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Yufeng X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6-08T17:14:07.495">
    <p:pos x="6000" y="0"/>
    <p:text>this looks nice. One thing is to correlate the variable with other data source, for example, the daily temperature, if the data is available.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04a2e6ae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04a2e6ae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04a2e6ae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04a2e6ae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04a2e6ae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04a2e6ae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04a2e6ae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04a2e6ae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Modeling and Prediction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Pauline Dang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6404950" y="0"/>
            <a:ext cx="2739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week, I worked on running a acf and pacf model in python and it showed me that some of the lags I wanted to look at were 1, 2, 3, 10, and 13.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64049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6768300" y="0"/>
            <a:ext cx="23757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Here, I ran some analysis on the ice cream production data that focused on the lags 1-3. Something to note is the p value, which can tell us </a:t>
            </a:r>
            <a:r>
              <a:rPr lang="en"/>
              <a:t>what data is statistically significant by which p&lt;0.05. So lags 1 and 3 are significant and lag 2 is not significant.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676828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0" y="3855400"/>
            <a:ext cx="91440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 wanted to look at the residuals for the data, which is how far a point is from the regression 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50" y="0"/>
            <a:ext cx="8907101" cy="3581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0" y="3887250"/>
            <a:ext cx="91440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Then I graphed the prediction data over the actual data. Something I learned the first week was that the margin of error increases the further into the future it is trying to predict. Here i can see that </a:t>
            </a:r>
            <a:r>
              <a:rPr lang="en"/>
              <a:t>towards</a:t>
            </a:r>
            <a:r>
              <a:rPr lang="en"/>
              <a:t> the end, it began to trail off the data a lot more. 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"/>
            <a:ext cx="9144000" cy="388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