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423a6127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423a6127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423a6127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423a6127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423a6127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423a6127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423a6127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423a6127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423a6127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423a6127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2780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Pauline Dang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Deep Learning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DL is a type of machine learning that uses algorithms to draw conclusion based on input data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Learns from representative examples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Advantages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Can identify patterns and anomalies in large volumes of raw data which lets it deliver accurate and reliable analysis results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Doesn’t need human expertise. Allows developers to identifies patterns that they may not even know that they are looking for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b="1" lang="en" sz="1200"/>
              <a:t>Disadvantages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Large amounts of quality data is resource consuming to collect and maintain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It cannot provide reasons for its conclusions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Very costly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 and its Components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NN is a structure of the human brain modeled on the computer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Consists of neurons and synapses organized into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Components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Neurons- A basic unit of neural networks that receives </a:t>
            </a:r>
            <a:r>
              <a:rPr lang="en"/>
              <a:t>information</a:t>
            </a:r>
            <a:r>
              <a:rPr lang="en"/>
              <a:t>, </a:t>
            </a:r>
            <a:r>
              <a:rPr lang="en"/>
              <a:t>performs</a:t>
            </a:r>
            <a:r>
              <a:rPr lang="en"/>
              <a:t> basic calculations, and passes it further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Synapses and weights- What connects the neurons and each has a weight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Results of neurons with greater weight will be more prominents in the next neuron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Bias - Allows for more variations of weights to be stored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 always required but is more often than not included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Neural Networks Work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Every neuron processes input data to extract a feature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Each neuron has its own weights and so each feature is weighted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Weights of each neuron is determined during the training of the network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Every network has an activation </a:t>
            </a:r>
            <a:r>
              <a:rPr lang="en" sz="1400"/>
              <a:t>function and the combination of the activation function is described by a common function F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 Algorithm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Delta is the difference between the data and the output of the neural network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Then through repeating optimization, we try to lower the delta to zero, or close to 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Once delta is 0, the model is able to correctly predict example data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simple Neural Network in Python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1294163"/>
            <a:ext cx="4166400" cy="2555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