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3419410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43419410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341941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341941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3419410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3419410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3419410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3419410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Jitterbug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Jitter is small intermittent delays during data transfers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cause by congestion, collisions, and signal </a:t>
            </a:r>
            <a:r>
              <a:rPr lang="en"/>
              <a:t>interference</a:t>
            </a:r>
            <a:r>
              <a:rPr lang="en"/>
              <a:t>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Jitter is a type of </a:t>
            </a:r>
            <a:r>
              <a:rPr lang="en"/>
              <a:t>latency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</a:t>
            </a:r>
            <a:r>
              <a:rPr lang="en"/>
              <a:t>problematic for real-time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Network Congestion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RTT time series can detect network </a:t>
            </a:r>
            <a:r>
              <a:rPr lang="en"/>
              <a:t>anomalies</a:t>
            </a:r>
            <a:r>
              <a:rPr lang="en"/>
              <a:t>, like congestion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problem lies in distinguishing congestion from the 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Auto-correlation-based methods can help infer recurring congestion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But there isn’t a way to detect one-off congestion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Round-trip time is the duration in milliseconds it takes for a network request to go from a starting point to a destination and back again to the starting point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RTT can be used to identify improved latency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of the factors that can affect RTT is congestion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RTT and Jitter Signatures in Congested Links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look  a the periodicity, </a:t>
            </a:r>
            <a:r>
              <a:rPr lang="en"/>
              <a:t>amplitude</a:t>
            </a:r>
            <a:r>
              <a:rPr lang="en"/>
              <a:t>, and variability of RTT to characterize the nature of path </a:t>
            </a:r>
            <a:r>
              <a:rPr lang="en"/>
              <a:t>anomalies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Periodicity</a:t>
            </a:r>
            <a:r>
              <a:rPr lang="en"/>
              <a:t> captures events that recur and a </a:t>
            </a:r>
            <a:r>
              <a:rPr lang="en"/>
              <a:t>fixed</a:t>
            </a:r>
            <a:r>
              <a:rPr lang="en"/>
              <a:t> frequency and duration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Amplitude measures the degree of changes in RTT from a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Variability refers to the stability of RTT during period of increased activity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3223850"/>
            <a:ext cx="7505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Here we see that there is a strong correlation between jitter and minimum of time </a:t>
            </a:r>
            <a:r>
              <a:rPr lang="en"/>
              <a:t>series over recurrent latency.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Latency is an expression of how much time it takes for a data packet to travel from one point to another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3" cy="30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