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4b5d1f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4b5d1f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4b5d1f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64b5d1f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4b5d1f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4b5d1f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4b5d1f8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4b5d1f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4b5d1f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4b5d1f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4b5d1f8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4b5d1f8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4b5d1f8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4b5d1f8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Inferring Persistent Interdomain Congestion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IPIC: Approaches of Measurement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Hey used a set of Vantage Points to execute 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with the TSLP and bdrmap measurements to help identify possible congestion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high </a:t>
            </a:r>
            <a:r>
              <a:rPr lang="en"/>
              <a:t>frequency</a:t>
            </a:r>
            <a:r>
              <a:rPr lang="en"/>
              <a:t> loss measurements, throughput measurements, and video streaming performance tests validate TSLP </a:t>
            </a:r>
            <a:r>
              <a:rPr lang="en"/>
              <a:t>method</a:t>
            </a:r>
            <a:r>
              <a:rPr lang="en"/>
              <a:t> and provides context to congestion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backend system maintains up to date TSLP probing state and time series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Series Latency Probing Method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TSLP - If offered load at a link </a:t>
            </a:r>
            <a:r>
              <a:rPr lang="en"/>
              <a:t>approaches</a:t>
            </a:r>
            <a:r>
              <a:rPr lang="en"/>
              <a:t> or exceeds capacity, then packets are buffered, leading to an increase in </a:t>
            </a:r>
            <a:r>
              <a:rPr lang="en"/>
              <a:t>measured</a:t>
            </a:r>
            <a:r>
              <a:rPr lang="en"/>
              <a:t> latency through that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ICMP to measure latencies over time to 2 ends of an identified interdomain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there is a large latency at the far end that the near end, than there is a possibility of congestion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TSLP chooses up to 3 destinations on the forward path and probes them every 5 minutes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bdrmap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bdrmap infer the interdomain link that represent IP-links between the border routers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 </a:t>
            </a:r>
            <a:r>
              <a:rPr lang="en"/>
              <a:t>variant</a:t>
            </a:r>
            <a:r>
              <a:rPr lang="en"/>
              <a:t> of traceroute to trace the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bdrmap traceroutes to continuously update the mapping between destinations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Loss Measurement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PLM sends TTL-limited echo probes toward both ends of the interdomain links that are set to expired at the target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Generates 300 points per link in a 5 minute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Performs loss measurements on the links that were probed by the TSLP method that also follow the following 2 conditions: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interconnect to networks that are their providers of peers of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showed at least one episode of congestion in a previous week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Measurements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Network Diagnostic Tool (NDT) measure upload and download TCP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Performs a traceroute toward the NDT server to find the </a:t>
            </a:r>
            <a:r>
              <a:rPr lang="en"/>
              <a:t>forward</a:t>
            </a:r>
            <a:r>
              <a:rPr lang="en"/>
              <a:t> path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Streaming Measurements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 Toutube streaming performance by downloading Youtube using the Youtube test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Extracted the video’s manifest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Streams the video with the highest supported bitrate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Emulates </a:t>
            </a:r>
            <a:r>
              <a:rPr lang="en"/>
              <a:t>the</a:t>
            </a:r>
            <a:r>
              <a:rPr lang="en"/>
              <a:t> playback process by buffering and decoding the video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a traceroute toward the IP address of the video cache to obtain the </a:t>
            </a:r>
            <a:r>
              <a:rPr lang="en"/>
              <a:t>forward</a:t>
            </a:r>
            <a:r>
              <a:rPr lang="en"/>
              <a:t>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at a low frequency every 15 minutes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Congestion Interference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shift time series </a:t>
            </a:r>
            <a:r>
              <a:rPr lang="en"/>
              <a:t>analysis</a:t>
            </a:r>
            <a:r>
              <a:rPr lang="en"/>
              <a:t> looks at time series in weekly chunks to find episodes of elevated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Autocorrelation time series analysis was used on a longer time window and is more effective at identifying links that show evidence of </a:t>
            </a:r>
            <a:r>
              <a:rPr lang="en"/>
              <a:t>consistently</a:t>
            </a:r>
            <a:r>
              <a:rPr lang="en"/>
              <a:t> recurring congestion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