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cc4863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acc4863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Jitterbug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tried to install the jitterbug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some example data that was provided in the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able to run the dispersion test and the ks test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I’ve been having some installation issue that I can’t seem to </a:t>
            </a:r>
            <a:r>
              <a:rPr lang="en"/>
              <a:t>resolve</a:t>
            </a:r>
            <a:r>
              <a:rPr lang="en"/>
              <a:t> with the </a:t>
            </a:r>
            <a:r>
              <a:rPr lang="en"/>
              <a:t>command</a:t>
            </a:r>
            <a:r>
              <a:rPr lang="en"/>
              <a:t> </a:t>
            </a:r>
            <a:r>
              <a:rPr lang="en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python setup.py install</a:t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