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eae0e0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eae0e0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eeae0e0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eeae0e0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eeae0e0d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eeae0e0d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fa83a384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fa83a384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a83a384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fa83a384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fa83a384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fa83a384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eeae0e0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eeae0e0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eeae0e0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eeae0e0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eae0e0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eeae0e0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eeae0e0d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eeae0e0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eeae0e0d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eeae0e0d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74950" y="15736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8+9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Pauline Dang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 Error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880950"/>
            <a:ext cx="70389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Shows how far predictions fall from measured true </a:t>
            </a:r>
            <a:r>
              <a:rPr lang="en"/>
              <a:t>values</a:t>
            </a:r>
            <a:r>
              <a:rPr lang="en"/>
              <a:t> using Euclidean distance 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200" y="1322675"/>
            <a:ext cx="731520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1034075" y="3494825"/>
            <a:ext cx="73152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N: number of data points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y(i) is the measurement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y^(i): was the prediction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 of Determination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statistical measure in a regression model that </a:t>
            </a:r>
            <a:r>
              <a:rPr lang="en"/>
              <a:t>determines</a:t>
            </a:r>
            <a:r>
              <a:rPr lang="en"/>
              <a:t> the proportion of </a:t>
            </a:r>
            <a:r>
              <a:rPr lang="en"/>
              <a:t>variance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determination of how well the regression model fits the observed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SS </a:t>
            </a:r>
            <a:r>
              <a:rPr baseline="-25000" lang="en"/>
              <a:t>regression</a:t>
            </a:r>
            <a:r>
              <a:rPr lang="en"/>
              <a:t>: The sum of squares due to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Measures how well the regression model represents the data that were used for modelling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SS </a:t>
            </a:r>
            <a:r>
              <a:rPr baseline="-25000" lang="en"/>
              <a:t>Total</a:t>
            </a:r>
            <a:r>
              <a:rPr lang="en"/>
              <a:t>: The total sum of squares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Measures the variation of the observed data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"/>
            <a:ext cx="9144000" cy="162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Flaws with using Deep Learning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Only successful for 15-minute lookaheads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Makes is hard to understand what properties are being learned to make prediction decisions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u: 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V: destination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RTT (u,v): Round trip time from u to v for  a packet traversing a total of H hops in the round-trip path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</a:t>
            </a:r>
            <a:r>
              <a:rPr baseline="-25000" lang="en"/>
              <a:t>icmp</a:t>
            </a:r>
            <a:r>
              <a:rPr lang="en"/>
              <a:t>: The processing delay of ICMP messages in routers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ICMP is a protocol that devices in a network use to communicate </a:t>
            </a:r>
            <a:r>
              <a:rPr lang="en"/>
              <a:t>problems</a:t>
            </a:r>
            <a:r>
              <a:rPr lang="en"/>
              <a:t> with data transmission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</a:t>
            </a:r>
            <a:r>
              <a:rPr baseline="-25000" lang="en"/>
              <a:t>s</a:t>
            </a:r>
            <a:r>
              <a:rPr lang="en"/>
              <a:t>(i): delay induced by serialization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Serialization - the process of converting data object into byte stream, and saving the state of the object to be stored on a disk or transmitted across a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</a:t>
            </a:r>
            <a:r>
              <a:rPr baseline="-25000" lang="en"/>
              <a:t>prop</a:t>
            </a:r>
            <a:r>
              <a:rPr lang="en"/>
              <a:t>(i): delay induced by propagation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amount of it takes for the head of the signal to travel from the sender to the receiver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</a:t>
            </a:r>
            <a:r>
              <a:rPr baseline="-25000" lang="en"/>
              <a:t>proc</a:t>
            </a:r>
            <a:r>
              <a:rPr lang="en"/>
              <a:t>(i): delay induced by packet 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time if takes routers to process the packet header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</a:t>
            </a:r>
            <a:r>
              <a:rPr baseline="-25000" lang="en"/>
              <a:t>icmp</a:t>
            </a:r>
            <a:r>
              <a:rPr lang="en"/>
              <a:t>: a random variable that depends on router CPU utilization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</a:t>
            </a:r>
            <a:r>
              <a:rPr baseline="-25000" lang="en"/>
              <a:t>q</a:t>
            </a:r>
            <a:r>
              <a:rPr lang="en"/>
              <a:t>(i): a random variable that represents queuing size of network interfaces when packets arrive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Queuing delay is the most dominant factor in delay variation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12008" r="8834" t="0"/>
          <a:stretch/>
        </p:blipFill>
        <p:spPr>
          <a:xfrm>
            <a:off x="1318362" y="393750"/>
            <a:ext cx="6997174" cy="11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Delay jitter is the absolute difference between the RTT of the current time episode and the previous 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this paper, a time episode is defined to be 15 minutes 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87" y="393751"/>
            <a:ext cx="8059825" cy="7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Congestion Inference tools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Change point detection - algorithm that splits RTT time series into candidate time </a:t>
            </a:r>
            <a:r>
              <a:rPr lang="en"/>
              <a:t>intervals</a:t>
            </a:r>
            <a:r>
              <a:rPr lang="en"/>
              <a:t> that might suffer congestion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KS-Test method - Combines detection of </a:t>
            </a:r>
            <a:r>
              <a:rPr lang="en"/>
              <a:t>changes</a:t>
            </a:r>
            <a:r>
              <a:rPr lang="en"/>
              <a:t> of RTT latency baseline with the Kolmogorov-Smirnov* test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Tests on the adjacent jitter samples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Jitter dispersion method - detects jitter dispersion increase that correlates with a baseline RTT  increase as signal of congestion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Compares the mean values of the jitter dispersion signal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Bayesian Change Point Detection is chosen over others because it is the best at detecting boundaries of </a:t>
            </a:r>
            <a:r>
              <a:rPr lang="en"/>
              <a:t>intervals</a:t>
            </a:r>
            <a:r>
              <a:rPr lang="en"/>
              <a:t> with RTT latency measurements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Measured on data collected by </a:t>
            </a:r>
            <a:r>
              <a:rPr lang="en"/>
              <a:t>Ark CAIDA and RIPE Atlas. We could also use this data but we would have to request 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7133700" y="0"/>
            <a:ext cx="2010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Raw data has 5 minute resolution.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Minimum function is taken every 15 minutes to filter noise.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Computing</a:t>
            </a:r>
            <a:r>
              <a:rPr lang="en"/>
              <a:t> jitter using 15 minutes aggregated data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71337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846" y="0"/>
            <a:ext cx="70983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Congestion Inference Threshold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Increase confidence in Jitterbug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Compare the mean value of hte min RTT time series of consecutive intervals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Included a Jiter dispersion threshold which are the </a:t>
            </a:r>
            <a:r>
              <a:rPr lang="en"/>
              <a:t>parameters</a:t>
            </a:r>
            <a:r>
              <a:rPr lang="en"/>
              <a:t> 0.25 ms and 0.5 ms for jitter dispersion and baseline, respectively.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us to reduce false positives and </a:t>
            </a:r>
            <a:r>
              <a:rPr lang="en"/>
              <a:t>false</a:t>
            </a:r>
            <a:r>
              <a:rPr lang="en"/>
              <a:t> negatives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theses processes, there rises an error of false positives in the change point detection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During of period of prolonged congestion, the mean of increased </a:t>
            </a:r>
            <a:r>
              <a:rPr lang="en"/>
              <a:t>latency</a:t>
            </a:r>
            <a:r>
              <a:rPr lang="en"/>
              <a:t> may not change from one interval from the other, which the algorithm would detect no congestion when there is congestion. Therefore they added an element of memory that adds a rule that a period of congestion has not finished if in the following interval the mean value of the minimum RTT does not decrease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mean(minRT T(I2)) ≥ mean(minRT T(I1)).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I1 and I2 are two adjacent time intervals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to Predict Network Traffic 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Adopting edge intelligence or edge- native AI framework </a:t>
            </a:r>
            <a:r>
              <a:rPr lang="en"/>
              <a:t>design</a:t>
            </a:r>
            <a:r>
              <a:rPr lang="en"/>
              <a:t> that uses AI models, communication </a:t>
            </a:r>
            <a:r>
              <a:rPr lang="en"/>
              <a:t>networks</a:t>
            </a:r>
            <a:r>
              <a:rPr lang="en"/>
              <a:t>, and cloud native edge </a:t>
            </a:r>
            <a:r>
              <a:rPr lang="en"/>
              <a:t>computing design to predict traffic 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Collect raw time series data  and send it to the visibility center for storage and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the Kubeflow deployment to develop and train deep learning model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Kubeflow is a website that is a machine learning tool for kubenetes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Kubenetes is a software that auto manages, scales and maintain multi-container workloads in desired states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 the model on collected data and predict statistical properties on model’s performance in terms of root-mean-square error(RMSE) and coefficient of determination (R^2)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