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13-04-2024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13-04-2024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 </a:t>
            </a:r>
          </a:p>
          <a:p>
            <a:pPr algn="r"/>
            <a:r>
              <a:rPr lang="en-GB" sz="2000" b="1" dirty="0" err="1">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T.Paulin</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 </a:t>
            </a:r>
            <a:r>
              <a:rPr lang="en-GB" sz="2000" b="1">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Felista</a:t>
            </a:r>
            <a:r>
              <a:rPr lang="en-GB" sz="2000" b="1">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id="{8D304EC7-4360-AAFD-C573-05FBF098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75F470-0FAA-24C2-AC8F-D13E9BE7B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TotalTime>
  <Words>740</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917871051673</cp:lastModifiedBy>
  <cp:revision>6</cp:revision>
  <dcterms:created xsi:type="dcterms:W3CDTF">2024-04-02T14:01:15Z</dcterms:created>
  <dcterms:modified xsi:type="dcterms:W3CDTF">2024-04-13T06:36:28Z</dcterms:modified>
</cp:coreProperties>
</file>