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0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customXml" Target="../customXml/item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6272A-29E2-4C45-8514-615ABA18EA8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BDE8420-C077-4F04-96B1-690C828E726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6AEC5C1-95B6-4D09-97B0-D590E27CF73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D64414-B3AB-458F-A220-16C0774994F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375BCC3-60BC-4EB6-B645-27D58F41717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2DFAAA-50CD-49CF-ADA5-B1DCDC4CEBA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834E9A-8BD0-431B-AB3F-F2E54A7ADDF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428C641-34E4-4D01-8BA1-56AE9B87ABC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6B6BA7-9C61-42A7-9E3B-B9591BA936F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514AC52-56C5-4249-973F-0103652D02A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0BC0F9-2A95-4D81-A155-E660DC6D1E2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F33CED8-668E-47F5-8F2C-E46981BCAE7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4500720" y="2023920"/>
            <a:ext cx="137160" cy="302076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" sz="700" b="0" strike="noStrike" spc="-1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1F48EC7A-7F86-4DC3-940D-35D3402F30C1}" type="slidenum">
              <a:rPr lang="en" sz="700" b="0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‹nº›</a:t>
            </a:fld>
            <a:endParaRPr lang="en-GB" sz="700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198;p43"/>
          <p:cNvGrpSpPr/>
          <p:nvPr/>
        </p:nvGrpSpPr>
        <p:grpSpPr>
          <a:xfrm>
            <a:off x="33840" y="-35280"/>
            <a:ext cx="9772560" cy="5179680"/>
            <a:chOff x="33840" y="-35280"/>
            <a:chExt cx="9772560" cy="5179680"/>
          </a:xfrm>
        </p:grpSpPr>
        <p:pic>
          <p:nvPicPr>
            <p:cNvPr id="838" name="Google Shape;199;p43" descr="Imagem"/>
            <p:cNvPicPr/>
            <p:nvPr/>
          </p:nvPicPr>
          <p:blipFill>
            <a:blip r:embed="rId2"/>
            <a:srcRect l="49045" t="81203"/>
            <a:stretch/>
          </p:blipFill>
          <p:spPr>
            <a:xfrm rot="10800000">
              <a:off x="5840640" y="630720"/>
              <a:ext cx="3369600" cy="964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9" name="Google Shape;200;p43" descr="Imagem"/>
            <p:cNvPicPr/>
            <p:nvPr/>
          </p:nvPicPr>
          <p:blipFill>
            <a:blip r:embed="rId3"/>
            <a:srcRect l="16829" t="12357" r="10998" b="1730"/>
            <a:stretch/>
          </p:blipFill>
          <p:spPr>
            <a:xfrm rot="10800000" flipH="1">
              <a:off x="3600000" y="-35280"/>
              <a:ext cx="6206400" cy="5178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0" name="Google Shape;201;p43" descr="Imagem"/>
            <p:cNvPicPr/>
            <p:nvPr/>
          </p:nvPicPr>
          <p:blipFill>
            <a:blip r:embed="rId4"/>
            <a:srcRect l="49865" b="9643"/>
            <a:stretch/>
          </p:blipFill>
          <p:spPr>
            <a:xfrm>
              <a:off x="33840" y="422640"/>
              <a:ext cx="3864960" cy="464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1" name="Google Shape;202;p43" descr="Imagem"/>
            <p:cNvPicPr/>
            <p:nvPr/>
          </p:nvPicPr>
          <p:blipFill>
            <a:blip r:embed="rId2"/>
            <a:srcRect l="39575" t="82658" r="32945"/>
            <a:stretch/>
          </p:blipFill>
          <p:spPr>
            <a:xfrm rot="10800000">
              <a:off x="2994120" y="3850200"/>
              <a:ext cx="2641320" cy="1294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42" name="Google Shape;203;p43"/>
          <p:cNvSpPr/>
          <p:nvPr/>
        </p:nvSpPr>
        <p:spPr>
          <a:xfrm>
            <a:off x="757080" y="657360"/>
            <a:ext cx="8288280" cy="78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900" b="0" strike="noStrike" spc="-1">
                <a:solidFill>
                  <a:srgbClr val="FFFFFF"/>
                </a:solidFill>
                <a:latin typeface="Arial"/>
                <a:ea typeface="Arial"/>
              </a:rPr>
              <a:t>WindPlan</a:t>
            </a:r>
            <a:endParaRPr lang="en-GB" sz="4900" b="0" strike="noStrike" spc="-1">
              <a:latin typeface="Arial"/>
            </a:endParaRPr>
          </a:p>
        </p:txBody>
      </p:sp>
      <p:sp>
        <p:nvSpPr>
          <p:cNvPr id="843" name="Google Shape;204;p43"/>
          <p:cNvSpPr/>
          <p:nvPr/>
        </p:nvSpPr>
        <p:spPr>
          <a:xfrm>
            <a:off x="757080" y="1567440"/>
            <a:ext cx="6644160" cy="43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FFFFFF"/>
                </a:solidFill>
                <a:latin typeface="Arial"/>
                <a:ea typeface="Arial"/>
              </a:rPr>
              <a:t>Vestas</a:t>
            </a:r>
            <a:endParaRPr lang="en-GB" sz="2600" b="0" strike="noStrike" spc="-1">
              <a:latin typeface="Arial"/>
            </a:endParaRPr>
          </a:p>
        </p:txBody>
      </p:sp>
      <p:pic>
        <p:nvPicPr>
          <p:cNvPr id="844" name="Google Shape;205;p43" descr="Imagem"/>
          <p:cNvPicPr/>
          <p:nvPr/>
        </p:nvPicPr>
        <p:blipFill>
          <a:blip r:embed="rId5"/>
          <a:stretch/>
        </p:blipFill>
        <p:spPr>
          <a:xfrm>
            <a:off x="5810760" y="4472640"/>
            <a:ext cx="1283400" cy="344520"/>
          </a:xfrm>
          <a:prstGeom prst="rect">
            <a:avLst/>
          </a:prstGeom>
          <a:ln w="0">
            <a:noFill/>
          </a:ln>
        </p:spPr>
      </p:pic>
      <p:pic>
        <p:nvPicPr>
          <p:cNvPr id="845" name="Google Shape;206;p43" descr="Imagem"/>
          <p:cNvPicPr/>
          <p:nvPr/>
        </p:nvPicPr>
        <p:blipFill>
          <a:blip r:embed="rId6"/>
          <a:stretch/>
        </p:blipFill>
        <p:spPr>
          <a:xfrm>
            <a:off x="5861160" y="4472640"/>
            <a:ext cx="1283400" cy="344520"/>
          </a:xfrm>
          <a:prstGeom prst="rect">
            <a:avLst/>
          </a:prstGeom>
          <a:ln w="0">
            <a:noFill/>
          </a:ln>
        </p:spPr>
      </p:pic>
      <p:pic>
        <p:nvPicPr>
          <p:cNvPr id="846" name="Google Shape;207;p43" descr="Imagem"/>
          <p:cNvPicPr/>
          <p:nvPr/>
        </p:nvPicPr>
        <p:blipFill>
          <a:blip r:embed="rId7"/>
          <a:stretch/>
        </p:blipFill>
        <p:spPr>
          <a:xfrm>
            <a:off x="7509600" y="4444560"/>
            <a:ext cx="1175400" cy="38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Imagem 867"/>
          <p:cNvPicPr/>
          <p:nvPr/>
        </p:nvPicPr>
        <p:blipFill>
          <a:blip r:embed="rId2"/>
          <a:stretch/>
        </p:blipFill>
        <p:spPr>
          <a:xfrm>
            <a:off x="2520000" y="900000"/>
            <a:ext cx="4499280" cy="829800"/>
          </a:xfrm>
          <a:prstGeom prst="rect">
            <a:avLst/>
          </a:prstGeom>
          <a:ln w="0">
            <a:noFill/>
          </a:ln>
        </p:spPr>
      </p:pic>
      <p:pic>
        <p:nvPicPr>
          <p:cNvPr id="869" name="Imagem 868"/>
          <p:cNvPicPr/>
          <p:nvPr/>
        </p:nvPicPr>
        <p:blipFill>
          <a:blip r:embed="rId3"/>
          <a:stretch/>
        </p:blipFill>
        <p:spPr>
          <a:xfrm>
            <a:off x="3420000" y="3060000"/>
            <a:ext cx="2478960" cy="1394280"/>
          </a:xfrm>
          <a:prstGeom prst="rect">
            <a:avLst/>
          </a:prstGeom>
          <a:ln w="0">
            <a:noFill/>
          </a:ln>
        </p:spPr>
      </p:pic>
      <p:sp>
        <p:nvSpPr>
          <p:cNvPr id="870" name="Google Shape;3417;p 1"/>
          <p:cNvSpPr/>
          <p:nvPr/>
        </p:nvSpPr>
        <p:spPr>
          <a:xfrm rot="5377200">
            <a:off x="4196880" y="2287080"/>
            <a:ext cx="967680" cy="355680"/>
          </a:xfrm>
          <a:custGeom>
            <a:avLst/>
            <a:gdLst/>
            <a:ahLst/>
            <a:cxnLst/>
            <a:rect l="l" t="t" r="r" b="b"/>
            <a:pathLst>
              <a:path w="2821" h="2122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5983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Imagem 870"/>
          <p:cNvPicPr/>
          <p:nvPr/>
        </p:nvPicPr>
        <p:blipFill>
          <a:blip r:embed="rId2"/>
          <a:stretch/>
        </p:blipFill>
        <p:spPr>
          <a:xfrm>
            <a:off x="2520000" y="900000"/>
            <a:ext cx="4499280" cy="829800"/>
          </a:xfrm>
          <a:prstGeom prst="rect">
            <a:avLst/>
          </a:prstGeom>
          <a:ln w="0">
            <a:noFill/>
          </a:ln>
        </p:spPr>
      </p:pic>
      <p:pic>
        <p:nvPicPr>
          <p:cNvPr id="872" name="Imagem 871"/>
          <p:cNvPicPr/>
          <p:nvPr/>
        </p:nvPicPr>
        <p:blipFill>
          <a:blip r:embed="rId3"/>
          <a:stretch/>
        </p:blipFill>
        <p:spPr>
          <a:xfrm>
            <a:off x="3420000" y="3060000"/>
            <a:ext cx="2478960" cy="1394280"/>
          </a:xfrm>
          <a:prstGeom prst="rect">
            <a:avLst/>
          </a:prstGeom>
          <a:ln w="0">
            <a:noFill/>
          </a:ln>
        </p:spPr>
      </p:pic>
      <p:sp>
        <p:nvSpPr>
          <p:cNvPr id="873" name="Google Shape;3417;p 2"/>
          <p:cNvSpPr/>
          <p:nvPr/>
        </p:nvSpPr>
        <p:spPr>
          <a:xfrm rot="5377200">
            <a:off x="4196880" y="2287080"/>
            <a:ext cx="967680" cy="355680"/>
          </a:xfrm>
          <a:custGeom>
            <a:avLst/>
            <a:gdLst/>
            <a:ahLst/>
            <a:cxnLst/>
            <a:rect l="l" t="t" r="r" b="b"/>
            <a:pathLst>
              <a:path w="2821" h="2122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5983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ubTitle"/>
          </p:nvPr>
        </p:nvSpPr>
        <p:spPr>
          <a:xfrm>
            <a:off x="1667520" y="2154240"/>
            <a:ext cx="2502000" cy="1168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pic>
        <p:nvPicPr>
          <p:cNvPr id="875" name="Google Shape;280;p52"/>
          <p:cNvPicPr/>
          <p:nvPr/>
        </p:nvPicPr>
        <p:blipFill>
          <a:blip r:embed="rId2"/>
          <a:stretch/>
        </p:blipFill>
        <p:spPr>
          <a:xfrm>
            <a:off x="638280" y="-209520"/>
            <a:ext cx="7866360" cy="556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ubTitle"/>
          </p:nvPr>
        </p:nvSpPr>
        <p:spPr>
          <a:xfrm>
            <a:off x="1667520" y="2154240"/>
            <a:ext cx="2502000" cy="1168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pic>
        <p:nvPicPr>
          <p:cNvPr id="875" name="Google Shape;280;p52"/>
          <p:cNvPicPr/>
          <p:nvPr/>
        </p:nvPicPr>
        <p:blipFill>
          <a:blip r:embed="rId2"/>
          <a:stretch/>
        </p:blipFill>
        <p:spPr>
          <a:xfrm>
            <a:off x="638280" y="-209520"/>
            <a:ext cx="7866360" cy="5561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7875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251;p47"/>
          <p:cNvPicPr/>
          <p:nvPr/>
        </p:nvPicPr>
        <p:blipFill>
          <a:blip r:embed="rId2"/>
          <a:srcRect l="25548" r="25543"/>
          <a:stretch/>
        </p:blipFill>
        <p:spPr>
          <a:xfrm>
            <a:off x="4905000" y="541440"/>
            <a:ext cx="2975400" cy="4059360"/>
          </a:xfrm>
          <a:prstGeom prst="rect">
            <a:avLst/>
          </a:prstGeom>
          <a:ln w="0">
            <a:noFill/>
          </a:ln>
        </p:spPr>
      </p:pic>
      <p:pic>
        <p:nvPicPr>
          <p:cNvPr id="848" name="Google Shape;252;p47"/>
          <p:cNvPicPr/>
          <p:nvPr/>
        </p:nvPicPr>
        <p:blipFill>
          <a:blip r:embed="rId3"/>
          <a:srcRect l="25543" r="25548"/>
          <a:stretch/>
        </p:blipFill>
        <p:spPr>
          <a:xfrm>
            <a:off x="1262520" y="541440"/>
            <a:ext cx="2975400" cy="405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ubTitle"/>
          </p:nvPr>
        </p:nvSpPr>
        <p:spPr>
          <a:xfrm>
            <a:off x="1667520" y="2154240"/>
            <a:ext cx="2502000" cy="1168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pic>
        <p:nvPicPr>
          <p:cNvPr id="850" name="Google Shape;268;p50"/>
          <p:cNvPicPr/>
          <p:nvPr/>
        </p:nvPicPr>
        <p:blipFill>
          <a:blip r:embed="rId2"/>
          <a:stretch/>
        </p:blipFill>
        <p:spPr>
          <a:xfrm>
            <a:off x="638280" y="-209520"/>
            <a:ext cx="7866360" cy="5561280"/>
          </a:xfrm>
          <a:prstGeom prst="rect">
            <a:avLst/>
          </a:prstGeom>
          <a:ln w="0">
            <a:noFill/>
          </a:ln>
        </p:spPr>
      </p:pic>
      <p:sp>
        <p:nvSpPr>
          <p:cNvPr id="851" name="Google Shape;273;p 1"/>
          <p:cNvSpPr/>
          <p:nvPr/>
        </p:nvSpPr>
        <p:spPr>
          <a:xfrm>
            <a:off x="3233880" y="1299960"/>
            <a:ext cx="2675520" cy="104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rgbClr val="434343"/>
                </a:solidFill>
                <a:latin typeface="Livvic"/>
                <a:ea typeface="Livvic"/>
              </a:rPr>
              <a:t>Simplicity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852" name="Google Shape;274;p 1"/>
          <p:cNvSpPr/>
          <p:nvPr/>
        </p:nvSpPr>
        <p:spPr>
          <a:xfrm>
            <a:off x="2574720" y="2621880"/>
            <a:ext cx="4264560" cy="140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rgbClr val="434343"/>
                </a:solidFill>
                <a:latin typeface="Livvic"/>
                <a:ea typeface="Livvic"/>
              </a:rPr>
              <a:t>Personalization</a:t>
            </a:r>
            <a:endParaRPr lang="en-GB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3233880" y="1299600"/>
            <a:ext cx="2675520" cy="1041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rgbClr val="434343"/>
                </a:solidFill>
                <a:latin typeface="Livvic"/>
                <a:ea typeface="Livvic"/>
              </a:rPr>
              <a:t>Simplicity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title"/>
          </p:nvPr>
        </p:nvSpPr>
        <p:spPr>
          <a:xfrm>
            <a:off x="2574720" y="2621520"/>
            <a:ext cx="4264560" cy="14014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rgbClr val="434343"/>
                </a:solidFill>
                <a:latin typeface="Livvic"/>
                <a:ea typeface="Livvic"/>
              </a:rPr>
              <a:t>Personalization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3233880" y="1299600"/>
            <a:ext cx="2675520" cy="1041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rgbClr val="434343"/>
                </a:solidFill>
                <a:latin typeface="Livvic"/>
                <a:ea typeface="Livvic"/>
              </a:rPr>
              <a:t>Simplicity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title"/>
          </p:nvPr>
        </p:nvSpPr>
        <p:spPr>
          <a:xfrm>
            <a:off x="2574720" y="2621520"/>
            <a:ext cx="4264560" cy="14014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rgbClr val="434343"/>
                </a:solidFill>
                <a:latin typeface="Livvic"/>
                <a:ea typeface="Livvic"/>
              </a:rPr>
              <a:t>Personalization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m 856"/>
          <p:cNvPicPr/>
          <p:nvPr/>
        </p:nvPicPr>
        <p:blipFill>
          <a:blip r:embed="rId2"/>
          <a:stretch/>
        </p:blipFill>
        <p:spPr>
          <a:xfrm rot="1200">
            <a:off x="860040" y="900360"/>
            <a:ext cx="7509600" cy="3498480"/>
          </a:xfrm>
          <a:prstGeom prst="rect">
            <a:avLst/>
          </a:prstGeom>
          <a:ln w="0">
            <a:noFill/>
          </a:ln>
        </p:spPr>
      </p:pic>
      <p:pic>
        <p:nvPicPr>
          <p:cNvPr id="858" name="Imagem 857"/>
          <p:cNvPicPr/>
          <p:nvPr/>
        </p:nvPicPr>
        <p:blipFill>
          <a:blip r:embed="rId3"/>
          <a:stretch/>
        </p:blipFill>
        <p:spPr>
          <a:xfrm>
            <a:off x="860760" y="900000"/>
            <a:ext cx="7509600" cy="3464280"/>
          </a:xfrm>
          <a:prstGeom prst="rect">
            <a:avLst/>
          </a:prstGeom>
          <a:ln w="0">
            <a:noFill/>
          </a:ln>
        </p:spPr>
      </p:pic>
      <p:pic>
        <p:nvPicPr>
          <p:cNvPr id="859" name="Imagem 858"/>
          <p:cNvPicPr/>
          <p:nvPr/>
        </p:nvPicPr>
        <p:blipFill>
          <a:blip r:embed="rId4"/>
          <a:stretch/>
        </p:blipFill>
        <p:spPr>
          <a:xfrm>
            <a:off x="860760" y="900000"/>
            <a:ext cx="7509600" cy="349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450;p63"/>
          <p:cNvSpPr/>
          <p:nvPr/>
        </p:nvSpPr>
        <p:spPr>
          <a:xfrm>
            <a:off x="2880000" y="1959480"/>
            <a:ext cx="3599280" cy="116676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2894400" y="2225160"/>
            <a:ext cx="3599280" cy="486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Livvic"/>
                <a:ea typeface="Livvic"/>
              </a:rPr>
              <a:t>Boost performance 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title"/>
          </p:nvPr>
        </p:nvSpPr>
        <p:spPr>
          <a:xfrm>
            <a:off x="4172400" y="3676320"/>
            <a:ext cx="2075400" cy="486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Catamaran Light"/>
                <a:ea typeface="Catamaran Light"/>
              </a:rPr>
              <a:t>EMPLOYEES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63" name="Google Shape;459;p63"/>
          <p:cNvSpPr/>
          <p:nvPr/>
        </p:nvSpPr>
        <p:spPr>
          <a:xfrm>
            <a:off x="2880000" y="586080"/>
            <a:ext cx="3599280" cy="1166760"/>
          </a:xfrm>
          <a:prstGeom prst="rect">
            <a:avLst/>
          </a:prstGeom>
          <a:solidFill>
            <a:srgbClr val="3465A4">
              <a:alpha val="6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PlaceHolder 3"/>
          <p:cNvSpPr>
            <a:spLocks noGrp="1"/>
          </p:cNvSpPr>
          <p:nvPr>
            <p:ph type="title"/>
          </p:nvPr>
        </p:nvSpPr>
        <p:spPr>
          <a:xfrm>
            <a:off x="2880000" y="882360"/>
            <a:ext cx="3599280" cy="486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Livvic"/>
                <a:ea typeface="Livvic"/>
              </a:rPr>
              <a:t>Lower learning time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65" name="Google Shape;461;p63"/>
          <p:cNvSpPr/>
          <p:nvPr/>
        </p:nvSpPr>
        <p:spPr>
          <a:xfrm>
            <a:off x="2880000" y="3332520"/>
            <a:ext cx="3599280" cy="1166760"/>
          </a:xfrm>
          <a:prstGeom prst="rect">
            <a:avLst/>
          </a:prstGeom>
          <a:solidFill>
            <a:srgbClr val="3465A4">
              <a:alpha val="6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PlaceHolder 4"/>
          <p:cNvSpPr>
            <a:spLocks noGrp="1"/>
          </p:cNvSpPr>
          <p:nvPr>
            <p:ph type="title"/>
          </p:nvPr>
        </p:nvSpPr>
        <p:spPr>
          <a:xfrm>
            <a:off x="2880000" y="3652920"/>
            <a:ext cx="3599280" cy="486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Livvic"/>
                <a:ea typeface="Livvic"/>
              </a:rPr>
              <a:t>Decrease costs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67" name="Retângulo 866"/>
          <p:cNvSpPr/>
          <p:nvPr/>
        </p:nvSpPr>
        <p:spPr>
          <a:xfrm>
            <a:off x="540000" y="2225160"/>
            <a:ext cx="2990520" cy="73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 xmlns:p15="http://schemas.microsoft.com/office/powerpoint/2012/main">
      <p:transition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00C6443D02049B2FBC8C1CC891149" ma:contentTypeVersion="4" ma:contentTypeDescription="Create a new document." ma:contentTypeScope="" ma:versionID="84aafaecc21b386750e9c9d9e2149533">
  <xsd:schema xmlns:xsd="http://www.w3.org/2001/XMLSchema" xmlns:xs="http://www.w3.org/2001/XMLSchema" xmlns:p="http://schemas.microsoft.com/office/2006/metadata/properties" xmlns:ns2="8a7c5d25-9c72-4423-b494-c3b12cec9d9d" xmlns:ns3="2f155a9d-7ba9-4425-93bf-13b574ba94c7" targetNamespace="http://schemas.microsoft.com/office/2006/metadata/properties" ma:root="true" ma:fieldsID="cd4346ec0b949d40913169928c572e16" ns2:_="" ns3:_="">
    <xsd:import namespace="8a7c5d25-9c72-4423-b494-c3b12cec9d9d"/>
    <xsd:import namespace="2f155a9d-7ba9-4425-93bf-13b574ba9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c5d25-9c72-4423-b494-c3b12cec9d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55a9d-7ba9-4425-93bf-13b574ba94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0774C2-77F5-462D-A710-AF83C63D1715}"/>
</file>

<file path=customXml/itemProps2.xml><?xml version="1.0" encoding="utf-8"?>
<ds:datastoreItem xmlns:ds="http://schemas.openxmlformats.org/officeDocument/2006/customXml" ds:itemID="{5826E041-6D4A-4214-BDA1-FCE34DF76188}"/>
</file>

<file path=customXml/itemProps3.xml><?xml version="1.0" encoding="utf-8"?>
<ds:datastoreItem xmlns:ds="http://schemas.openxmlformats.org/officeDocument/2006/customXml" ds:itemID="{10082515-9350-4A4D-922B-1FC551C155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16</Words>
  <Application>Microsoft Office PowerPoint</Application>
  <PresentationFormat>Apresentação no Ecrã (16:9)</PresentationFormat>
  <Paragraphs>12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22</vt:i4>
      </vt:variant>
      <vt:variant>
        <vt:lpstr>Títulos dos diapositivos</vt:lpstr>
      </vt:variant>
      <vt:variant>
        <vt:i4>13</vt:i4>
      </vt:variant>
    </vt:vector>
  </HeadingPairs>
  <TitlesOfParts>
    <vt:vector size="42" baseType="lpstr">
      <vt:lpstr>Arial</vt:lpstr>
      <vt:lpstr>Catamaran Light</vt:lpstr>
      <vt:lpstr>Helvetica Neue</vt:lpstr>
      <vt:lpstr>Livvic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Simplicity</vt:lpstr>
      <vt:lpstr>Simplicity</vt:lpstr>
      <vt:lpstr>Apresentação do PowerPoint</vt:lpstr>
      <vt:lpstr>Boost performance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André Pedro de Melo Malheiro</cp:lastModifiedBy>
  <cp:revision>5</cp:revision>
  <dcterms:modified xsi:type="dcterms:W3CDTF">2022-06-14T16:37:36Z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0x010100C9300C6443D02049B2FBC8C1CC891149</vt:lpwstr>
  </property>
</Properties>
</file>