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Roboto Condense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Condense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Condensed-italic.fntdata"/><Relationship Id="rId30" Type="http://schemas.openxmlformats.org/officeDocument/2006/relationships/font" Target="fonts/RobotoCondense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Condense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1c9cfc34d_2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1c9cfc34d_2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01c9cfc34d_2_5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01c9cfc34d_2_5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01c0796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101c0796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01c07961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01c07961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01c9cfc34d_2_9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01c9cfc34d_2_9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01c9cfc34d_2_9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01c9cfc34d_2_9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01c9cfc34d_2_8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01c9cfc34d_2_8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01c9cfc34d_2_5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01c9cfc34d_2_5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01c9cfc34d_2_6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01c9cfc34d_2_6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01c9cfc34d_2_1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01c9cfc34d_2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01c9cfc34d_2_2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01c9cfc34d_2_2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01c9cfc34d_2_5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01c9cfc34d_2_5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01c9cfc34d_2_5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01c9cfc34d_2_5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01c9cfc34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01c9cfc34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1c9cfc34d_2_6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1c9cfc34d_2_6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1c9cfc34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1c9cfc34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01c9cfc34d_2_6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01c9cfc34d_2_6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" name="Google Shape;55;p14"/>
          <p:cNvSpPr txBox="1"/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" name="Google Shape;59;p15"/>
          <p:cNvSpPr txBox="1"/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hasCustomPrompt="1"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16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720000" y="1410450"/>
            <a:ext cx="3890100" cy="19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66" name="Google Shape;66;p1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rgbClr val="E5091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7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2" type="subTitle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3" type="subTitle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4" type="subTitle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74" name="Google Shape;74;p17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rgbClr val="E5091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8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8" name="Google Shape;78;p1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rgbClr val="E5091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9"/>
          <p:cNvSpPr txBox="1"/>
          <p:nvPr>
            <p:ph type="title"/>
          </p:nvPr>
        </p:nvSpPr>
        <p:spPr>
          <a:xfrm>
            <a:off x="1388100" y="90465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8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" name="Google Shape;84;p20"/>
          <p:cNvSpPr txBox="1"/>
          <p:nvPr>
            <p:ph type="title"/>
          </p:nvPr>
        </p:nvSpPr>
        <p:spPr>
          <a:xfrm flipH="1">
            <a:off x="628835" y="879560"/>
            <a:ext cx="50535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 flipH="1">
            <a:off x="629000" y="1764325"/>
            <a:ext cx="3488100" cy="15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6" name="Google Shape;86;p20"/>
          <p:cNvCxnSpPr/>
          <p:nvPr/>
        </p:nvCxnSpPr>
        <p:spPr>
          <a:xfrm>
            <a:off x="518225" y="1150156"/>
            <a:ext cx="0" cy="364200"/>
          </a:xfrm>
          <a:prstGeom prst="straightConnector1">
            <a:avLst/>
          </a:prstGeom>
          <a:noFill/>
          <a:ln cap="flat" cmpd="sng" w="28575">
            <a:solidFill>
              <a:srgbClr val="E5091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rgbClr val="0C0C0C">
              <a:alpha val="46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0" name="Google Shape;90;p21"/>
          <p:cNvCxnSpPr/>
          <p:nvPr/>
        </p:nvCxnSpPr>
        <p:spPr>
          <a:xfrm>
            <a:off x="518225" y="4218825"/>
            <a:ext cx="0" cy="271200"/>
          </a:xfrm>
          <a:prstGeom prst="straightConnector1">
            <a:avLst/>
          </a:prstGeom>
          <a:noFill/>
          <a:ln cap="flat" cmpd="sng" w="28575">
            <a:solidFill>
              <a:srgbClr val="E5091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22"/>
          <p:cNvSpPr txBox="1"/>
          <p:nvPr>
            <p:ph hasCustomPrompt="1" type="title"/>
          </p:nvPr>
        </p:nvSpPr>
        <p:spPr>
          <a:xfrm>
            <a:off x="1258675" y="1171150"/>
            <a:ext cx="6626700" cy="17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22"/>
          <p:cNvSpPr txBox="1"/>
          <p:nvPr>
            <p:ph idx="1" type="subTitle"/>
          </p:nvPr>
        </p:nvSpPr>
        <p:spPr>
          <a:xfrm>
            <a:off x="1258675" y="3076625"/>
            <a:ext cx="66267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24"/>
          <p:cNvSpPr txBox="1"/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24"/>
          <p:cNvSpPr txBox="1"/>
          <p:nvPr>
            <p:ph idx="1" type="subTitle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3" type="title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24"/>
          <p:cNvSpPr txBox="1"/>
          <p:nvPr>
            <p:ph idx="4" type="subTitle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5" type="title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24"/>
          <p:cNvSpPr txBox="1"/>
          <p:nvPr>
            <p:ph idx="6" type="subTitle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7" type="title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4"/>
          <p:cNvSpPr txBox="1"/>
          <p:nvPr>
            <p:ph idx="8" type="subTitle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7" name="Google Shape;107;p24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cap="flat" cmpd="sng" w="28575">
            <a:solidFill>
              <a:srgbClr val="E5091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4"/>
          <p:cNvSpPr txBox="1"/>
          <p:nvPr>
            <p:ph hasCustomPrompt="1" idx="9" type="title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4"/>
          <p:cNvSpPr txBox="1"/>
          <p:nvPr>
            <p:ph hasCustomPrompt="1" idx="13" type="title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/>
          <p:nvPr>
            <p:ph hasCustomPrompt="1" idx="14" type="title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24"/>
          <p:cNvSpPr txBox="1"/>
          <p:nvPr>
            <p:ph hasCustomPrompt="1" idx="15" type="title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25"/>
          <p:cNvSpPr txBox="1"/>
          <p:nvPr>
            <p:ph type="title"/>
          </p:nvPr>
        </p:nvSpPr>
        <p:spPr>
          <a:xfrm>
            <a:off x="3733750" y="1418400"/>
            <a:ext cx="4104900" cy="18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95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25"/>
          <p:cNvSpPr txBox="1"/>
          <p:nvPr>
            <p:ph idx="1" type="subTitle"/>
          </p:nvPr>
        </p:nvSpPr>
        <p:spPr>
          <a:xfrm>
            <a:off x="3733751" y="3066375"/>
            <a:ext cx="4104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hasCustomPrompt="1"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26"/>
          <p:cNvSpPr txBox="1"/>
          <p:nvPr>
            <p:ph type="title"/>
          </p:nvPr>
        </p:nvSpPr>
        <p:spPr>
          <a:xfrm>
            <a:off x="720000" y="3212813"/>
            <a:ext cx="4314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26"/>
          <p:cNvSpPr txBox="1"/>
          <p:nvPr>
            <p:ph idx="1" type="subTitle"/>
          </p:nvPr>
        </p:nvSpPr>
        <p:spPr>
          <a:xfrm>
            <a:off x="720000" y="1208300"/>
            <a:ext cx="4314300" cy="21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27"/>
          <p:cNvSpPr txBox="1"/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1" type="subTitle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2" type="title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126" name="Google Shape;126;p27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rgbClr val="E5091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8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602575" y="1410450"/>
            <a:ext cx="78213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cxnSp>
        <p:nvCxnSpPr>
          <p:cNvPr id="131" name="Google Shape;131;p2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rgbClr val="E5091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9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" type="subTitle"/>
          </p:nvPr>
        </p:nvSpPr>
        <p:spPr>
          <a:xfrm>
            <a:off x="720000" y="2193175"/>
            <a:ext cx="48285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6" name="Google Shape;136;p29"/>
          <p:cNvSpPr txBox="1"/>
          <p:nvPr>
            <p:ph idx="2" type="subTitle"/>
          </p:nvPr>
        </p:nvSpPr>
        <p:spPr>
          <a:xfrm>
            <a:off x="6011975" y="2193175"/>
            <a:ext cx="24120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7" name="Google Shape;137;p29"/>
          <p:cNvSpPr txBox="1"/>
          <p:nvPr>
            <p:ph idx="3" type="subTitle"/>
          </p:nvPr>
        </p:nvSpPr>
        <p:spPr>
          <a:xfrm>
            <a:off x="719825" y="2651300"/>
            <a:ext cx="48285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4" type="subTitle"/>
          </p:nvPr>
        </p:nvSpPr>
        <p:spPr>
          <a:xfrm>
            <a:off x="6012275" y="2651300"/>
            <a:ext cx="24120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139" name="Google Shape;139;p2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rgbClr val="E5091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30"/>
          <p:cNvSpPr txBox="1"/>
          <p:nvPr>
            <p:ph type="title"/>
          </p:nvPr>
        </p:nvSpPr>
        <p:spPr>
          <a:xfrm>
            <a:off x="7200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30"/>
          <p:cNvSpPr txBox="1"/>
          <p:nvPr>
            <p:ph idx="1" type="subTitle"/>
          </p:nvPr>
        </p:nvSpPr>
        <p:spPr>
          <a:xfrm>
            <a:off x="7200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2" type="title"/>
          </p:nvPr>
        </p:nvSpPr>
        <p:spPr>
          <a:xfrm>
            <a:off x="34038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30"/>
          <p:cNvSpPr txBox="1"/>
          <p:nvPr>
            <p:ph idx="3" type="subTitle"/>
          </p:nvPr>
        </p:nvSpPr>
        <p:spPr>
          <a:xfrm>
            <a:off x="34038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4" type="title"/>
          </p:nvPr>
        </p:nvSpPr>
        <p:spPr>
          <a:xfrm>
            <a:off x="60876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30"/>
          <p:cNvSpPr txBox="1"/>
          <p:nvPr>
            <p:ph idx="5" type="subTitle"/>
          </p:nvPr>
        </p:nvSpPr>
        <p:spPr>
          <a:xfrm>
            <a:off x="60876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6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9" name="Google Shape;149;p30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rgbClr val="E5091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31"/>
          <p:cNvSpPr txBox="1"/>
          <p:nvPr>
            <p:ph type="title"/>
          </p:nvPr>
        </p:nvSpPr>
        <p:spPr>
          <a:xfrm>
            <a:off x="737199" y="2272400"/>
            <a:ext cx="168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31"/>
          <p:cNvSpPr txBox="1"/>
          <p:nvPr>
            <p:ph idx="1" type="subTitle"/>
          </p:nvPr>
        </p:nvSpPr>
        <p:spPr>
          <a:xfrm>
            <a:off x="737200" y="2706525"/>
            <a:ext cx="16833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2" type="title"/>
          </p:nvPr>
        </p:nvSpPr>
        <p:spPr>
          <a:xfrm>
            <a:off x="6599802" y="2272400"/>
            <a:ext cx="168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31"/>
          <p:cNvSpPr txBox="1"/>
          <p:nvPr>
            <p:ph idx="3" type="subTitle"/>
          </p:nvPr>
        </p:nvSpPr>
        <p:spPr>
          <a:xfrm>
            <a:off x="6599800" y="2706525"/>
            <a:ext cx="16833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idx="4" type="title"/>
          </p:nvPr>
        </p:nvSpPr>
        <p:spPr>
          <a:xfrm>
            <a:off x="2695200" y="2272400"/>
            <a:ext cx="168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31"/>
          <p:cNvSpPr txBox="1"/>
          <p:nvPr>
            <p:ph idx="5" type="subTitle"/>
          </p:nvPr>
        </p:nvSpPr>
        <p:spPr>
          <a:xfrm>
            <a:off x="2695200" y="2706525"/>
            <a:ext cx="16833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6" type="title"/>
          </p:nvPr>
        </p:nvSpPr>
        <p:spPr>
          <a:xfrm>
            <a:off x="4647503" y="2272400"/>
            <a:ext cx="168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9" name="Google Shape;159;p31"/>
          <p:cNvSpPr txBox="1"/>
          <p:nvPr>
            <p:ph idx="7" type="subTitle"/>
          </p:nvPr>
        </p:nvSpPr>
        <p:spPr>
          <a:xfrm>
            <a:off x="4647502" y="2706525"/>
            <a:ext cx="16833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8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61" name="Google Shape;161;p3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rgbClr val="E5091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32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2" type="title"/>
          </p:nvPr>
        </p:nvSpPr>
        <p:spPr>
          <a:xfrm>
            <a:off x="949500" y="1602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" name="Google Shape;166;p32"/>
          <p:cNvSpPr txBox="1"/>
          <p:nvPr>
            <p:ph idx="1" type="subTitle"/>
          </p:nvPr>
        </p:nvSpPr>
        <p:spPr>
          <a:xfrm>
            <a:off x="949500" y="2112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3" type="title"/>
          </p:nvPr>
        </p:nvSpPr>
        <p:spPr>
          <a:xfrm>
            <a:off x="3648774" y="1602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" name="Google Shape;168;p32"/>
          <p:cNvSpPr txBox="1"/>
          <p:nvPr>
            <p:ph idx="4" type="subTitle"/>
          </p:nvPr>
        </p:nvSpPr>
        <p:spPr>
          <a:xfrm>
            <a:off x="3648774" y="2112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5" type="title"/>
          </p:nvPr>
        </p:nvSpPr>
        <p:spPr>
          <a:xfrm>
            <a:off x="949500" y="2883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32"/>
          <p:cNvSpPr txBox="1"/>
          <p:nvPr>
            <p:ph idx="6" type="subTitle"/>
          </p:nvPr>
        </p:nvSpPr>
        <p:spPr>
          <a:xfrm>
            <a:off x="949500" y="3393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7" type="title"/>
          </p:nvPr>
        </p:nvSpPr>
        <p:spPr>
          <a:xfrm>
            <a:off x="3648774" y="2883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32"/>
          <p:cNvSpPr txBox="1"/>
          <p:nvPr>
            <p:ph idx="8" type="subTitle"/>
          </p:nvPr>
        </p:nvSpPr>
        <p:spPr>
          <a:xfrm>
            <a:off x="3648774" y="3393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9" type="title"/>
          </p:nvPr>
        </p:nvSpPr>
        <p:spPr>
          <a:xfrm>
            <a:off x="6348100" y="1602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32"/>
          <p:cNvSpPr txBox="1"/>
          <p:nvPr>
            <p:ph idx="13" type="subTitle"/>
          </p:nvPr>
        </p:nvSpPr>
        <p:spPr>
          <a:xfrm>
            <a:off x="6348100" y="2112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2"/>
          <p:cNvSpPr txBox="1"/>
          <p:nvPr>
            <p:ph idx="14" type="title"/>
          </p:nvPr>
        </p:nvSpPr>
        <p:spPr>
          <a:xfrm>
            <a:off x="6348100" y="28836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32"/>
          <p:cNvSpPr txBox="1"/>
          <p:nvPr>
            <p:ph idx="15" type="subTitle"/>
          </p:nvPr>
        </p:nvSpPr>
        <p:spPr>
          <a:xfrm>
            <a:off x="6348100" y="33939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3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rgbClr val="E5091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33"/>
          <p:cNvSpPr txBox="1"/>
          <p:nvPr>
            <p:ph hasCustomPrompt="1" type="title"/>
          </p:nvPr>
        </p:nvSpPr>
        <p:spPr>
          <a:xfrm>
            <a:off x="1111525" y="1860491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1" name="Google Shape;181;p33"/>
          <p:cNvSpPr txBox="1"/>
          <p:nvPr>
            <p:ph idx="1" type="subTitle"/>
          </p:nvPr>
        </p:nvSpPr>
        <p:spPr>
          <a:xfrm>
            <a:off x="1451125" y="3073990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hasCustomPrompt="1" idx="2" type="title"/>
          </p:nvPr>
        </p:nvSpPr>
        <p:spPr>
          <a:xfrm>
            <a:off x="3466800" y="1860496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3" name="Google Shape;183;p33"/>
          <p:cNvSpPr txBox="1"/>
          <p:nvPr>
            <p:ph idx="3" type="subTitle"/>
          </p:nvPr>
        </p:nvSpPr>
        <p:spPr>
          <a:xfrm>
            <a:off x="3806400" y="3073990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hasCustomPrompt="1" idx="4" type="title"/>
          </p:nvPr>
        </p:nvSpPr>
        <p:spPr>
          <a:xfrm>
            <a:off x="5822075" y="1860488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5" name="Google Shape;185;p33"/>
          <p:cNvSpPr txBox="1"/>
          <p:nvPr>
            <p:ph idx="5" type="subTitle"/>
          </p:nvPr>
        </p:nvSpPr>
        <p:spPr>
          <a:xfrm>
            <a:off x="6161675" y="3073979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3"/>
          <p:cNvSpPr txBox="1"/>
          <p:nvPr>
            <p:ph idx="6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87" name="Google Shape;187;p3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rgbClr val="E5091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34"/>
          <p:cNvSpPr txBox="1"/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1" name="Google Shape;191;p34"/>
          <p:cNvSpPr txBox="1"/>
          <p:nvPr>
            <p:ph idx="1" type="subTitle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34"/>
          <p:cNvSpPr txBox="1"/>
          <p:nvPr>
            <p:ph idx="2" type="subTitle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34"/>
          <p:cNvSpPr txBox="1"/>
          <p:nvPr/>
        </p:nvSpPr>
        <p:spPr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pt-PT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PT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pt-PT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PT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pt-PT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slide" Target="/ppt/slides/slide4.xml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6.xml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.xml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414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/>
          <p:nvPr/>
        </p:nvSpPr>
        <p:spPr>
          <a:xfrm>
            <a:off x="873950" y="3576250"/>
            <a:ext cx="2613300" cy="778500"/>
          </a:xfrm>
          <a:prstGeom prst="roundRect">
            <a:avLst>
              <a:gd fmla="val 86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6"/>
          <p:cNvSpPr txBox="1"/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PREPARATION</a:t>
            </a:r>
            <a:r>
              <a:rPr lang="pt-PT"/>
              <a:t> </a:t>
            </a:r>
            <a:r>
              <a:rPr lang="pt-PT" sz="5950">
                <a:solidFill>
                  <a:schemeClr val="lt1"/>
                </a:solidFill>
              </a:rPr>
              <a:t>MILESTONE 1</a:t>
            </a:r>
            <a:endParaRPr sz="5950">
              <a:solidFill>
                <a:schemeClr val="lt1"/>
              </a:solidFill>
            </a:endParaRPr>
          </a:p>
        </p:txBody>
      </p:sp>
      <p:sp>
        <p:nvSpPr>
          <p:cNvPr id="202" name="Google Shape;202;p36"/>
          <p:cNvSpPr txBox="1"/>
          <p:nvPr>
            <p:ph idx="1" type="subTitle"/>
          </p:nvPr>
        </p:nvSpPr>
        <p:spPr>
          <a:xfrm>
            <a:off x="1597463" y="3423950"/>
            <a:ext cx="1920900" cy="11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Paulo Ribeiro,  up201806505</a:t>
            </a:r>
            <a:endParaRPr sz="110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Pedro Ferreira,  up201806506</a:t>
            </a:r>
            <a:endParaRPr sz="110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Pedro Ponte,  up201809694</a:t>
            </a:r>
            <a:endParaRPr sz="110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03" name="Google Shape;203;p36"/>
          <p:cNvGrpSpPr/>
          <p:nvPr/>
        </p:nvGrpSpPr>
        <p:grpSpPr>
          <a:xfrm>
            <a:off x="5401326" y="1410814"/>
            <a:ext cx="3465783" cy="2592215"/>
            <a:chOff x="4941076" y="1732314"/>
            <a:chExt cx="3465783" cy="2592215"/>
          </a:xfrm>
        </p:grpSpPr>
        <p:sp>
          <p:nvSpPr>
            <p:cNvPr id="204" name="Google Shape;204;p36"/>
            <p:cNvSpPr/>
            <p:nvPr/>
          </p:nvSpPr>
          <p:spPr>
            <a:xfrm>
              <a:off x="5072314" y="2022488"/>
              <a:ext cx="3207936" cy="972193"/>
            </a:xfrm>
            <a:custGeom>
              <a:rect b="b" l="l" r="r" t="t"/>
              <a:pathLst>
                <a:path extrusionOk="0" h="33745" w="111348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6"/>
            <p:cNvSpPr/>
            <p:nvPr/>
          </p:nvSpPr>
          <p:spPr>
            <a:xfrm>
              <a:off x="5068223" y="2850170"/>
              <a:ext cx="4120" cy="144511"/>
            </a:xfrm>
            <a:custGeom>
              <a:rect b="b" l="l" r="r" t="t"/>
              <a:pathLst>
                <a:path extrusionOk="0" h="5016" w="143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6"/>
            <p:cNvSpPr/>
            <p:nvPr/>
          </p:nvSpPr>
          <p:spPr>
            <a:xfrm>
              <a:off x="5072314" y="2022488"/>
              <a:ext cx="3212978" cy="828345"/>
            </a:xfrm>
            <a:custGeom>
              <a:rect b="b" l="l" r="r" t="t"/>
              <a:pathLst>
                <a:path extrusionOk="0" h="28752" w="111523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rgbClr val="0C0C0C">
                <a:alpha val="46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6"/>
            <p:cNvSpPr/>
            <p:nvPr/>
          </p:nvSpPr>
          <p:spPr>
            <a:xfrm>
              <a:off x="5070413" y="2847318"/>
              <a:ext cx="3209837" cy="313914"/>
            </a:xfrm>
            <a:custGeom>
              <a:rect b="b" l="l" r="r" t="t"/>
              <a:pathLst>
                <a:path extrusionOk="0" h="10896" w="111414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6"/>
            <p:cNvSpPr/>
            <p:nvPr/>
          </p:nvSpPr>
          <p:spPr>
            <a:xfrm>
              <a:off x="5072314" y="3161203"/>
              <a:ext cx="3085868" cy="646640"/>
            </a:xfrm>
            <a:custGeom>
              <a:rect b="b" l="l" r="r" t="t"/>
              <a:pathLst>
                <a:path extrusionOk="0" h="22445" w="107111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6"/>
            <p:cNvSpPr/>
            <p:nvPr/>
          </p:nvSpPr>
          <p:spPr>
            <a:xfrm>
              <a:off x="5072314" y="3161203"/>
              <a:ext cx="3085868" cy="248256"/>
            </a:xfrm>
            <a:custGeom>
              <a:rect b="b" l="l" r="r" t="t"/>
              <a:pathLst>
                <a:path extrusionOk="0" h="8617" w="107111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rgbClr val="0C0C0C">
                <a:alpha val="46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5072314" y="3161203"/>
              <a:ext cx="3085868" cy="80438"/>
            </a:xfrm>
            <a:custGeom>
              <a:rect b="b" l="l" r="r" t="t"/>
              <a:pathLst>
                <a:path extrusionOk="0" h="2792" w="107111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4941085" y="2640290"/>
              <a:ext cx="465598" cy="413971"/>
            </a:xfrm>
            <a:custGeom>
              <a:rect b="b" l="l" r="r" t="t"/>
              <a:pathLst>
                <a:path extrusionOk="0" h="14369" w="16161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4957478" y="2784714"/>
              <a:ext cx="357734" cy="1067929"/>
            </a:xfrm>
            <a:custGeom>
              <a:rect b="b" l="l" r="r" t="t"/>
              <a:pathLst>
                <a:path extrusionOk="0" h="37068" w="12417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6"/>
            <p:cNvSpPr/>
            <p:nvPr/>
          </p:nvSpPr>
          <p:spPr>
            <a:xfrm>
              <a:off x="5010171" y="2853484"/>
              <a:ext cx="248256" cy="954360"/>
            </a:xfrm>
            <a:custGeom>
              <a:rect b="b" l="l" r="r" t="t"/>
              <a:pathLst>
                <a:path extrusionOk="0" h="33126" w="8617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7929460" y="2669071"/>
              <a:ext cx="477295" cy="417716"/>
            </a:xfrm>
            <a:custGeom>
              <a:rect b="b" l="l" r="r" t="t"/>
              <a:pathLst>
                <a:path extrusionOk="0" h="14499" w="16567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6"/>
            <p:cNvSpPr/>
            <p:nvPr/>
          </p:nvSpPr>
          <p:spPr>
            <a:xfrm>
              <a:off x="8048387" y="2767716"/>
              <a:ext cx="357734" cy="1076716"/>
            </a:xfrm>
            <a:custGeom>
              <a:rect b="b" l="l" r="r" t="t"/>
              <a:pathLst>
                <a:path extrusionOk="0" h="37373" w="12417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6"/>
            <p:cNvSpPr/>
            <p:nvPr/>
          </p:nvSpPr>
          <p:spPr>
            <a:xfrm>
              <a:off x="8108946" y="2834037"/>
              <a:ext cx="248256" cy="962139"/>
            </a:xfrm>
            <a:custGeom>
              <a:rect b="b" l="l" r="r" t="t"/>
              <a:pathLst>
                <a:path extrusionOk="0" h="33396" w="8617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6"/>
            <p:cNvSpPr/>
            <p:nvPr/>
          </p:nvSpPr>
          <p:spPr>
            <a:xfrm>
              <a:off x="5103832" y="2521679"/>
              <a:ext cx="587378" cy="646122"/>
            </a:xfrm>
            <a:custGeom>
              <a:rect b="b" l="l" r="r" t="t"/>
              <a:pathLst>
                <a:path extrusionOk="0" h="22427" w="20388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5223394" y="2523984"/>
              <a:ext cx="467817" cy="642866"/>
            </a:xfrm>
            <a:custGeom>
              <a:rect b="b" l="l" r="r" t="t"/>
              <a:pathLst>
                <a:path extrusionOk="0" h="22314" w="16238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rgbClr val="0C0C0C">
                <a:alpha val="9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6"/>
            <p:cNvSpPr/>
            <p:nvPr/>
          </p:nvSpPr>
          <p:spPr>
            <a:xfrm>
              <a:off x="5103832" y="2600013"/>
              <a:ext cx="423680" cy="565944"/>
            </a:xfrm>
            <a:custGeom>
              <a:rect b="b" l="l" r="r" t="t"/>
              <a:pathLst>
                <a:path extrusionOk="0" h="19644" w="14706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rgbClr val="0C0C0C">
                <a:alpha val="9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6"/>
            <p:cNvSpPr/>
            <p:nvPr/>
          </p:nvSpPr>
          <p:spPr>
            <a:xfrm>
              <a:off x="5221176" y="2681113"/>
              <a:ext cx="4466" cy="4120"/>
            </a:xfrm>
            <a:custGeom>
              <a:rect b="b" l="l" r="r" t="t"/>
              <a:pathLst>
                <a:path extrusionOk="0" h="143" w="155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6"/>
            <p:cNvSpPr/>
            <p:nvPr/>
          </p:nvSpPr>
          <p:spPr>
            <a:xfrm>
              <a:off x="5225612" y="2668149"/>
              <a:ext cx="86776" cy="12993"/>
            </a:xfrm>
            <a:custGeom>
              <a:rect b="b" l="l" r="r" t="t"/>
              <a:pathLst>
                <a:path extrusionOk="0" h="451" w="3012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5276404" y="2613266"/>
              <a:ext cx="3803" cy="663"/>
            </a:xfrm>
            <a:custGeom>
              <a:rect b="b" l="l" r="r" t="t"/>
              <a:pathLst>
                <a:path extrusionOk="0" h="23" w="132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5280178" y="2613612"/>
              <a:ext cx="50504" cy="25871"/>
            </a:xfrm>
            <a:custGeom>
              <a:rect b="b" l="l" r="r" t="t"/>
              <a:pathLst>
                <a:path extrusionOk="0" h="898" w="1753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6"/>
            <p:cNvSpPr/>
            <p:nvPr/>
          </p:nvSpPr>
          <p:spPr>
            <a:xfrm>
              <a:off x="5331576" y="2582353"/>
              <a:ext cx="23999" cy="20542"/>
            </a:xfrm>
            <a:custGeom>
              <a:rect b="b" l="l" r="r" t="t"/>
              <a:pathLst>
                <a:path extrusionOk="0" h="713" w="833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6"/>
            <p:cNvSpPr/>
            <p:nvPr/>
          </p:nvSpPr>
          <p:spPr>
            <a:xfrm>
              <a:off x="5375453" y="2549250"/>
              <a:ext cx="8845" cy="18640"/>
            </a:xfrm>
            <a:custGeom>
              <a:rect b="b" l="l" r="r" t="t"/>
              <a:pathLst>
                <a:path extrusionOk="0" h="647" w="307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6"/>
            <p:cNvSpPr/>
            <p:nvPr/>
          </p:nvSpPr>
          <p:spPr>
            <a:xfrm>
              <a:off x="5347046" y="2754291"/>
              <a:ext cx="18323" cy="20513"/>
            </a:xfrm>
            <a:custGeom>
              <a:rect b="b" l="l" r="r" t="t"/>
              <a:pathLst>
                <a:path extrusionOk="0" h="712" w="636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5425899" y="2830292"/>
              <a:ext cx="31576" cy="23365"/>
            </a:xfrm>
            <a:custGeom>
              <a:rect b="b" l="l" r="r" t="t"/>
              <a:pathLst>
                <a:path extrusionOk="0" h="811" w="1096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5491817" y="2705717"/>
              <a:ext cx="1296" cy="16105"/>
            </a:xfrm>
            <a:custGeom>
              <a:rect b="b" l="l" r="r" t="t"/>
              <a:pathLst>
                <a:path extrusionOk="0" h="559" w="45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6"/>
            <p:cNvSpPr/>
            <p:nvPr/>
          </p:nvSpPr>
          <p:spPr>
            <a:xfrm>
              <a:off x="5507605" y="2735363"/>
              <a:ext cx="5071" cy="11063"/>
            </a:xfrm>
            <a:custGeom>
              <a:rect b="b" l="l" r="r" t="t"/>
              <a:pathLst>
                <a:path extrusionOk="0" h="384" w="176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5139182" y="2697189"/>
              <a:ext cx="286112" cy="428693"/>
            </a:xfrm>
            <a:custGeom>
              <a:rect b="b" l="l" r="r" t="t"/>
              <a:pathLst>
                <a:path extrusionOk="0" h="14880" w="9931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6"/>
            <p:cNvSpPr/>
            <p:nvPr/>
          </p:nvSpPr>
          <p:spPr>
            <a:xfrm>
              <a:off x="5390578" y="2215486"/>
              <a:ext cx="589568" cy="665165"/>
            </a:xfrm>
            <a:custGeom>
              <a:rect b="b" l="l" r="r" t="t"/>
              <a:pathLst>
                <a:path extrusionOk="0" h="23088" w="20464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6"/>
            <p:cNvSpPr/>
            <p:nvPr/>
          </p:nvSpPr>
          <p:spPr>
            <a:xfrm>
              <a:off x="5372918" y="2217416"/>
              <a:ext cx="607545" cy="663235"/>
            </a:xfrm>
            <a:custGeom>
              <a:rect b="b" l="l" r="r" t="t"/>
              <a:pathLst>
                <a:path extrusionOk="0" h="23021" w="21088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5518322" y="2346428"/>
              <a:ext cx="1930" cy="346"/>
            </a:xfrm>
            <a:custGeom>
              <a:rect b="b" l="l" r="r" t="t"/>
              <a:pathLst>
                <a:path extrusionOk="0" h="12" w="67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5529385" y="2348012"/>
              <a:ext cx="33765" cy="14520"/>
            </a:xfrm>
            <a:custGeom>
              <a:rect b="b" l="l" r="r" t="t"/>
              <a:pathLst>
                <a:path extrusionOk="0" h="504" w="1172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5559319" y="2255561"/>
              <a:ext cx="16134" cy="2247"/>
            </a:xfrm>
            <a:custGeom>
              <a:rect b="b" l="l" r="r" t="t"/>
              <a:pathLst>
                <a:path extrusionOk="0" h="78" w="56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6"/>
            <p:cNvSpPr/>
            <p:nvPr/>
          </p:nvSpPr>
          <p:spPr>
            <a:xfrm>
              <a:off x="5575423" y="2257779"/>
              <a:ext cx="56468" cy="56813"/>
            </a:xfrm>
            <a:custGeom>
              <a:rect b="b" l="l" r="r" t="t"/>
              <a:pathLst>
                <a:path extrusionOk="0" h="1972" w="196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6"/>
            <p:cNvSpPr/>
            <p:nvPr/>
          </p:nvSpPr>
          <p:spPr>
            <a:xfrm>
              <a:off x="5686803" y="2279012"/>
              <a:ext cx="10717" cy="27053"/>
            </a:xfrm>
            <a:custGeom>
              <a:rect b="b" l="l" r="r" t="t"/>
              <a:pathLst>
                <a:path extrusionOk="0" h="939" w="372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6"/>
            <p:cNvSpPr/>
            <p:nvPr/>
          </p:nvSpPr>
          <p:spPr>
            <a:xfrm>
              <a:off x="5899680" y="2268525"/>
              <a:ext cx="2852" cy="2535"/>
            </a:xfrm>
            <a:custGeom>
              <a:rect b="b" l="l" r="r" t="t"/>
              <a:pathLst>
                <a:path extrusionOk="0" h="88" w="99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6"/>
            <p:cNvSpPr/>
            <p:nvPr/>
          </p:nvSpPr>
          <p:spPr>
            <a:xfrm>
              <a:off x="5889596" y="2271032"/>
              <a:ext cx="10429" cy="29357"/>
            </a:xfrm>
            <a:custGeom>
              <a:rect b="b" l="l" r="r" t="t"/>
              <a:pathLst>
                <a:path extrusionOk="0" h="1019" w="362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6"/>
            <p:cNvSpPr/>
            <p:nvPr/>
          </p:nvSpPr>
          <p:spPr>
            <a:xfrm>
              <a:off x="5519273" y="2567227"/>
              <a:ext cx="87093" cy="63728"/>
            </a:xfrm>
            <a:custGeom>
              <a:rect b="b" l="l" r="r" t="t"/>
              <a:pathLst>
                <a:path extrusionOk="0" h="2212" w="3023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5915756" y="2335624"/>
              <a:ext cx="862744" cy="638602"/>
            </a:xfrm>
            <a:custGeom>
              <a:rect b="b" l="l" r="r" t="t"/>
              <a:pathLst>
                <a:path extrusionOk="0" h="22166" w="29946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5912616" y="2353688"/>
              <a:ext cx="862744" cy="619761"/>
            </a:xfrm>
            <a:custGeom>
              <a:rect b="b" l="l" r="r" t="t"/>
              <a:pathLst>
                <a:path extrusionOk="0" h="21512" w="29946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6"/>
            <p:cNvSpPr/>
            <p:nvPr/>
          </p:nvSpPr>
          <p:spPr>
            <a:xfrm>
              <a:off x="6123649" y="2416148"/>
              <a:ext cx="50158" cy="19879"/>
            </a:xfrm>
            <a:custGeom>
              <a:rect b="b" l="l" r="r" t="t"/>
              <a:pathLst>
                <a:path extrusionOk="0" h="690" w="1741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6274095" y="2445793"/>
              <a:ext cx="14866" cy="12014"/>
            </a:xfrm>
            <a:custGeom>
              <a:rect b="b" l="l" r="r" t="t"/>
              <a:pathLst>
                <a:path extrusionOk="0" h="417" w="516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6"/>
            <p:cNvSpPr/>
            <p:nvPr/>
          </p:nvSpPr>
          <p:spPr>
            <a:xfrm>
              <a:off x="6360208" y="2467862"/>
              <a:ext cx="6338" cy="18957"/>
            </a:xfrm>
            <a:custGeom>
              <a:rect b="b" l="l" r="r" t="t"/>
              <a:pathLst>
                <a:path extrusionOk="0" h="658" w="22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6366200" y="2486790"/>
              <a:ext cx="7289" cy="36301"/>
            </a:xfrm>
            <a:custGeom>
              <a:rect b="b" l="l" r="r" t="t"/>
              <a:pathLst>
                <a:path extrusionOk="0" h="1260" w="253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6062745" y="2813265"/>
              <a:ext cx="32210" cy="11697"/>
            </a:xfrm>
            <a:custGeom>
              <a:rect b="b" l="l" r="r" t="t"/>
              <a:pathLst>
                <a:path extrusionOk="0" h="406" w="1118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6"/>
            <p:cNvSpPr/>
            <p:nvPr/>
          </p:nvSpPr>
          <p:spPr>
            <a:xfrm>
              <a:off x="5929008" y="2859793"/>
              <a:ext cx="846639" cy="265254"/>
            </a:xfrm>
            <a:custGeom>
              <a:rect b="b" l="l" r="r" t="t"/>
              <a:pathLst>
                <a:path extrusionOk="0" h="9207" w="29387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6"/>
            <p:cNvSpPr/>
            <p:nvPr/>
          </p:nvSpPr>
          <p:spPr>
            <a:xfrm>
              <a:off x="6057703" y="2863135"/>
              <a:ext cx="642578" cy="164736"/>
            </a:xfrm>
            <a:custGeom>
              <a:rect b="b" l="l" r="r" t="t"/>
              <a:pathLst>
                <a:path extrusionOk="0" h="5718" w="22304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rgbClr val="0C0C0C">
                <a:alpha val="9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6534969" y="2931213"/>
              <a:ext cx="25266" cy="12993"/>
            </a:xfrm>
            <a:custGeom>
              <a:rect b="b" l="l" r="r" t="t"/>
              <a:pathLst>
                <a:path extrusionOk="0" h="451" w="877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6554185" y="2902835"/>
              <a:ext cx="13281" cy="6050"/>
            </a:xfrm>
            <a:custGeom>
              <a:rect b="b" l="l" r="r" t="t"/>
              <a:pathLst>
                <a:path extrusionOk="0" h="210" w="461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7102094" y="2278695"/>
              <a:ext cx="807199" cy="670610"/>
            </a:xfrm>
            <a:custGeom>
              <a:rect b="b" l="l" r="r" t="t"/>
              <a:pathLst>
                <a:path extrusionOk="0" h="23277" w="28018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7102094" y="2282700"/>
              <a:ext cx="807199" cy="666606"/>
            </a:xfrm>
            <a:custGeom>
              <a:rect b="b" l="l" r="r" t="t"/>
              <a:pathLst>
                <a:path extrusionOk="0" h="23138" w="28018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7731708" y="2374172"/>
              <a:ext cx="133131" cy="57764"/>
            </a:xfrm>
            <a:custGeom>
              <a:rect b="b" l="l" r="r" t="t"/>
              <a:pathLst>
                <a:path extrusionOk="0" h="2005" w="4621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rgbClr val="1511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7780915" y="2414563"/>
              <a:ext cx="115470" cy="207893"/>
            </a:xfrm>
            <a:custGeom>
              <a:rect b="b" l="l" r="r" t="t"/>
              <a:pathLst>
                <a:path extrusionOk="0" h="7216" w="4008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7291664" y="2360631"/>
              <a:ext cx="2564" cy="3803"/>
            </a:xfrm>
            <a:custGeom>
              <a:rect b="b" l="l" r="r" t="t"/>
              <a:pathLst>
                <a:path extrusionOk="0" h="132" w="89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7585007" y="2451757"/>
              <a:ext cx="27802" cy="13627"/>
            </a:xfrm>
            <a:custGeom>
              <a:rect b="b" l="l" r="r" t="t"/>
              <a:pathLst>
                <a:path extrusionOk="0" h="473" w="965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7542109" y="2583937"/>
              <a:ext cx="29674" cy="70700"/>
            </a:xfrm>
            <a:custGeom>
              <a:rect b="b" l="l" r="r" t="t"/>
              <a:pathLst>
                <a:path extrusionOk="0" h="2454" w="103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7626638" y="2630004"/>
              <a:ext cx="55258" cy="57447"/>
            </a:xfrm>
            <a:custGeom>
              <a:rect b="b" l="l" r="r" t="t"/>
              <a:pathLst>
                <a:path extrusionOk="0" h="1994" w="1918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7222894" y="2431590"/>
              <a:ext cx="6972" cy="102564"/>
            </a:xfrm>
            <a:custGeom>
              <a:rect b="b" l="l" r="r" t="t"/>
              <a:pathLst>
                <a:path extrusionOk="0" h="3560" w="242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7842396" y="2494367"/>
              <a:ext cx="2881" cy="53644"/>
            </a:xfrm>
            <a:custGeom>
              <a:rect b="b" l="l" r="r" t="t"/>
              <a:pathLst>
                <a:path extrusionOk="0" h="1862" w="10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7674606" y="2518106"/>
              <a:ext cx="593342" cy="517975"/>
            </a:xfrm>
            <a:custGeom>
              <a:rect b="b" l="l" r="r" t="t"/>
              <a:pathLst>
                <a:path extrusionOk="0" h="17979" w="20595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7675240" y="2624963"/>
              <a:ext cx="464648" cy="411119"/>
            </a:xfrm>
            <a:custGeom>
              <a:rect b="b" l="l" r="r" t="t"/>
              <a:pathLst>
                <a:path extrusionOk="0" h="14270" w="16128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rgbClr val="0C0C0C">
                <a:alpha val="9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7772071" y="2591197"/>
              <a:ext cx="495878" cy="444884"/>
            </a:xfrm>
            <a:custGeom>
              <a:rect b="b" l="l" r="r" t="t"/>
              <a:pathLst>
                <a:path extrusionOk="0" h="15442" w="17212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rgbClr val="0C0C0C">
                <a:alpha val="9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7935769" y="2640405"/>
              <a:ext cx="18640" cy="7923"/>
            </a:xfrm>
            <a:custGeom>
              <a:rect b="b" l="l" r="r" t="t"/>
              <a:pathLst>
                <a:path extrusionOk="0" h="275" w="647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7958471" y="2724703"/>
              <a:ext cx="6597" cy="6252"/>
            </a:xfrm>
            <a:custGeom>
              <a:rect b="b" l="l" r="r" t="t"/>
              <a:pathLst>
                <a:path extrusionOk="0" h="217" w="229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7873655" y="2617703"/>
              <a:ext cx="11034" cy="15154"/>
            </a:xfrm>
            <a:custGeom>
              <a:rect b="b" l="l" r="r" t="t"/>
              <a:pathLst>
                <a:path extrusionOk="0" h="526" w="383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7772071" y="2690563"/>
              <a:ext cx="3832" cy="18640"/>
            </a:xfrm>
            <a:custGeom>
              <a:rect b="b" l="l" r="r" t="t"/>
              <a:pathLst>
                <a:path extrusionOk="0" h="647" w="133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8036402" y="2762242"/>
              <a:ext cx="18150" cy="9392"/>
            </a:xfrm>
            <a:custGeom>
              <a:rect b="b" l="l" r="r" t="t"/>
              <a:pathLst>
                <a:path extrusionOk="0" h="326" w="63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36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271" name="Google Shape;271;p36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rect b="b" l="l" r="r" t="t"/>
                <a:pathLst>
                  <a:path extrusionOk="0" h="5070" w="1741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6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rect b="b" l="l" r="r" t="t"/>
                <a:pathLst>
                  <a:path extrusionOk="0" h="3208" w="943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6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rect b="b" l="l" r="r" t="t"/>
                <a:pathLst>
                  <a:path extrusionOk="0" h="4643" w="1327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6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rect b="b" l="l" r="r" t="t"/>
                <a:pathLst>
                  <a:path extrusionOk="0" h="1654" w="209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6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rect b="b" l="l" r="r" t="t"/>
                <a:pathLst>
                  <a:path extrusionOk="0" h="1358" w="29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rect b="b" l="l" r="r" t="t"/>
                <a:pathLst>
                  <a:path extrusionOk="0" h="2848" w="264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6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rect b="b" l="l" r="r" t="t"/>
                <a:pathLst>
                  <a:path extrusionOk="0" h="1731" w="2585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6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rect b="b" l="l" r="r" t="t"/>
                <a:pathLst>
                  <a:path extrusionOk="0" h="931" w="1545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6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rect b="b" l="l" r="r" t="t"/>
                <a:pathLst>
                  <a:path extrusionOk="0" h="10326" w="7894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0" name="Google Shape;280;p36"/>
            <p:cNvSpPr/>
            <p:nvPr/>
          </p:nvSpPr>
          <p:spPr>
            <a:xfrm>
              <a:off x="5543559" y="3845354"/>
              <a:ext cx="245115" cy="107087"/>
            </a:xfrm>
            <a:custGeom>
              <a:rect b="b" l="l" r="r" t="t"/>
              <a:pathLst>
                <a:path extrusionOk="0" h="3717" w="8508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5545778" y="3922306"/>
              <a:ext cx="245087" cy="29213"/>
            </a:xfrm>
            <a:custGeom>
              <a:rect b="b" l="l" r="r" t="t"/>
              <a:pathLst>
                <a:path extrusionOk="0" h="1014" w="8507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6"/>
            <p:cNvSpPr/>
            <p:nvPr/>
          </p:nvSpPr>
          <p:spPr>
            <a:xfrm>
              <a:off x="5939726" y="3846939"/>
              <a:ext cx="232526" cy="106972"/>
            </a:xfrm>
            <a:custGeom>
              <a:rect b="b" l="l" r="r" t="t"/>
              <a:pathLst>
                <a:path extrusionOk="0" h="3713" w="8071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rgbClr val="54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5937882" y="3923890"/>
              <a:ext cx="232468" cy="29213"/>
            </a:xfrm>
            <a:custGeom>
              <a:rect b="b" l="l" r="r" t="t"/>
              <a:pathLst>
                <a:path extrusionOk="0" h="1014" w="8069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5523998" y="2892665"/>
              <a:ext cx="567499" cy="289425"/>
            </a:xfrm>
            <a:custGeom>
              <a:rect b="b" l="l" r="r" t="t"/>
              <a:pathLst>
                <a:path extrusionOk="0" h="10046" w="19698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5505386" y="2965094"/>
              <a:ext cx="287725" cy="920595"/>
            </a:xfrm>
            <a:custGeom>
              <a:rect b="b" l="l" r="r" t="t"/>
              <a:pathLst>
                <a:path extrusionOk="0" h="31954" w="9987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5562805" y="2993673"/>
              <a:ext cx="3198" cy="1613"/>
            </a:xfrm>
            <a:custGeom>
              <a:rect b="b" l="l" r="r" t="t"/>
              <a:pathLst>
                <a:path extrusionOk="0" h="56" w="111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5673204" y="3826426"/>
              <a:ext cx="1585" cy="2247"/>
            </a:xfrm>
            <a:custGeom>
              <a:rect b="b" l="l" r="r" t="t"/>
              <a:pathLst>
                <a:path extrusionOk="0" h="78" w="55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5564360" y="2970049"/>
              <a:ext cx="169115" cy="912557"/>
            </a:xfrm>
            <a:custGeom>
              <a:rect b="b" l="l" r="r" t="t"/>
              <a:pathLst>
                <a:path extrusionOk="0" h="31675" w="587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5849205" y="2951121"/>
              <a:ext cx="245115" cy="923706"/>
            </a:xfrm>
            <a:custGeom>
              <a:rect b="b" l="l" r="r" t="t"/>
              <a:pathLst>
                <a:path extrusionOk="0" h="32062" w="8508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5894321" y="2975379"/>
              <a:ext cx="23682" cy="32210"/>
            </a:xfrm>
            <a:custGeom>
              <a:rect b="b" l="l" r="r" t="t"/>
              <a:pathLst>
                <a:path extrusionOk="0" h="1118" w="822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5890518" y="2951121"/>
              <a:ext cx="185508" cy="70671"/>
            </a:xfrm>
            <a:custGeom>
              <a:rect b="b" l="l" r="r" t="t"/>
              <a:pathLst>
                <a:path extrusionOk="0" h="2453" w="6439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5610485" y="3571659"/>
              <a:ext cx="110371" cy="107807"/>
            </a:xfrm>
            <a:custGeom>
              <a:rect b="b" l="l" r="r" t="t"/>
              <a:pathLst>
                <a:path extrusionOk="0" h="3742" w="3831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>
              <a:off x="5939121" y="3533630"/>
              <a:ext cx="118582" cy="102045"/>
            </a:xfrm>
            <a:custGeom>
              <a:rect b="b" l="l" r="r" t="t"/>
              <a:pathLst>
                <a:path extrusionOk="0" h="3542" w="4116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5692133" y="3606894"/>
              <a:ext cx="72255" cy="28954"/>
            </a:xfrm>
            <a:custGeom>
              <a:rect b="b" l="l" r="r" t="t"/>
              <a:pathLst>
                <a:path extrusionOk="0" h="1005" w="2508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5665080" y="3452645"/>
              <a:ext cx="84500" cy="53010"/>
            </a:xfrm>
            <a:custGeom>
              <a:rect b="b" l="l" r="r" t="t"/>
              <a:pathLst>
                <a:path extrusionOk="0" h="1840" w="2933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6002186" y="3375867"/>
              <a:ext cx="84500" cy="52636"/>
            </a:xfrm>
            <a:custGeom>
              <a:rect b="b" l="l" r="r" t="t"/>
              <a:pathLst>
                <a:path extrusionOk="0" h="1827" w="2933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5631257" y="3717928"/>
              <a:ext cx="122097" cy="43705"/>
            </a:xfrm>
            <a:custGeom>
              <a:rect b="b" l="l" r="r" t="t"/>
              <a:pathLst>
                <a:path extrusionOk="0" h="1517" w="4238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5928375" y="3706461"/>
              <a:ext cx="131143" cy="70469"/>
            </a:xfrm>
            <a:custGeom>
              <a:rect b="b" l="l" r="r" t="t"/>
              <a:pathLst>
                <a:path extrusionOk="0" h="2446" w="4552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5914863" y="3784680"/>
              <a:ext cx="128982" cy="43388"/>
            </a:xfrm>
            <a:custGeom>
              <a:rect b="b" l="l" r="r" t="t"/>
              <a:pathLst>
                <a:path extrusionOk="0" h="1506" w="4477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5713942" y="3719800"/>
              <a:ext cx="42869" cy="11294"/>
            </a:xfrm>
            <a:custGeom>
              <a:rect b="b" l="l" r="r" t="t"/>
              <a:pathLst>
                <a:path extrusionOk="0" h="392" w="1488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5932840" y="3710034"/>
              <a:ext cx="45405" cy="12964"/>
            </a:xfrm>
            <a:custGeom>
              <a:rect b="b" l="l" r="r" t="t"/>
              <a:pathLst>
                <a:path extrusionOk="0" h="450" w="1576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5654910" y="3815392"/>
              <a:ext cx="120512" cy="11207"/>
            </a:xfrm>
            <a:custGeom>
              <a:rect b="b" l="l" r="r" t="t"/>
              <a:pathLst>
                <a:path extrusionOk="0" h="389" w="4183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5701582" y="3850079"/>
              <a:ext cx="58398" cy="9939"/>
            </a:xfrm>
            <a:custGeom>
              <a:rect b="b" l="l" r="r" t="t"/>
              <a:pathLst>
                <a:path extrusionOk="0" h="345" w="2027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5981068" y="3846622"/>
              <a:ext cx="54912" cy="8211"/>
            </a:xfrm>
            <a:custGeom>
              <a:rect b="b" l="l" r="r" t="t"/>
              <a:pathLst>
                <a:path extrusionOk="0" h="285" w="1906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5613280" y="3443829"/>
              <a:ext cx="57101" cy="14290"/>
            </a:xfrm>
            <a:custGeom>
              <a:rect b="b" l="l" r="r" t="t"/>
              <a:pathLst>
                <a:path extrusionOk="0" h="496" w="1982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5928087" y="3470623"/>
              <a:ext cx="57101" cy="14290"/>
            </a:xfrm>
            <a:custGeom>
              <a:rect b="b" l="l" r="r" t="t"/>
              <a:pathLst>
                <a:path extrusionOk="0" h="496" w="1982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5440420" y="2299410"/>
              <a:ext cx="671273" cy="701869"/>
            </a:xfrm>
            <a:custGeom>
              <a:rect b="b" l="l" r="r" t="t"/>
              <a:pathLst>
                <a:path extrusionOk="0" h="24362" w="2330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5624948" y="2306036"/>
              <a:ext cx="87410" cy="12014"/>
            </a:xfrm>
            <a:custGeom>
              <a:rect b="b" l="l" r="r" t="t"/>
              <a:pathLst>
                <a:path extrusionOk="0" h="417" w="3034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5631574" y="2314247"/>
              <a:ext cx="663" cy="1296"/>
            </a:xfrm>
            <a:custGeom>
              <a:rect b="b" l="l" r="r" t="t"/>
              <a:pathLst>
                <a:path extrusionOk="0" h="45" w="23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5696858" y="2306036"/>
              <a:ext cx="663" cy="663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5535666" y="2509521"/>
              <a:ext cx="70988" cy="107893"/>
            </a:xfrm>
            <a:custGeom>
              <a:rect b="b" l="l" r="r" t="t"/>
              <a:pathLst>
                <a:path extrusionOk="0" h="3745" w="2464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5538835" y="2571318"/>
              <a:ext cx="50504" cy="31259"/>
            </a:xfrm>
            <a:custGeom>
              <a:rect b="b" l="l" r="r" t="t"/>
              <a:pathLst>
                <a:path extrusionOk="0" h="1085" w="1753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5605386" y="2539455"/>
              <a:ext cx="29" cy="7923"/>
            </a:xfrm>
            <a:custGeom>
              <a:rect b="b" l="l" r="r" t="t"/>
              <a:pathLst>
                <a:path extrusionOk="0" h="275" w="1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6087982" y="2548933"/>
              <a:ext cx="23711" cy="12648"/>
            </a:xfrm>
            <a:custGeom>
              <a:rect b="b" l="l" r="r" t="t"/>
              <a:pathLst>
                <a:path extrusionOk="0" h="439" w="823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5605703" y="2554292"/>
              <a:ext cx="951" cy="20225"/>
            </a:xfrm>
            <a:custGeom>
              <a:rect b="b" l="l" r="r" t="t"/>
              <a:pathLst>
                <a:path extrusionOk="0" h="702" w="33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5606336" y="2567227"/>
              <a:ext cx="29" cy="346"/>
            </a:xfrm>
            <a:custGeom>
              <a:rect b="b" l="l" r="r" t="t"/>
              <a:pathLst>
                <a:path extrusionOk="0" h="12" w="1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5596887" y="2574488"/>
              <a:ext cx="13570" cy="206308"/>
            </a:xfrm>
            <a:custGeom>
              <a:rect b="b" l="l" r="r" t="t"/>
              <a:pathLst>
                <a:path extrusionOk="0" h="7161" w="471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5604435" y="2620209"/>
              <a:ext cx="4466" cy="980"/>
            </a:xfrm>
            <a:custGeom>
              <a:rect b="b" l="l" r="r" t="t"/>
              <a:pathLst>
                <a:path extrusionOk="0" h="34" w="155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5600949" y="2691831"/>
              <a:ext cx="4782" cy="2218"/>
            </a:xfrm>
            <a:custGeom>
              <a:rect b="b" l="l" r="r" t="t"/>
              <a:pathLst>
                <a:path extrusionOk="0" h="77" w="166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5593084" y="2793069"/>
              <a:ext cx="4120" cy="21175"/>
            </a:xfrm>
            <a:custGeom>
              <a:rect b="b" l="l" r="r" t="t"/>
              <a:pathLst>
                <a:path extrusionOk="0" h="735" w="143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5590577" y="2833778"/>
              <a:ext cx="7894" cy="22731"/>
            </a:xfrm>
            <a:custGeom>
              <a:rect b="b" l="l" r="r" t="t"/>
              <a:pathLst>
                <a:path extrusionOk="0" h="789" w="274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5987061" y="2844495"/>
              <a:ext cx="2535" cy="20513"/>
            </a:xfrm>
            <a:custGeom>
              <a:rect b="b" l="l" r="r" t="t"/>
              <a:pathLst>
                <a:path extrusionOk="0" h="712" w="88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5534427" y="2912314"/>
              <a:ext cx="468422" cy="90867"/>
            </a:xfrm>
            <a:custGeom>
              <a:rect b="b" l="l" r="r" t="t"/>
              <a:pathLst>
                <a:path extrusionOk="0" h="3154" w="16259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5480466" y="2301311"/>
              <a:ext cx="629959" cy="699334"/>
            </a:xfrm>
            <a:custGeom>
              <a:rect b="b" l="l" r="r" t="t"/>
              <a:pathLst>
                <a:path extrusionOk="0" h="24274" w="21866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5607921" y="2751554"/>
              <a:ext cx="52377" cy="43129"/>
            </a:xfrm>
            <a:custGeom>
              <a:rect b="b" l="l" r="r" t="t"/>
              <a:pathLst>
                <a:path extrusionOk="0" h="1497" w="1818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5593084" y="2795028"/>
              <a:ext cx="3486" cy="12273"/>
            </a:xfrm>
            <a:custGeom>
              <a:rect b="b" l="l" r="r" t="t"/>
              <a:pathLst>
                <a:path extrusionOk="0" h="426" w="121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5596253" y="2806955"/>
              <a:ext cx="177585" cy="48602"/>
            </a:xfrm>
            <a:custGeom>
              <a:rect b="b" l="l" r="r" t="t"/>
              <a:pathLst>
                <a:path extrusionOk="0" h="1687" w="6164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5594640" y="2803498"/>
              <a:ext cx="1008" cy="2535"/>
            </a:xfrm>
            <a:custGeom>
              <a:rect b="b" l="l" r="r" t="t"/>
              <a:pathLst>
                <a:path extrusionOk="0" h="88" w="35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5970985" y="2769733"/>
              <a:ext cx="3486" cy="28407"/>
            </a:xfrm>
            <a:custGeom>
              <a:rect b="b" l="l" r="r" t="t"/>
              <a:pathLst>
                <a:path extrusionOk="0" h="986" w="121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5724313" y="2797823"/>
              <a:ext cx="246700" cy="82339"/>
            </a:xfrm>
            <a:custGeom>
              <a:rect b="b" l="l" r="r" t="t"/>
              <a:pathLst>
                <a:path extrusionOk="0" h="2858" w="8563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5988011" y="2830292"/>
              <a:ext cx="4437" cy="27139"/>
            </a:xfrm>
            <a:custGeom>
              <a:rect b="b" l="l" r="r" t="t"/>
              <a:pathLst>
                <a:path extrusionOk="0" h="942" w="154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5987666" y="2856797"/>
              <a:ext cx="663" cy="1613"/>
            </a:xfrm>
            <a:custGeom>
              <a:rect b="b" l="l" r="r" t="t"/>
              <a:pathLst>
                <a:path extrusionOk="0" h="56" w="23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5593084" y="2846396"/>
              <a:ext cx="29" cy="317"/>
            </a:xfrm>
            <a:custGeom>
              <a:rect b="b" l="l" r="r" t="t"/>
              <a:pathLst>
                <a:path extrusionOk="0" h="11" w="1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5605069" y="2520238"/>
              <a:ext cx="663" cy="34082"/>
            </a:xfrm>
            <a:custGeom>
              <a:rect b="b" l="l" r="r" t="t"/>
              <a:pathLst>
                <a:path extrusionOk="0" h="1183" w="23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5606970" y="2566277"/>
              <a:ext cx="3169" cy="20542"/>
            </a:xfrm>
            <a:custGeom>
              <a:rect b="b" l="l" r="r" t="t"/>
              <a:pathLst>
                <a:path extrusionOk="0" h="713" w="11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5605069" y="2518020"/>
              <a:ext cx="663" cy="37885"/>
            </a:xfrm>
            <a:custGeom>
              <a:rect b="b" l="l" r="r" t="t"/>
              <a:pathLst>
                <a:path extrusionOk="0" h="1315" w="23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5618005" y="2318367"/>
              <a:ext cx="980" cy="1901"/>
            </a:xfrm>
            <a:custGeom>
              <a:rect b="b" l="l" r="r" t="t"/>
              <a:pathLst>
                <a:path extrusionOk="0" h="66" w="34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5629673" y="2403183"/>
              <a:ext cx="1585" cy="11092"/>
            </a:xfrm>
            <a:custGeom>
              <a:rect b="b" l="l" r="r" t="t"/>
              <a:pathLst>
                <a:path extrusionOk="0" h="385" w="55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5699998" y="2430005"/>
              <a:ext cx="15183" cy="1613"/>
            </a:xfrm>
            <a:custGeom>
              <a:rect b="b" l="l" r="r" t="t"/>
              <a:pathLst>
                <a:path extrusionOk="0" h="56" w="527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5687379" y="2672903"/>
              <a:ext cx="19937" cy="11063"/>
            </a:xfrm>
            <a:custGeom>
              <a:rect b="b" l="l" r="r" t="t"/>
              <a:pathLst>
                <a:path extrusionOk="0" h="384" w="692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5554277" y="1825341"/>
              <a:ext cx="395273" cy="539438"/>
            </a:xfrm>
            <a:custGeom>
              <a:rect b="b" l="l" r="r" t="t"/>
              <a:pathLst>
                <a:path extrusionOk="0" h="18724" w="1372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5615786" y="1825312"/>
              <a:ext cx="289598" cy="154940"/>
            </a:xfrm>
            <a:custGeom>
              <a:rect b="b" l="l" r="r" t="t"/>
              <a:pathLst>
                <a:path extrusionOk="0" h="5378" w="10052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5583922" y="1825312"/>
              <a:ext cx="363409" cy="329990"/>
            </a:xfrm>
            <a:custGeom>
              <a:rect b="b" l="l" r="r" t="t"/>
              <a:pathLst>
                <a:path extrusionOk="0" h="11454" w="12614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5705673" y="2303846"/>
              <a:ext cx="92134" cy="60904"/>
            </a:xfrm>
            <a:custGeom>
              <a:rect b="b" l="l" r="r" t="t"/>
              <a:pathLst>
                <a:path extrusionOk="0" h="2114" w="3198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5615469" y="2022142"/>
              <a:ext cx="290549" cy="230019"/>
            </a:xfrm>
            <a:custGeom>
              <a:rect b="b" l="l" r="r" t="t"/>
              <a:pathLst>
                <a:path extrusionOk="0" h="7984" w="10085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5581099" y="2031304"/>
              <a:ext cx="9162" cy="17689"/>
            </a:xfrm>
            <a:custGeom>
              <a:rect b="b" l="l" r="r" t="t"/>
              <a:pathLst>
                <a:path extrusionOk="0" h="614" w="318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5590577" y="2031304"/>
              <a:ext cx="24921" cy="67531"/>
            </a:xfrm>
            <a:custGeom>
              <a:rect b="b" l="l" r="r" t="t"/>
              <a:pathLst>
                <a:path extrusionOk="0" h="2344" w="865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5911665" y="2015228"/>
              <a:ext cx="18957" cy="62460"/>
            </a:xfrm>
            <a:custGeom>
              <a:rect b="b" l="l" r="r" t="t"/>
              <a:pathLst>
                <a:path extrusionOk="0" h="2168" w="658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5746699" y="1999152"/>
              <a:ext cx="19908" cy="63411"/>
            </a:xfrm>
            <a:custGeom>
              <a:rect b="b" l="l" r="r" t="t"/>
              <a:pathLst>
                <a:path extrusionOk="0" h="2201" w="691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5733504" y="2080915"/>
              <a:ext cx="12907" cy="42840"/>
            </a:xfrm>
            <a:custGeom>
              <a:rect b="b" l="l" r="r" t="t"/>
              <a:pathLst>
                <a:path extrusionOk="0" h="1487" w="448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5800631" y="2073971"/>
              <a:ext cx="18640" cy="81331"/>
            </a:xfrm>
            <a:custGeom>
              <a:rect b="b" l="l" r="r" t="t"/>
              <a:pathLst>
                <a:path extrusionOk="0" h="2823" w="647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5745431" y="2108976"/>
              <a:ext cx="55863" cy="22040"/>
            </a:xfrm>
            <a:custGeom>
              <a:rect b="b" l="l" r="r" t="t"/>
              <a:pathLst>
                <a:path extrusionOk="0" h="765" w="1939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5800631" y="2110157"/>
              <a:ext cx="346" cy="1296"/>
            </a:xfrm>
            <a:custGeom>
              <a:rect b="b" l="l" r="r" t="t"/>
              <a:pathLst>
                <a:path extrusionOk="0" h="45" w="12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5644481" y="1945853"/>
              <a:ext cx="65024" cy="46038"/>
            </a:xfrm>
            <a:custGeom>
              <a:rect b="b" l="l" r="r" t="t"/>
              <a:pathLst>
                <a:path extrusionOk="0" h="1598" w="2257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5809476" y="1941906"/>
              <a:ext cx="66897" cy="38980"/>
            </a:xfrm>
            <a:custGeom>
              <a:rect b="b" l="l" r="r" t="t"/>
              <a:pathLst>
                <a:path extrusionOk="0" h="1353" w="2322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81703" y="2013960"/>
              <a:ext cx="19101" cy="33160"/>
            </a:xfrm>
            <a:custGeom>
              <a:rect b="b" l="l" r="r" t="t"/>
              <a:pathLst>
                <a:path extrusionOk="0" h="1151" w="663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5826503" y="2007853"/>
              <a:ext cx="19072" cy="32959"/>
            </a:xfrm>
            <a:custGeom>
              <a:rect b="b" l="l" r="r" t="t"/>
              <a:pathLst>
                <a:path extrusionOk="0" h="1144" w="662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564072" y="1732314"/>
              <a:ext cx="422067" cy="327426"/>
            </a:xfrm>
            <a:custGeom>
              <a:rect b="b" l="l" r="r" t="t"/>
              <a:pathLst>
                <a:path extrusionOk="0" h="11365" w="1465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5309824" y="2509175"/>
              <a:ext cx="394956" cy="662428"/>
            </a:xfrm>
            <a:custGeom>
              <a:rect b="b" l="l" r="r" t="t"/>
              <a:pathLst>
                <a:path extrusionOk="0" h="22993" w="13709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5443272" y="2509233"/>
              <a:ext cx="49207" cy="60530"/>
            </a:xfrm>
            <a:custGeom>
              <a:rect b="b" l="l" r="r" t="t"/>
              <a:pathLst>
                <a:path extrusionOk="0" h="2101" w="1708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rgbClr val="AB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5580465" y="3013869"/>
              <a:ext cx="6338" cy="62806"/>
            </a:xfrm>
            <a:custGeom>
              <a:rect b="b" l="l" r="r" t="t"/>
              <a:pathLst>
                <a:path extrusionOk="0" h="2180" w="22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5585507" y="3064027"/>
              <a:ext cx="11697" cy="60904"/>
            </a:xfrm>
            <a:custGeom>
              <a:rect b="b" l="l" r="r" t="t"/>
              <a:pathLst>
                <a:path extrusionOk="0" h="2114" w="406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5492451" y="2569734"/>
              <a:ext cx="25900" cy="18957"/>
            </a:xfrm>
            <a:custGeom>
              <a:rect b="b" l="l" r="r" t="t"/>
              <a:pathLst>
                <a:path extrusionOk="0" h="658" w="899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5310141" y="2509175"/>
              <a:ext cx="300632" cy="629009"/>
            </a:xfrm>
            <a:custGeom>
              <a:rect b="b" l="l" r="r" t="t"/>
              <a:pathLst>
                <a:path extrusionOk="0" h="21833" w="10435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5435666" y="2671318"/>
              <a:ext cx="86805" cy="100316"/>
            </a:xfrm>
            <a:custGeom>
              <a:rect b="b" l="l" r="r" t="t"/>
              <a:pathLst>
                <a:path extrusionOk="0" h="3482" w="3013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5363756" y="2650200"/>
              <a:ext cx="72284" cy="21147"/>
            </a:xfrm>
            <a:custGeom>
              <a:rect b="b" l="l" r="r" t="t"/>
              <a:pathLst>
                <a:path extrusionOk="0" h="734" w="2509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5686457" y="3081371"/>
              <a:ext cx="1296" cy="15788"/>
            </a:xfrm>
            <a:custGeom>
              <a:rect b="b" l="l" r="r" t="t"/>
              <a:pathLst>
                <a:path extrusionOk="0" h="548" w="45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5679197" y="3005658"/>
              <a:ext cx="7289" cy="77326"/>
            </a:xfrm>
            <a:custGeom>
              <a:rect b="b" l="l" r="r" t="t"/>
              <a:pathLst>
                <a:path extrusionOk="0" h="2684" w="253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5698125" y="2106325"/>
              <a:ext cx="34399" cy="37338"/>
            </a:xfrm>
            <a:custGeom>
              <a:rect b="b" l="l" r="r" t="t"/>
              <a:pathLst>
                <a:path extrusionOk="0" h="1296" w="1194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5726820" y="2149021"/>
              <a:ext cx="40420" cy="41227"/>
            </a:xfrm>
            <a:custGeom>
              <a:rect b="b" l="l" r="r" t="t"/>
              <a:pathLst>
                <a:path extrusionOk="0" h="1431" w="1403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5745114" y="2131563"/>
              <a:ext cx="36934" cy="36560"/>
            </a:xfrm>
            <a:custGeom>
              <a:rect b="b" l="l" r="r" t="t"/>
              <a:pathLst>
                <a:path extrusionOk="0" h="1269" w="1282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5714835" y="2118483"/>
              <a:ext cx="42610" cy="51541"/>
            </a:xfrm>
            <a:custGeom>
              <a:rect b="b" l="l" r="r" t="t"/>
              <a:pathLst>
                <a:path extrusionOk="0" h="1789" w="1479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5751107" y="2168555"/>
              <a:ext cx="35696" cy="33564"/>
            </a:xfrm>
            <a:custGeom>
              <a:rect b="b" l="l" r="r" t="t"/>
              <a:pathLst>
                <a:path extrusionOk="0" h="1165" w="1239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6009763" y="2559334"/>
              <a:ext cx="115470" cy="147911"/>
            </a:xfrm>
            <a:custGeom>
              <a:rect b="b" l="l" r="r" t="t"/>
              <a:pathLst>
                <a:path extrusionOk="0" h="5134" w="4008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6062456" y="2559334"/>
              <a:ext cx="61855" cy="147968"/>
            </a:xfrm>
            <a:custGeom>
              <a:rect b="b" l="l" r="r" t="t"/>
              <a:pathLst>
                <a:path extrusionOk="0" h="5136" w="2147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5625265" y="2054726"/>
              <a:ext cx="488301" cy="651970"/>
            </a:xfrm>
            <a:custGeom>
              <a:rect b="b" l="l" r="r" t="t"/>
              <a:pathLst>
                <a:path extrusionOk="0" h="22630" w="16949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5771303" y="2109840"/>
              <a:ext cx="4437" cy="59666"/>
            </a:xfrm>
            <a:custGeom>
              <a:rect b="b" l="l" r="r" t="t"/>
              <a:pathLst>
                <a:path extrusionOk="0" h="2071" w="154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5772541" y="2146429"/>
              <a:ext cx="3198" cy="21175"/>
            </a:xfrm>
            <a:custGeom>
              <a:rect b="b" l="l" r="r" t="t"/>
              <a:pathLst>
                <a:path extrusionOk="0" h="735" w="111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5773175" y="2168843"/>
              <a:ext cx="2564" cy="18323"/>
            </a:xfrm>
            <a:custGeom>
              <a:rect b="b" l="l" r="r" t="t"/>
              <a:pathLst>
                <a:path extrusionOk="0" h="636" w="89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5670986" y="2167892"/>
              <a:ext cx="42639" cy="33448"/>
            </a:xfrm>
            <a:custGeom>
              <a:rect b="b" l="l" r="r" t="t"/>
              <a:pathLst>
                <a:path extrusionOk="0" h="1161" w="148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6100601" y="2665009"/>
              <a:ext cx="11956" cy="38202"/>
            </a:xfrm>
            <a:custGeom>
              <a:rect b="b" l="l" r="r" t="t"/>
              <a:pathLst>
                <a:path extrusionOk="0" h="1326" w="415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5629039" y="2054669"/>
              <a:ext cx="483576" cy="651999"/>
            </a:xfrm>
            <a:custGeom>
              <a:rect b="b" l="l" r="r" t="t"/>
              <a:pathLst>
                <a:path extrusionOk="0" h="22631" w="16785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6552630" y="3807498"/>
              <a:ext cx="215787" cy="149236"/>
            </a:xfrm>
            <a:custGeom>
              <a:rect b="b" l="l" r="r" t="t"/>
              <a:pathLst>
                <a:path extrusionOk="0" h="5180" w="749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6536525" y="3910033"/>
              <a:ext cx="232526" cy="45750"/>
            </a:xfrm>
            <a:custGeom>
              <a:rect b="b" l="l" r="r" t="t"/>
              <a:pathLst>
                <a:path extrusionOk="0" h="1588" w="8071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6835256" y="3809083"/>
              <a:ext cx="215787" cy="148890"/>
            </a:xfrm>
            <a:custGeom>
              <a:rect b="b" l="l" r="r" t="t"/>
              <a:pathLst>
                <a:path extrusionOk="0" h="5168" w="749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6819151" y="3911300"/>
              <a:ext cx="232814" cy="45750"/>
            </a:xfrm>
            <a:custGeom>
              <a:rect b="b" l="l" r="r" t="t"/>
              <a:pathLst>
                <a:path extrusionOk="0" h="1588" w="8081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6525174" y="2815743"/>
              <a:ext cx="597779" cy="359722"/>
            </a:xfrm>
            <a:custGeom>
              <a:rect b="b" l="l" r="r" t="t"/>
              <a:pathLst>
                <a:path extrusionOk="0" h="12486" w="20749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6573431" y="2826201"/>
              <a:ext cx="21492" cy="49870"/>
            </a:xfrm>
            <a:custGeom>
              <a:rect b="b" l="l" r="r" t="t"/>
              <a:pathLst>
                <a:path extrusionOk="0" h="1731" w="746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6560207" y="2930925"/>
              <a:ext cx="951" cy="951"/>
            </a:xfrm>
            <a:custGeom>
              <a:rect b="b" l="l" r="r" t="t"/>
              <a:pathLst>
                <a:path extrusionOk="0" h="33" w="33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6567121" y="2902201"/>
              <a:ext cx="1930" cy="980"/>
            </a:xfrm>
            <a:custGeom>
              <a:rect b="b" l="l" r="r" t="t"/>
              <a:pathLst>
                <a:path extrusionOk="0" h="34" w="67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7015981" y="2848903"/>
              <a:ext cx="80466" cy="139469"/>
            </a:xfrm>
            <a:custGeom>
              <a:rect b="b" l="l" r="r" t="t"/>
              <a:pathLst>
                <a:path extrusionOk="0" h="4841" w="2793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rgbClr val="18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6537159" y="3002201"/>
              <a:ext cx="2881" cy="8873"/>
            </a:xfrm>
            <a:custGeom>
              <a:rect b="b" l="l" r="r" t="t"/>
              <a:pathLst>
                <a:path extrusionOk="0" h="308" w="10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6537793" y="2844178"/>
              <a:ext cx="559605" cy="177614"/>
            </a:xfrm>
            <a:custGeom>
              <a:rect b="b" l="l" r="r" t="t"/>
              <a:pathLst>
                <a:path extrusionOk="0" h="6165" w="19424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6574381" y="2848903"/>
              <a:ext cx="8240" cy="26851"/>
            </a:xfrm>
            <a:custGeom>
              <a:rect b="b" l="l" r="r" t="t"/>
              <a:pathLst>
                <a:path extrusionOk="0" h="932" w="286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6571212" y="2875725"/>
              <a:ext cx="3832" cy="12331"/>
            </a:xfrm>
            <a:custGeom>
              <a:rect b="b" l="l" r="r" t="t"/>
              <a:pathLst>
                <a:path extrusionOk="0" h="428" w="133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6572480" y="2845129"/>
              <a:ext cx="453613" cy="176663"/>
            </a:xfrm>
            <a:custGeom>
              <a:rect b="b" l="l" r="r" t="t"/>
              <a:pathLst>
                <a:path extrusionOk="0" h="6132" w="15745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6859226" y="2912314"/>
              <a:ext cx="257705" cy="933185"/>
            </a:xfrm>
            <a:custGeom>
              <a:rect b="b" l="l" r="r" t="t"/>
              <a:pathLst>
                <a:path extrusionOk="0" h="32391" w="8945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6920418" y="2916088"/>
              <a:ext cx="41342" cy="22443"/>
            </a:xfrm>
            <a:custGeom>
              <a:rect b="b" l="l" r="r" t="t"/>
              <a:pathLst>
                <a:path extrusionOk="0" h="779" w="1435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7092011" y="2984857"/>
              <a:ext cx="11380" cy="36934"/>
            </a:xfrm>
            <a:custGeom>
              <a:rect b="b" l="l" r="r" t="t"/>
              <a:pathLst>
                <a:path extrusionOk="0" h="1282" w="395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7083166" y="2964028"/>
              <a:ext cx="15817" cy="34716"/>
            </a:xfrm>
            <a:custGeom>
              <a:rect b="b" l="l" r="r" t="t"/>
              <a:pathLst>
                <a:path extrusionOk="0" h="1205" w="549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914743" y="2916405"/>
              <a:ext cx="188648" cy="105387"/>
            </a:xfrm>
            <a:custGeom>
              <a:rect b="b" l="l" r="r" t="t"/>
              <a:pathLst>
                <a:path extrusionOk="0" h="3658" w="6548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6524857" y="2923780"/>
              <a:ext cx="261508" cy="946610"/>
            </a:xfrm>
            <a:custGeom>
              <a:rect b="b" l="l" r="r" t="t"/>
              <a:pathLst>
                <a:path extrusionOk="0" h="32857" w="9077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6675937" y="2920208"/>
              <a:ext cx="9190" cy="6626"/>
            </a:xfrm>
            <a:custGeom>
              <a:rect b="b" l="l" r="r" t="t"/>
              <a:pathLst>
                <a:path extrusionOk="0" h="230" w="319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6681007" y="2926171"/>
              <a:ext cx="87698" cy="95620"/>
            </a:xfrm>
            <a:custGeom>
              <a:rect b="b" l="l" r="r" t="t"/>
              <a:pathLst>
                <a:path extrusionOk="0" h="3319" w="3044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6332752" y="1855592"/>
              <a:ext cx="587061" cy="587119"/>
            </a:xfrm>
            <a:custGeom>
              <a:rect b="b" l="l" r="r" t="t"/>
              <a:pathLst>
                <a:path extrusionOk="0" h="20379" w="20377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6334336" y="1857205"/>
              <a:ext cx="300632" cy="585218"/>
            </a:xfrm>
            <a:custGeom>
              <a:rect b="b" l="l" r="r" t="t"/>
              <a:pathLst>
                <a:path extrusionOk="0" h="20313" w="10435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6451363" y="2488374"/>
              <a:ext cx="141976" cy="224920"/>
            </a:xfrm>
            <a:custGeom>
              <a:rect b="b" l="l" r="r" t="t"/>
              <a:pathLst>
                <a:path extrusionOk="0" h="7807" w="4928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6533068" y="2616435"/>
              <a:ext cx="29040" cy="57418"/>
            </a:xfrm>
            <a:custGeom>
              <a:rect b="b" l="l" r="r" t="t"/>
              <a:pathLst>
                <a:path extrusionOk="0" h="1993" w="1008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rgbClr val="B105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6459890" y="2540088"/>
              <a:ext cx="119273" cy="134399"/>
            </a:xfrm>
            <a:custGeom>
              <a:rect b="b" l="l" r="r" t="t"/>
              <a:pathLst>
                <a:path extrusionOk="0" h="4665" w="414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6917249" y="2395635"/>
              <a:ext cx="170670" cy="227138"/>
            </a:xfrm>
            <a:custGeom>
              <a:rect b="b" l="l" r="r" t="t"/>
              <a:pathLst>
                <a:path extrusionOk="0" h="7884" w="5924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6481325" y="2247062"/>
              <a:ext cx="547304" cy="676632"/>
            </a:xfrm>
            <a:custGeom>
              <a:rect b="b" l="l" r="r" t="t"/>
              <a:pathLst>
                <a:path extrusionOk="0" h="23486" w="18997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6598351" y="2273855"/>
              <a:ext cx="82368" cy="32843"/>
            </a:xfrm>
            <a:custGeom>
              <a:rect b="b" l="l" r="r" t="t"/>
              <a:pathLst>
                <a:path extrusionOk="0" h="1140" w="2859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6908433" y="2442941"/>
              <a:ext cx="25554" cy="50504"/>
            </a:xfrm>
            <a:custGeom>
              <a:rect b="b" l="l" r="r" t="t"/>
              <a:pathLst>
                <a:path extrusionOk="0" h="1753" w="887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rgbClr val="1410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6608147" y="2498775"/>
              <a:ext cx="3169" cy="18640"/>
            </a:xfrm>
            <a:custGeom>
              <a:rect b="b" l="l" r="r" t="t"/>
              <a:pathLst>
                <a:path extrusionOk="0" h="647" w="11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908116" y="2506179"/>
              <a:ext cx="3486" cy="64851"/>
            </a:xfrm>
            <a:custGeom>
              <a:rect b="b" l="l" r="r" t="t"/>
              <a:pathLst>
                <a:path extrusionOk="0" h="2251" w="121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rgbClr val="1410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6608435" y="2515485"/>
              <a:ext cx="6338" cy="65341"/>
            </a:xfrm>
            <a:custGeom>
              <a:rect b="b" l="l" r="r" t="t"/>
              <a:pathLst>
                <a:path extrusionOk="0" h="2268" w="22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6905581" y="2571347"/>
              <a:ext cx="11697" cy="90867"/>
            </a:xfrm>
            <a:custGeom>
              <a:rect b="b" l="l" r="r" t="t"/>
              <a:pathLst>
                <a:path extrusionOk="0" h="3154" w="406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rgbClr val="1410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7015664" y="2848586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0E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7015664" y="2848586"/>
              <a:ext cx="1930" cy="663"/>
            </a:xfrm>
            <a:custGeom>
              <a:rect b="b" l="l" r="r" t="t"/>
              <a:pathLst>
                <a:path extrusionOk="0" h="23" w="67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151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7015347" y="2848586"/>
              <a:ext cx="663" cy="346"/>
            </a:xfrm>
            <a:custGeom>
              <a:rect b="b" l="l" r="r" t="t"/>
              <a:pathLst>
                <a:path extrusionOk="0" h="12" w="23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6628342" y="2847030"/>
              <a:ext cx="387034" cy="77297"/>
            </a:xfrm>
            <a:custGeom>
              <a:rect b="b" l="l" r="r" t="t"/>
              <a:pathLst>
                <a:path extrusionOk="0" h="2683" w="13434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6523272" y="2247379"/>
              <a:ext cx="494005" cy="676315"/>
            </a:xfrm>
            <a:custGeom>
              <a:rect b="b" l="l" r="r" t="t"/>
              <a:pathLst>
                <a:path extrusionOk="0" h="23475" w="17147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6611316" y="2517415"/>
              <a:ext cx="13253" cy="43532"/>
            </a:xfrm>
            <a:custGeom>
              <a:rect b="b" l="l" r="r" t="t"/>
              <a:pathLst>
                <a:path extrusionOk="0" h="1511" w="46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624540" y="2560284"/>
              <a:ext cx="3198" cy="9478"/>
            </a:xfrm>
            <a:custGeom>
              <a:rect b="b" l="l" r="r" t="t"/>
              <a:pathLst>
                <a:path extrusionOk="0" h="329" w="111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610336" y="2513583"/>
              <a:ext cx="1296" cy="5704"/>
            </a:xfrm>
            <a:custGeom>
              <a:rect b="b" l="l" r="r" t="t"/>
              <a:pathLst>
                <a:path extrusionOk="0" h="198" w="45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586683" y="2402261"/>
              <a:ext cx="23999" cy="113252"/>
            </a:xfrm>
            <a:custGeom>
              <a:rect b="b" l="l" r="r" t="t"/>
              <a:pathLst>
                <a:path extrusionOk="0" h="3931" w="833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6911574" y="2454004"/>
              <a:ext cx="663" cy="45433"/>
            </a:xfrm>
            <a:custGeom>
              <a:rect b="b" l="l" r="r" t="t"/>
              <a:pathLst>
                <a:path extrusionOk="0" h="1577" w="23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rgbClr val="1410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911574" y="2495923"/>
              <a:ext cx="29" cy="3515"/>
            </a:xfrm>
            <a:custGeom>
              <a:rect b="b" l="l" r="r" t="t"/>
              <a:pathLst>
                <a:path extrusionOk="0" h="122" w="1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911574" y="2453658"/>
              <a:ext cx="346" cy="1296"/>
            </a:xfrm>
            <a:custGeom>
              <a:rect b="b" l="l" r="r" t="t"/>
              <a:pathLst>
                <a:path extrusionOk="0" h="45" w="12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rgbClr val="120B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6592993" y="2308888"/>
              <a:ext cx="9162" cy="79199"/>
            </a:xfrm>
            <a:custGeom>
              <a:rect b="b" l="l" r="r" t="t"/>
              <a:pathLst>
                <a:path extrusionOk="0" h="2749" w="318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6540357" y="2466911"/>
              <a:ext cx="3457" cy="980"/>
            </a:xfrm>
            <a:custGeom>
              <a:rect b="b" l="l" r="r" t="t"/>
              <a:pathLst>
                <a:path extrusionOk="0" h="34" w="12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6637475" y="2625251"/>
              <a:ext cx="3803" cy="18035"/>
            </a:xfrm>
            <a:custGeom>
              <a:rect b="b" l="l" r="r" t="t"/>
              <a:pathLst>
                <a:path extrusionOk="0" h="626" w="132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6638080" y="2623724"/>
              <a:ext cx="22760" cy="38144"/>
            </a:xfrm>
            <a:custGeom>
              <a:rect b="b" l="l" r="r" t="t"/>
              <a:pathLst>
                <a:path extrusionOk="0" h="1324" w="79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6908116" y="2556193"/>
              <a:ext cx="4120" cy="15154"/>
            </a:xfrm>
            <a:custGeom>
              <a:rect b="b" l="l" r="r" t="t"/>
              <a:pathLst>
                <a:path extrusionOk="0" h="526" w="143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rgbClr val="1410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6752110" y="2642940"/>
              <a:ext cx="28925" cy="1613"/>
            </a:xfrm>
            <a:custGeom>
              <a:rect b="b" l="l" r="r" t="t"/>
              <a:pathLst>
                <a:path extrusionOk="0" h="56" w="1004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6908116" y="2570713"/>
              <a:ext cx="0" cy="634"/>
            </a:xfrm>
            <a:custGeom>
              <a:rect b="b" l="l" r="r" t="t"/>
              <a:pathLst>
                <a:path extrusionOk="0" h="22" w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120B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6912524" y="2617386"/>
              <a:ext cx="5704" cy="34082"/>
            </a:xfrm>
            <a:custGeom>
              <a:rect b="b" l="l" r="r" t="t"/>
              <a:pathLst>
                <a:path extrusionOk="0" h="1183" w="198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rgbClr val="1410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6805610" y="2729341"/>
              <a:ext cx="5704" cy="2247"/>
            </a:xfrm>
            <a:custGeom>
              <a:rect b="b" l="l" r="r" t="t"/>
              <a:pathLst>
                <a:path extrusionOk="0" h="78" w="198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6912207" y="2649855"/>
              <a:ext cx="663" cy="1930"/>
            </a:xfrm>
            <a:custGeom>
              <a:rect b="b" l="l" r="r" t="t"/>
              <a:pathLst>
                <a:path extrusionOk="0" h="67" w="23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rgbClr val="120B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6627363" y="2667861"/>
              <a:ext cx="1296" cy="1296"/>
            </a:xfrm>
            <a:custGeom>
              <a:rect b="b" l="l" r="r" t="t"/>
              <a:pathLst>
                <a:path extrusionOk="0" h="45" w="45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6628631" y="2669128"/>
              <a:ext cx="36618" cy="46384"/>
            </a:xfrm>
            <a:custGeom>
              <a:rect b="b" l="l" r="r" t="t"/>
              <a:pathLst>
                <a:path extrusionOk="0" h="1610" w="1271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6617913" y="2748270"/>
              <a:ext cx="29" cy="2564"/>
            </a:xfrm>
            <a:custGeom>
              <a:rect b="b" l="l" r="r" t="t"/>
              <a:pathLst>
                <a:path extrusionOk="0" h="89" w="1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6617913" y="2750805"/>
              <a:ext cx="32815" cy="51138"/>
            </a:xfrm>
            <a:custGeom>
              <a:rect b="b" l="l" r="r" t="t"/>
              <a:pathLst>
                <a:path extrusionOk="0" h="1775" w="1139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6946578" y="2718624"/>
              <a:ext cx="663" cy="2881"/>
            </a:xfrm>
            <a:custGeom>
              <a:rect b="b" l="l" r="r" t="t"/>
              <a:pathLst>
                <a:path extrusionOk="0" h="100" w="23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rgbClr val="1410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6946578" y="2721476"/>
              <a:ext cx="29" cy="346"/>
            </a:xfrm>
            <a:custGeom>
              <a:rect b="b" l="l" r="r" t="t"/>
              <a:pathLst>
                <a:path extrusionOk="0" h="12" w="1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6613476" y="2837869"/>
              <a:ext cx="21175" cy="3803"/>
            </a:xfrm>
            <a:custGeom>
              <a:rect b="b" l="l" r="r" t="t"/>
              <a:pathLst>
                <a:path extrusionOk="0" h="132" w="735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6641883" y="2726201"/>
              <a:ext cx="29991" cy="22731"/>
            </a:xfrm>
            <a:custGeom>
              <a:rect b="b" l="l" r="r" t="t"/>
              <a:pathLst>
                <a:path extrusionOk="0" h="789" w="1041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6623589" y="2465989"/>
              <a:ext cx="39758" cy="45433"/>
            </a:xfrm>
            <a:custGeom>
              <a:rect b="b" l="l" r="r" t="t"/>
              <a:pathLst>
                <a:path extrusionOk="0" h="1577" w="138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6752283" y="2348646"/>
              <a:ext cx="97810" cy="95908"/>
            </a:xfrm>
            <a:custGeom>
              <a:rect b="b" l="l" r="r" t="t"/>
              <a:pathLst>
                <a:path extrusionOk="0" h="3329" w="3395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6467122" y="1867836"/>
              <a:ext cx="353009" cy="470381"/>
            </a:xfrm>
            <a:custGeom>
              <a:rect b="b" l="l" r="r" t="t"/>
              <a:pathLst>
                <a:path extrusionOk="0" h="16327" w="12253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6679423" y="2054669"/>
              <a:ext cx="123048" cy="197464"/>
            </a:xfrm>
            <a:custGeom>
              <a:rect b="b" l="l" r="r" t="t"/>
              <a:pathLst>
                <a:path extrusionOk="0" h="6854" w="4271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6674381" y="2305402"/>
              <a:ext cx="7606" cy="5071"/>
            </a:xfrm>
            <a:custGeom>
              <a:rect b="b" l="l" r="r" t="t"/>
              <a:pathLst>
                <a:path extrusionOk="0" h="176" w="264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6488268" y="1878006"/>
              <a:ext cx="324285" cy="437221"/>
            </a:xfrm>
            <a:custGeom>
              <a:rect b="b" l="l" r="r" t="t"/>
              <a:pathLst>
                <a:path extrusionOk="0" h="15176" w="11256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652600" y="2227183"/>
              <a:ext cx="21809" cy="663"/>
            </a:xfrm>
            <a:custGeom>
              <a:rect b="b" l="l" r="r" t="t"/>
              <a:pathLst>
                <a:path extrusionOk="0" h="23" w="757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627997" y="2101024"/>
              <a:ext cx="82051" cy="41025"/>
            </a:xfrm>
            <a:custGeom>
              <a:rect b="b" l="l" r="r" t="t"/>
              <a:pathLst>
                <a:path extrusionOk="0" h="1424" w="2848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6634306" y="2028164"/>
              <a:ext cx="29674" cy="61221"/>
            </a:xfrm>
            <a:custGeom>
              <a:rect b="b" l="l" r="r" t="t"/>
              <a:pathLst>
                <a:path extrusionOk="0" h="2125" w="103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660177" y="1937931"/>
              <a:ext cx="57447" cy="39470"/>
            </a:xfrm>
            <a:custGeom>
              <a:rect b="b" l="l" r="r" t="t"/>
              <a:pathLst>
                <a:path extrusionOk="0" h="1370" w="1994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6527392" y="1992382"/>
              <a:ext cx="56179" cy="53759"/>
            </a:xfrm>
            <a:custGeom>
              <a:rect b="b" l="l" r="r" t="t"/>
              <a:pathLst>
                <a:path extrusionOk="0" h="1866" w="195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6551679" y="2098489"/>
              <a:ext cx="68136" cy="42610"/>
            </a:xfrm>
            <a:custGeom>
              <a:rect b="b" l="l" r="r" t="t"/>
              <a:pathLst>
                <a:path extrusionOk="0" h="1479" w="2365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6700540" y="2037613"/>
              <a:ext cx="62835" cy="42927"/>
            </a:xfrm>
            <a:custGeom>
              <a:rect b="b" l="l" r="r" t="t"/>
              <a:pathLst>
                <a:path extrusionOk="0" h="1490" w="2181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6759860" y="2037930"/>
              <a:ext cx="10429" cy="23048"/>
            </a:xfrm>
            <a:custGeom>
              <a:rect b="b" l="l" r="r" t="t"/>
              <a:pathLst>
                <a:path extrusionOk="0" h="800" w="362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6794864" y="1977372"/>
              <a:ext cx="5704" cy="2535"/>
            </a:xfrm>
            <a:custGeom>
              <a:rect b="b" l="l" r="r" t="t"/>
              <a:pathLst>
                <a:path extrusionOk="0" h="88" w="198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6791090" y="1979878"/>
              <a:ext cx="16105" cy="58081"/>
            </a:xfrm>
            <a:custGeom>
              <a:rect b="b" l="l" r="r" t="t"/>
              <a:pathLst>
                <a:path extrusionOk="0" h="2016" w="559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6485416" y="2094081"/>
              <a:ext cx="7606" cy="9190"/>
            </a:xfrm>
            <a:custGeom>
              <a:rect b="b" l="l" r="r" t="t"/>
              <a:pathLst>
                <a:path extrusionOk="0" h="319" w="264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6492993" y="2095032"/>
              <a:ext cx="26851" cy="48286"/>
            </a:xfrm>
            <a:custGeom>
              <a:rect b="b" l="l" r="r" t="t"/>
              <a:pathLst>
                <a:path extrusionOk="0" h="1676" w="932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6416042" y="1836663"/>
              <a:ext cx="517312" cy="511233"/>
            </a:xfrm>
            <a:custGeom>
              <a:rect b="b" l="l" r="r" t="t"/>
              <a:pathLst>
                <a:path extrusionOk="0" h="17745" w="17956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6887287" y="2022488"/>
              <a:ext cx="663" cy="29"/>
            </a:xfrm>
            <a:custGeom>
              <a:rect b="b" l="l" r="r" t="t"/>
              <a:pathLst>
                <a:path extrusionOk="0" h="1" w="23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1A1A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6887604" y="2022488"/>
              <a:ext cx="22126" cy="61509"/>
            </a:xfrm>
            <a:custGeom>
              <a:rect b="b" l="l" r="r" t="t"/>
              <a:pathLst>
                <a:path extrusionOk="0" h="2135" w="768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rgbClr val="1514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6617596" y="1878640"/>
              <a:ext cx="58081" cy="38519"/>
            </a:xfrm>
            <a:custGeom>
              <a:rect b="b" l="l" r="r" t="t"/>
              <a:pathLst>
                <a:path extrusionOk="0" h="1337" w="2016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6861732" y="2021854"/>
              <a:ext cx="663" cy="2535"/>
            </a:xfrm>
            <a:custGeom>
              <a:rect b="b" l="l" r="r" t="t"/>
              <a:pathLst>
                <a:path extrusionOk="0" h="88" w="23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6419182" y="1836692"/>
              <a:ext cx="501265" cy="486745"/>
            </a:xfrm>
            <a:custGeom>
              <a:rect b="b" l="l" r="r" t="t"/>
              <a:pathLst>
                <a:path extrusionOk="0" h="16895" w="17399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6230246" y="2524214"/>
              <a:ext cx="148919" cy="126908"/>
            </a:xfrm>
            <a:custGeom>
              <a:rect b="b" l="l" r="r" t="t"/>
              <a:pathLst>
                <a:path extrusionOk="0" h="4405" w="5169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6078849" y="2559017"/>
              <a:ext cx="524284" cy="253960"/>
            </a:xfrm>
            <a:custGeom>
              <a:rect b="b" l="l" r="r" t="t"/>
              <a:pathLst>
                <a:path extrusionOk="0" h="8815" w="18198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6444419" y="2775898"/>
              <a:ext cx="30942" cy="26678"/>
            </a:xfrm>
            <a:custGeom>
              <a:rect b="b" l="l" r="r" t="t"/>
              <a:pathLst>
                <a:path extrusionOk="0" h="926" w="1074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6200917" y="2770021"/>
              <a:ext cx="38202" cy="29444"/>
            </a:xfrm>
            <a:custGeom>
              <a:rect b="b" l="l" r="r" t="t"/>
              <a:pathLst>
                <a:path extrusionOk="0" h="1022" w="1326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6150442" y="2765037"/>
              <a:ext cx="30942" cy="26304"/>
            </a:xfrm>
            <a:custGeom>
              <a:rect b="b" l="l" r="r" t="t"/>
              <a:pathLst>
                <a:path extrusionOk="0" h="913" w="1074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6084842" y="2753282"/>
              <a:ext cx="25583" cy="22241"/>
            </a:xfrm>
            <a:custGeom>
              <a:rect b="b" l="l" r="r" t="t"/>
              <a:pathLst>
                <a:path extrusionOk="0" h="772" w="888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6281672" y="2779154"/>
              <a:ext cx="40392" cy="26476"/>
            </a:xfrm>
            <a:custGeom>
              <a:rect b="b" l="l" r="r" t="t"/>
              <a:pathLst>
                <a:path extrusionOk="0" h="919" w="1402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6331484" y="2785751"/>
              <a:ext cx="27802" cy="22875"/>
            </a:xfrm>
            <a:custGeom>
              <a:rect b="b" l="l" r="r" t="t"/>
              <a:pathLst>
                <a:path extrusionOk="0" h="794" w="965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6182623" y="2666190"/>
              <a:ext cx="32181" cy="34543"/>
            </a:xfrm>
            <a:custGeom>
              <a:rect b="b" l="l" r="r" t="t"/>
              <a:pathLst>
                <a:path extrusionOk="0" h="1199" w="1117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6247906" y="2688028"/>
              <a:ext cx="34111" cy="36301"/>
            </a:xfrm>
            <a:custGeom>
              <a:rect b="b" l="l" r="r" t="t"/>
              <a:pathLst>
                <a:path extrusionOk="0" h="1260" w="1184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6291121" y="2672903"/>
              <a:ext cx="35984" cy="35984"/>
            </a:xfrm>
            <a:custGeom>
              <a:rect b="b" l="l" r="r" t="t"/>
              <a:pathLst>
                <a:path extrusionOk="0" h="1249" w="1249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6333386" y="2646397"/>
              <a:ext cx="7923" cy="5704"/>
            </a:xfrm>
            <a:custGeom>
              <a:rect b="b" l="l" r="r" t="t"/>
              <a:pathLst>
                <a:path extrusionOk="0" h="198" w="275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6344449" y="2676331"/>
              <a:ext cx="37482" cy="32930"/>
            </a:xfrm>
            <a:custGeom>
              <a:rect b="b" l="l" r="r" t="t"/>
              <a:pathLst>
                <a:path extrusionOk="0" h="1143" w="1301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6456404" y="2662905"/>
              <a:ext cx="40737" cy="43503"/>
            </a:xfrm>
            <a:custGeom>
              <a:rect b="b" l="l" r="r" t="t"/>
              <a:pathLst>
                <a:path extrusionOk="0" h="1510" w="1414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6316676" y="2741672"/>
              <a:ext cx="44511" cy="38490"/>
            </a:xfrm>
            <a:custGeom>
              <a:rect b="b" l="l" r="r" t="t"/>
              <a:pathLst>
                <a:path extrusionOk="0" h="1336" w="1545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6364011" y="2724588"/>
              <a:ext cx="25238" cy="29444"/>
            </a:xfrm>
            <a:custGeom>
              <a:rect b="b" l="l" r="r" t="t"/>
              <a:pathLst>
                <a:path extrusionOk="0" h="1022" w="876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6340646" y="2637149"/>
              <a:ext cx="40075" cy="34197"/>
            </a:xfrm>
            <a:custGeom>
              <a:rect b="b" l="l" r="r" t="t"/>
              <a:pathLst>
                <a:path extrusionOk="0" h="1187" w="1391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6353265" y="2596556"/>
              <a:ext cx="15471" cy="24316"/>
            </a:xfrm>
            <a:custGeom>
              <a:rect b="b" l="l" r="r" t="t"/>
              <a:pathLst>
                <a:path extrusionOk="0" h="844" w="537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6391121" y="2597478"/>
              <a:ext cx="30625" cy="34428"/>
            </a:xfrm>
            <a:custGeom>
              <a:rect b="b" l="l" r="r" t="t"/>
              <a:pathLst>
                <a:path extrusionOk="0" h="1195" w="1063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6420449" y="2677944"/>
              <a:ext cx="5704" cy="8240"/>
            </a:xfrm>
            <a:custGeom>
              <a:rect b="b" l="l" r="r" t="t"/>
              <a:pathLst>
                <a:path extrusionOk="0" h="286" w="198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371242" y="2620209"/>
              <a:ext cx="29991" cy="28752"/>
            </a:xfrm>
            <a:custGeom>
              <a:rect b="b" l="l" r="r" t="t"/>
              <a:pathLst>
                <a:path extrusionOk="0" h="998" w="1041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3460" y="2647665"/>
              <a:ext cx="3803" cy="3198"/>
            </a:xfrm>
            <a:custGeom>
              <a:rect b="b" l="l" r="r" t="t"/>
              <a:pathLst>
                <a:path extrusionOk="0" h="111" w="132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6183862" y="2725567"/>
              <a:ext cx="30337" cy="37251"/>
            </a:xfrm>
            <a:custGeom>
              <a:rect b="b" l="l" r="r" t="t"/>
              <a:pathLst>
                <a:path extrusionOk="0" h="1293" w="1053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6139091" y="2691197"/>
              <a:ext cx="6021" cy="6021"/>
            </a:xfrm>
            <a:custGeom>
              <a:rect b="b" l="l" r="r" t="t"/>
              <a:pathLst>
                <a:path extrusionOk="0" h="209" w="209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6138803" y="2689612"/>
              <a:ext cx="33737" cy="34428"/>
            </a:xfrm>
            <a:custGeom>
              <a:rect b="b" l="l" r="r" t="t"/>
              <a:pathLst>
                <a:path extrusionOk="0" h="1195" w="1171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6182306" y="2650834"/>
              <a:ext cx="4120" cy="3169"/>
            </a:xfrm>
            <a:custGeom>
              <a:rect b="b" l="l" r="r" t="t"/>
              <a:pathLst>
                <a:path extrusionOk="0" h="110" w="143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6180088" y="2641039"/>
              <a:ext cx="33160" cy="33160"/>
            </a:xfrm>
            <a:custGeom>
              <a:rect b="b" l="l" r="r" t="t"/>
              <a:pathLst>
                <a:path extrusionOk="0" h="1151" w="1151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6187031" y="2666276"/>
              <a:ext cx="14232" cy="7923"/>
            </a:xfrm>
            <a:custGeom>
              <a:rect b="b" l="l" r="r" t="t"/>
              <a:pathLst>
                <a:path extrusionOk="0" h="275" w="494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6228027" y="2672903"/>
              <a:ext cx="30654" cy="24316"/>
            </a:xfrm>
            <a:custGeom>
              <a:rect b="b" l="l" r="r" t="t"/>
              <a:pathLst>
                <a:path extrusionOk="0" h="844" w="1064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6255166" y="2689612"/>
              <a:ext cx="3515" cy="5071"/>
            </a:xfrm>
            <a:custGeom>
              <a:rect b="b" l="l" r="r" t="t"/>
              <a:pathLst>
                <a:path extrusionOk="0" h="176" w="122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6263521" y="2630149"/>
              <a:ext cx="32382" cy="31835"/>
            </a:xfrm>
            <a:custGeom>
              <a:rect b="b" l="l" r="r" t="t"/>
              <a:pathLst>
                <a:path extrusionOk="0" h="1105" w="1124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6299649" y="2601569"/>
              <a:ext cx="25554" cy="25036"/>
            </a:xfrm>
            <a:custGeom>
              <a:rect b="b" l="l" r="r" t="t"/>
              <a:pathLst>
                <a:path extrusionOk="0" h="869" w="887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6330879" y="2576764"/>
              <a:ext cx="24316" cy="31518"/>
            </a:xfrm>
            <a:custGeom>
              <a:rect b="b" l="l" r="r" t="t"/>
              <a:pathLst>
                <a:path extrusionOk="0" h="1094" w="844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6428343" y="2706351"/>
              <a:ext cx="34399" cy="35350"/>
            </a:xfrm>
            <a:custGeom>
              <a:rect b="b" l="l" r="r" t="t"/>
              <a:pathLst>
                <a:path extrusionOk="0" h="1227" w="1194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6468735" y="2738820"/>
              <a:ext cx="22731" cy="26217"/>
            </a:xfrm>
            <a:custGeom>
              <a:rect b="b" l="l" r="r" t="t"/>
              <a:pathLst>
                <a:path extrusionOk="0" h="910" w="789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6468101" y="2706120"/>
              <a:ext cx="30596" cy="28666"/>
            </a:xfrm>
            <a:custGeom>
              <a:rect b="b" l="l" r="r" t="t"/>
              <a:pathLst>
                <a:path extrusionOk="0" h="995" w="1062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6251997" y="2748903"/>
              <a:ext cx="19591" cy="27485"/>
            </a:xfrm>
            <a:custGeom>
              <a:rect b="b" l="l" r="r" t="t"/>
              <a:pathLst>
                <a:path extrusionOk="0" h="954" w="68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6215409" y="2723666"/>
              <a:ext cx="29674" cy="37453"/>
            </a:xfrm>
            <a:custGeom>
              <a:rect b="b" l="l" r="r" t="t"/>
              <a:pathLst>
                <a:path extrusionOk="0" h="1300" w="103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118607" y="2742594"/>
              <a:ext cx="29040" cy="16134"/>
            </a:xfrm>
            <a:custGeom>
              <a:rect b="b" l="l" r="r" t="t"/>
              <a:pathLst>
                <a:path extrusionOk="0" h="560" w="1008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285446" y="2712920"/>
              <a:ext cx="35984" cy="32094"/>
            </a:xfrm>
            <a:custGeom>
              <a:rect b="b" l="l" r="r" t="t"/>
              <a:pathLst>
                <a:path extrusionOk="0" h="1114" w="1249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6375996" y="2684859"/>
              <a:ext cx="37251" cy="36128"/>
            </a:xfrm>
            <a:custGeom>
              <a:rect b="b" l="l" r="r" t="t"/>
              <a:pathLst>
                <a:path extrusionOk="0" h="1254" w="1293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421717" y="2635738"/>
              <a:ext cx="27485" cy="31950"/>
            </a:xfrm>
            <a:custGeom>
              <a:rect b="b" l="l" r="r" t="t"/>
              <a:pathLst>
                <a:path extrusionOk="0" h="1109" w="954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194406" y="2705227"/>
              <a:ext cx="19792" cy="19792"/>
            </a:xfrm>
            <a:custGeom>
              <a:rect b="b" l="l" r="r" t="t"/>
              <a:pathLst>
                <a:path extrusionOk="0" h="687" w="687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6338139" y="2732194"/>
              <a:ext cx="18957" cy="6972"/>
            </a:xfrm>
            <a:custGeom>
              <a:rect b="b" l="l" r="r" t="t"/>
              <a:pathLst>
                <a:path extrusionOk="0" h="242" w="658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6431167" y="2679846"/>
              <a:ext cx="9190" cy="16739"/>
            </a:xfrm>
            <a:custGeom>
              <a:rect b="b" l="l" r="r" t="t"/>
              <a:pathLst>
                <a:path extrusionOk="0" h="581" w="319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6373777" y="2772585"/>
              <a:ext cx="10429" cy="12936"/>
            </a:xfrm>
            <a:custGeom>
              <a:rect b="b" l="l" r="r" t="t"/>
              <a:pathLst>
                <a:path extrusionOk="0" h="449" w="362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375996" y="2574776"/>
              <a:ext cx="86747" cy="75108"/>
            </a:xfrm>
            <a:custGeom>
              <a:rect b="b" l="l" r="r" t="t"/>
              <a:pathLst>
                <a:path extrusionOk="0" h="2607" w="3011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rgbClr val="AA06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459257" y="2647982"/>
              <a:ext cx="663" cy="980"/>
            </a:xfrm>
            <a:custGeom>
              <a:rect b="b" l="l" r="r" t="t"/>
              <a:pathLst>
                <a:path extrusionOk="0" h="34" w="23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459573" y="2637870"/>
              <a:ext cx="64362" cy="37251"/>
            </a:xfrm>
            <a:custGeom>
              <a:rect b="b" l="l" r="r" t="t"/>
              <a:pathLst>
                <a:path extrusionOk="0" h="1293" w="2234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33702" y="2673824"/>
              <a:ext cx="663" cy="1930"/>
            </a:xfrm>
            <a:custGeom>
              <a:rect b="b" l="l" r="r" t="t"/>
              <a:pathLst>
                <a:path extrusionOk="0" h="67" w="23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rgbClr val="AA06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6532751" y="2672903"/>
              <a:ext cx="980" cy="951"/>
            </a:xfrm>
            <a:custGeom>
              <a:rect b="b" l="l" r="r" t="t"/>
              <a:pathLst>
                <a:path extrusionOk="0" h="33" w="34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AA05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6523906" y="2670684"/>
              <a:ext cx="9190" cy="2247"/>
            </a:xfrm>
            <a:custGeom>
              <a:rect b="b" l="l" r="r" t="t"/>
              <a:pathLst>
                <a:path extrusionOk="0" h="78" w="319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081673" y="2682035"/>
              <a:ext cx="519848" cy="75425"/>
            </a:xfrm>
            <a:custGeom>
              <a:rect b="b" l="l" r="r" t="t"/>
              <a:pathLst>
                <a:path extrusionOk="0" h="2618" w="18044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rgbClr val="AA06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321401" y="2558729"/>
              <a:ext cx="54624" cy="25554"/>
            </a:xfrm>
            <a:custGeom>
              <a:rect b="b" l="l" r="r" t="t"/>
              <a:pathLst>
                <a:path extrusionOk="0" h="887" w="1896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082018" y="2559017"/>
              <a:ext cx="520136" cy="240708"/>
            </a:xfrm>
            <a:custGeom>
              <a:rect b="b" l="l" r="r" t="t"/>
              <a:pathLst>
                <a:path extrusionOk="0" h="8355" w="18054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6444419" y="2775725"/>
              <a:ext cx="30625" cy="19591"/>
            </a:xfrm>
            <a:custGeom>
              <a:rect b="b" l="l" r="r" t="t"/>
              <a:pathLst>
                <a:path extrusionOk="0" h="680" w="1063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6200917" y="2770050"/>
              <a:ext cx="38202" cy="22414"/>
            </a:xfrm>
            <a:custGeom>
              <a:rect b="b" l="l" r="r" t="t"/>
              <a:pathLst>
                <a:path extrusionOk="0" h="778" w="1326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150442" y="2765008"/>
              <a:ext cx="30942" cy="21147"/>
            </a:xfrm>
            <a:custGeom>
              <a:rect b="b" l="l" r="r" t="t"/>
              <a:pathLst>
                <a:path extrusionOk="0" h="734" w="1074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085476" y="2753311"/>
              <a:ext cx="24949" cy="18323"/>
            </a:xfrm>
            <a:custGeom>
              <a:rect b="b" l="l" r="r" t="t"/>
              <a:pathLst>
                <a:path extrusionOk="0" h="636" w="866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282277" y="2779183"/>
              <a:ext cx="39787" cy="19908"/>
            </a:xfrm>
            <a:custGeom>
              <a:rect b="b" l="l" r="r" t="t"/>
              <a:pathLst>
                <a:path extrusionOk="0" h="691" w="1381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6332118" y="2788978"/>
              <a:ext cx="26851" cy="10746"/>
            </a:xfrm>
            <a:custGeom>
              <a:rect b="b" l="l" r="r" t="t"/>
              <a:pathLst>
                <a:path extrusionOk="0" h="373" w="932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6323302" y="2700647"/>
              <a:ext cx="4754" cy="7289"/>
            </a:xfrm>
            <a:custGeom>
              <a:rect b="b" l="l" r="r" t="t"/>
              <a:pathLst>
                <a:path extrusionOk="0" h="253" w="165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6351392" y="2676360"/>
              <a:ext cx="28724" cy="32843"/>
            </a:xfrm>
            <a:custGeom>
              <a:rect b="b" l="l" r="r" t="t"/>
              <a:pathLst>
                <a:path extrusionOk="0" h="1140" w="997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6408148" y="2747636"/>
              <a:ext cx="36013" cy="37251"/>
            </a:xfrm>
            <a:custGeom>
              <a:rect b="b" l="l" r="r" t="t"/>
              <a:pathLst>
                <a:path extrusionOk="0" h="1293" w="125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6456404" y="2662819"/>
              <a:ext cx="40737" cy="43561"/>
            </a:xfrm>
            <a:custGeom>
              <a:rect b="b" l="l" r="r" t="t"/>
              <a:pathLst>
                <a:path extrusionOk="0" h="1512" w="1414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6504978" y="2698140"/>
              <a:ext cx="39153" cy="45750"/>
            </a:xfrm>
            <a:custGeom>
              <a:rect b="b" l="l" r="r" t="t"/>
              <a:pathLst>
                <a:path extrusionOk="0" h="1588" w="1359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6557355" y="2719258"/>
              <a:ext cx="34082" cy="41025"/>
            </a:xfrm>
            <a:custGeom>
              <a:rect b="b" l="l" r="r" t="t"/>
              <a:pathLst>
                <a:path extrusionOk="0" h="1424" w="1183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6322668" y="2771318"/>
              <a:ext cx="3169" cy="5387"/>
            </a:xfrm>
            <a:custGeom>
              <a:rect b="b" l="l" r="r" t="t"/>
              <a:pathLst>
                <a:path extrusionOk="0" h="187" w="11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6364616" y="2725250"/>
              <a:ext cx="4466" cy="6021"/>
            </a:xfrm>
            <a:custGeom>
              <a:rect b="b" l="l" r="r" t="t"/>
              <a:pathLst>
                <a:path extrusionOk="0" h="209" w="155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365883" y="2650834"/>
              <a:ext cx="13915" cy="19879"/>
            </a:xfrm>
            <a:custGeom>
              <a:rect b="b" l="l" r="r" t="t"/>
              <a:pathLst>
                <a:path extrusionOk="0" h="690" w="483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6354532" y="2590564"/>
              <a:ext cx="29357" cy="30308"/>
            </a:xfrm>
            <a:custGeom>
              <a:rect b="b" l="l" r="r" t="t"/>
              <a:pathLst>
                <a:path extrusionOk="0" h="1052" w="1019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6391121" y="2597507"/>
              <a:ext cx="30625" cy="34428"/>
            </a:xfrm>
            <a:custGeom>
              <a:rect b="b" l="l" r="r" t="t"/>
              <a:pathLst>
                <a:path extrusionOk="0" h="1195" w="1063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394290" y="2659967"/>
              <a:ext cx="30596" cy="32181"/>
            </a:xfrm>
            <a:custGeom>
              <a:rect b="b" l="l" r="r" t="t"/>
              <a:pathLst>
                <a:path extrusionOk="0" h="1117" w="1062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24253" y="2618653"/>
              <a:ext cx="26851" cy="11668"/>
            </a:xfrm>
            <a:custGeom>
              <a:rect b="b" l="l" r="r" t="t"/>
              <a:pathLst>
                <a:path extrusionOk="0" h="405" w="932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rgbClr val="AA06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271992" y="2590564"/>
              <a:ext cx="61423" cy="34082"/>
            </a:xfrm>
            <a:custGeom>
              <a:rect b="b" l="l" r="r" t="t"/>
              <a:pathLst>
                <a:path extrusionOk="0" h="1183" w="2132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218895" y="2590880"/>
              <a:ext cx="140708" cy="113598"/>
            </a:xfrm>
            <a:custGeom>
              <a:rect b="b" l="l" r="r" t="t"/>
              <a:pathLst>
                <a:path extrusionOk="0" h="3943" w="4884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273461" y="2688345"/>
              <a:ext cx="3515" cy="6338"/>
            </a:xfrm>
            <a:custGeom>
              <a:rect b="b" l="l" r="r" t="t"/>
              <a:pathLst>
                <a:path extrusionOk="0" h="220" w="122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287981" y="2672586"/>
              <a:ext cx="21463" cy="31893"/>
            </a:xfrm>
            <a:custGeom>
              <a:rect b="b" l="l" r="r" t="t"/>
              <a:pathLst>
                <a:path extrusionOk="0" h="1107" w="745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321401" y="2617674"/>
              <a:ext cx="30942" cy="34111"/>
            </a:xfrm>
            <a:custGeom>
              <a:rect b="b" l="l" r="r" t="t"/>
              <a:pathLst>
                <a:path extrusionOk="0" h="1184" w="1074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6341280" y="2641356"/>
              <a:ext cx="12331" cy="11063"/>
            </a:xfrm>
            <a:custGeom>
              <a:rect b="b" l="l" r="r" t="t"/>
              <a:pathLst>
                <a:path extrusionOk="0" h="384" w="428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6352948" y="2608224"/>
              <a:ext cx="7289" cy="10746"/>
            </a:xfrm>
            <a:custGeom>
              <a:rect b="b" l="l" r="r" t="t"/>
              <a:pathLst>
                <a:path extrusionOk="0" h="373" w="253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6374728" y="2619921"/>
              <a:ext cx="25554" cy="12648"/>
            </a:xfrm>
            <a:custGeom>
              <a:rect b="b" l="l" r="r" t="t"/>
              <a:pathLst>
                <a:path extrusionOk="0" h="439" w="887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6393944" y="2623983"/>
              <a:ext cx="6050" cy="7952"/>
            </a:xfrm>
            <a:custGeom>
              <a:rect b="b" l="l" r="r" t="t"/>
              <a:pathLst>
                <a:path extrusionOk="0" h="276" w="21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6377234" y="2639137"/>
              <a:ext cx="27168" cy="13915"/>
            </a:xfrm>
            <a:custGeom>
              <a:rect b="b" l="l" r="r" t="t"/>
              <a:pathLst>
                <a:path extrusionOk="0" h="483" w="943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376629" y="2648933"/>
              <a:ext cx="2852" cy="3169"/>
            </a:xfrm>
            <a:custGeom>
              <a:rect b="b" l="l" r="r" t="t"/>
              <a:pathLst>
                <a:path extrusionOk="0" h="110" w="99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174124" y="2732510"/>
              <a:ext cx="41659" cy="32815"/>
            </a:xfrm>
            <a:custGeom>
              <a:rect b="b" l="l" r="r" t="t"/>
              <a:pathLst>
                <a:path extrusionOk="0" h="1139" w="1446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6235921" y="2669417"/>
              <a:ext cx="23394" cy="15500"/>
            </a:xfrm>
            <a:custGeom>
              <a:rect b="b" l="l" r="r" t="t"/>
              <a:pathLst>
                <a:path extrusionOk="0" h="538" w="812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6263377" y="2630926"/>
              <a:ext cx="29357" cy="30942"/>
            </a:xfrm>
            <a:custGeom>
              <a:rect b="b" l="l" r="r" t="t"/>
              <a:pathLst>
                <a:path extrusionOk="0" h="1074" w="1019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6299649" y="2601915"/>
              <a:ext cx="25554" cy="21809"/>
            </a:xfrm>
            <a:custGeom>
              <a:rect b="b" l="l" r="r" t="t"/>
              <a:pathLst>
                <a:path extrusionOk="0" h="757" w="887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6330879" y="2576677"/>
              <a:ext cx="23682" cy="31576"/>
            </a:xfrm>
            <a:custGeom>
              <a:rect b="b" l="l" r="r" t="t"/>
              <a:pathLst>
                <a:path extrusionOk="0" h="1096" w="822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6428343" y="2707273"/>
              <a:ext cx="28090" cy="35350"/>
            </a:xfrm>
            <a:custGeom>
              <a:rect b="b" l="l" r="r" t="t"/>
              <a:pathLst>
                <a:path extrusionOk="0" h="1227" w="975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6475649" y="2742594"/>
              <a:ext cx="22760" cy="24633"/>
            </a:xfrm>
            <a:custGeom>
              <a:rect b="b" l="l" r="r" t="t"/>
              <a:pathLst>
                <a:path extrusionOk="0" h="855" w="79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6125521" y="2728708"/>
              <a:ext cx="25583" cy="21492"/>
            </a:xfrm>
            <a:custGeom>
              <a:rect b="b" l="l" r="r" t="t"/>
              <a:pathLst>
                <a:path extrusionOk="0" h="746" w="888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471558" y="2706005"/>
              <a:ext cx="27139" cy="27485"/>
            </a:xfrm>
            <a:custGeom>
              <a:rect b="b" l="l" r="r" t="t"/>
              <a:pathLst>
                <a:path extrusionOk="0" h="954" w="942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6516675" y="2743862"/>
              <a:ext cx="27456" cy="27485"/>
            </a:xfrm>
            <a:custGeom>
              <a:rect b="b" l="l" r="r" t="t"/>
              <a:pathLst>
                <a:path extrusionOk="0" h="954" w="953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6251997" y="2753945"/>
              <a:ext cx="34745" cy="27168"/>
            </a:xfrm>
            <a:custGeom>
              <a:rect b="b" l="l" r="r" t="t"/>
              <a:pathLst>
                <a:path extrusionOk="0" h="943" w="1206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6216388" y="2735996"/>
              <a:ext cx="27139" cy="24921"/>
            </a:xfrm>
            <a:custGeom>
              <a:rect b="b" l="l" r="r" t="t"/>
              <a:pathLst>
                <a:path extrusionOk="0" h="865" w="942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117339" y="2742306"/>
              <a:ext cx="35033" cy="29329"/>
            </a:xfrm>
            <a:custGeom>
              <a:rect b="b" l="l" r="r" t="t"/>
              <a:pathLst>
                <a:path extrusionOk="0" h="1018" w="1216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6285446" y="2717356"/>
              <a:ext cx="35350" cy="27802"/>
            </a:xfrm>
            <a:custGeom>
              <a:rect b="b" l="l" r="r" t="t"/>
              <a:pathLst>
                <a:path extrusionOk="0" h="965" w="1227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6405929" y="2707590"/>
              <a:ext cx="5071" cy="5704"/>
            </a:xfrm>
            <a:custGeom>
              <a:rect b="b" l="l" r="r" t="t"/>
              <a:pathLst>
                <a:path extrusionOk="0" h="198" w="176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6376629" y="2684888"/>
              <a:ext cx="35984" cy="35984"/>
            </a:xfrm>
            <a:custGeom>
              <a:rect b="b" l="l" r="r" t="t"/>
              <a:pathLst>
                <a:path extrusionOk="0" h="1249" w="1249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421717" y="2635680"/>
              <a:ext cx="27485" cy="32210"/>
            </a:xfrm>
            <a:custGeom>
              <a:rect b="b" l="l" r="r" t="t"/>
              <a:pathLst>
                <a:path extrusionOk="0" h="1118" w="954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233703" y="2641356"/>
              <a:ext cx="21809" cy="18323"/>
            </a:xfrm>
            <a:custGeom>
              <a:rect b="b" l="l" r="r" t="t"/>
              <a:pathLst>
                <a:path extrusionOk="0" h="636" w="757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6333386" y="2718336"/>
              <a:ext cx="24344" cy="19879"/>
            </a:xfrm>
            <a:custGeom>
              <a:rect b="b" l="l" r="r" t="t"/>
              <a:pathLst>
                <a:path extrusionOk="0" h="690" w="845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435287" y="2679500"/>
              <a:ext cx="10746" cy="17084"/>
            </a:xfrm>
            <a:custGeom>
              <a:rect b="b" l="l" r="r" t="t"/>
              <a:pathLst>
                <a:path extrusionOk="0" h="593" w="373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6373143" y="2772585"/>
              <a:ext cx="27773" cy="24921"/>
            </a:xfrm>
            <a:custGeom>
              <a:rect b="b" l="l" r="r" t="t"/>
              <a:pathLst>
                <a:path extrusionOk="0" h="865" w="964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6082306" y="2752389"/>
              <a:ext cx="513884" cy="255775"/>
            </a:xfrm>
            <a:custGeom>
              <a:rect b="b" l="l" r="r" t="t"/>
              <a:pathLst>
                <a:path extrusionOk="0" h="8878" w="17837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082940" y="2763107"/>
              <a:ext cx="4782" cy="20225"/>
            </a:xfrm>
            <a:custGeom>
              <a:rect b="b" l="l" r="r" t="t"/>
              <a:pathLst>
                <a:path extrusionOk="0" h="702" w="166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rgbClr val="A6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6082018" y="2758382"/>
              <a:ext cx="1585" cy="6655"/>
            </a:xfrm>
            <a:custGeom>
              <a:rect b="b" l="l" r="r" t="t"/>
              <a:pathLst>
                <a:path extrusionOk="0" h="231" w="55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6287347" y="2908856"/>
              <a:ext cx="266867" cy="100950"/>
            </a:xfrm>
            <a:custGeom>
              <a:rect b="b" l="l" r="r" t="t"/>
              <a:pathLst>
                <a:path extrusionOk="0" h="3504" w="9263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6534623" y="2943544"/>
              <a:ext cx="663" cy="951"/>
            </a:xfrm>
            <a:custGeom>
              <a:rect b="b" l="l" r="r" t="t"/>
              <a:pathLst>
                <a:path extrusionOk="0" h="33" w="23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554185" y="2908511"/>
              <a:ext cx="375" cy="663"/>
            </a:xfrm>
            <a:custGeom>
              <a:rect b="b" l="l" r="r" t="t"/>
              <a:pathLst>
                <a:path extrusionOk="0" h="23" w="13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082623" y="2752706"/>
              <a:ext cx="513567" cy="255516"/>
            </a:xfrm>
            <a:custGeom>
              <a:rect b="b" l="l" r="r" t="t"/>
              <a:pathLst>
                <a:path extrusionOk="0" h="8869" w="17826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216388" y="2506957"/>
              <a:ext cx="182338" cy="153384"/>
            </a:xfrm>
            <a:custGeom>
              <a:rect b="b" l="l" r="r" t="t"/>
              <a:pathLst>
                <a:path extrusionOk="0" h="5324" w="6329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294607" y="2513295"/>
              <a:ext cx="10746" cy="106655"/>
            </a:xfrm>
            <a:custGeom>
              <a:rect b="b" l="l" r="r" t="t"/>
              <a:pathLst>
                <a:path extrusionOk="0" h="3702" w="373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65596" y="2527815"/>
              <a:ext cx="317" cy="2852"/>
            </a:xfrm>
            <a:custGeom>
              <a:rect b="b" l="l" r="r" t="t"/>
              <a:pathLst>
                <a:path extrusionOk="0" h="99" w="11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A905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268419" y="2573537"/>
              <a:ext cx="7289" cy="42293"/>
            </a:xfrm>
            <a:custGeom>
              <a:rect b="b" l="l" r="r" t="t"/>
              <a:pathLst>
                <a:path extrusionOk="0" h="1468" w="253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275679" y="2615801"/>
              <a:ext cx="317" cy="346"/>
            </a:xfrm>
            <a:custGeom>
              <a:rect b="b" l="l" r="r" t="t"/>
              <a:pathLst>
                <a:path extrusionOk="0" h="12" w="11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275679" y="2616118"/>
              <a:ext cx="5071" cy="14837"/>
            </a:xfrm>
            <a:custGeom>
              <a:rect b="b" l="l" r="r" t="t"/>
              <a:pathLst>
                <a:path extrusionOk="0" h="515" w="176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6280721" y="2630926"/>
              <a:ext cx="663" cy="1642"/>
            </a:xfrm>
            <a:custGeom>
              <a:rect b="b" l="l" r="r" t="t"/>
              <a:pathLst>
                <a:path extrusionOk="0" h="57" w="23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6265596" y="2530639"/>
              <a:ext cx="18323" cy="106972"/>
            </a:xfrm>
            <a:custGeom>
              <a:rect b="b" l="l" r="r" t="t"/>
              <a:pathLst>
                <a:path extrusionOk="0" h="3713" w="636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6242548" y="2571952"/>
              <a:ext cx="1613" cy="14866"/>
            </a:xfrm>
            <a:custGeom>
              <a:rect b="b" l="l" r="r" t="t"/>
              <a:pathLst>
                <a:path extrusionOk="0" h="516" w="56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6241914" y="2538216"/>
              <a:ext cx="10746" cy="83290"/>
            </a:xfrm>
            <a:custGeom>
              <a:rect b="b" l="l" r="r" t="t"/>
              <a:pathLst>
                <a:path extrusionOk="0" h="2891" w="373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914397" y="2693732"/>
              <a:ext cx="179198" cy="325553"/>
            </a:xfrm>
            <a:custGeom>
              <a:rect b="b" l="l" r="r" t="t"/>
              <a:pathLst>
                <a:path extrusionOk="0" h="11300" w="622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7069308" y="2946079"/>
              <a:ext cx="1901" cy="1585"/>
            </a:xfrm>
            <a:custGeom>
              <a:rect b="b" l="l" r="r" t="t"/>
              <a:pathLst>
                <a:path extrusionOk="0" h="55" w="66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7061414" y="2940058"/>
              <a:ext cx="8211" cy="6338"/>
            </a:xfrm>
            <a:custGeom>
              <a:rect b="b" l="l" r="r" t="t"/>
              <a:pathLst>
                <a:path extrusionOk="0" h="220" w="285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7072765" y="2948585"/>
              <a:ext cx="6972" cy="3198"/>
            </a:xfrm>
            <a:custGeom>
              <a:rect b="b" l="l" r="r" t="t"/>
              <a:pathLst>
                <a:path extrusionOk="0" h="111" w="242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7071181" y="2947635"/>
              <a:ext cx="1613" cy="980"/>
            </a:xfrm>
            <a:custGeom>
              <a:rect b="b" l="l" r="r" t="t"/>
              <a:pathLst>
                <a:path extrusionOk="0" h="34" w="56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7059196" y="2936917"/>
              <a:ext cx="25900" cy="14866"/>
            </a:xfrm>
            <a:custGeom>
              <a:rect b="b" l="l" r="r" t="t"/>
              <a:pathLst>
                <a:path extrusionOk="0" h="516" w="899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7089792" y="2993068"/>
              <a:ext cx="1930" cy="634"/>
            </a:xfrm>
            <a:custGeom>
              <a:rect b="b" l="l" r="r" t="t"/>
              <a:pathLst>
                <a:path extrusionOk="0" h="22" w="67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7054788" y="2958064"/>
              <a:ext cx="37539" cy="35350"/>
            </a:xfrm>
            <a:custGeom>
              <a:rect b="b" l="l" r="r" t="t"/>
              <a:pathLst>
                <a:path extrusionOk="0" h="1227" w="1303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7042803" y="2971288"/>
              <a:ext cx="34082" cy="31893"/>
            </a:xfrm>
            <a:custGeom>
              <a:rect b="b" l="l" r="r" t="t"/>
              <a:pathLst>
                <a:path extrusionOk="0" h="1107" w="1183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7041219" y="2967831"/>
              <a:ext cx="47047" cy="41025"/>
            </a:xfrm>
            <a:custGeom>
              <a:rect b="b" l="l" r="r" t="t"/>
              <a:pathLst>
                <a:path extrusionOk="0" h="1424" w="1633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7033008" y="2983273"/>
              <a:ext cx="37885" cy="30942"/>
            </a:xfrm>
            <a:custGeom>
              <a:rect b="b" l="l" r="r" t="t"/>
              <a:pathLst>
                <a:path extrusionOk="0" h="1074" w="1315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7030818" y="2974745"/>
              <a:ext cx="44195" cy="40420"/>
            </a:xfrm>
            <a:custGeom>
              <a:rect b="b" l="l" r="r" t="t"/>
              <a:pathLst>
                <a:path extrusionOk="0" h="1403" w="1534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915031" y="2874457"/>
              <a:ext cx="4466" cy="8557"/>
            </a:xfrm>
            <a:custGeom>
              <a:rect b="b" l="l" r="r" t="t"/>
              <a:pathLst>
                <a:path extrusionOk="0" h="297" w="155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915031" y="2874140"/>
              <a:ext cx="375" cy="663"/>
            </a:xfrm>
            <a:custGeom>
              <a:rect b="b" l="l" r="r" t="t"/>
              <a:pathLst>
                <a:path extrusionOk="0" h="23" w="13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6914743" y="2870366"/>
              <a:ext cx="663" cy="4120"/>
            </a:xfrm>
            <a:custGeom>
              <a:rect b="b" l="l" r="r" t="t"/>
              <a:pathLst>
                <a:path extrusionOk="0" h="143" w="23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922953" y="2887710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7050380" y="3018277"/>
              <a:ext cx="663" cy="1008"/>
            </a:xfrm>
            <a:custGeom>
              <a:rect b="b" l="l" r="r" t="t"/>
              <a:pathLst>
                <a:path extrusionOk="0" h="35" w="23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915031" y="2867514"/>
              <a:ext cx="136012" cy="151771"/>
            </a:xfrm>
            <a:custGeom>
              <a:rect b="b" l="l" r="r" t="t"/>
              <a:pathLst>
                <a:path extrusionOk="0" h="5268" w="4721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959196" y="2754925"/>
              <a:ext cx="2881" cy="3486"/>
            </a:xfrm>
            <a:custGeom>
              <a:rect b="b" l="l" r="r" t="t"/>
              <a:pathLst>
                <a:path extrusionOk="0" h="121" w="10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6982244" y="2869416"/>
              <a:ext cx="10112" cy="10429"/>
            </a:xfrm>
            <a:custGeom>
              <a:rect b="b" l="l" r="r" t="t"/>
              <a:pathLst>
                <a:path extrusionOk="0" h="362" w="351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6974351" y="2860917"/>
              <a:ext cx="7923" cy="8528"/>
            </a:xfrm>
            <a:custGeom>
              <a:rect b="b" l="l" r="r" t="t"/>
              <a:pathLst>
                <a:path extrusionOk="0" h="296" w="275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929868" y="2730609"/>
              <a:ext cx="88994" cy="173523"/>
            </a:xfrm>
            <a:custGeom>
              <a:rect b="b" l="l" r="r" t="t"/>
              <a:pathLst>
                <a:path extrusionOk="0" h="6023" w="3089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6942487" y="2850804"/>
              <a:ext cx="59637" cy="39441"/>
            </a:xfrm>
            <a:custGeom>
              <a:rect b="b" l="l" r="r" t="t"/>
              <a:pathLst>
                <a:path extrusionOk="0" h="1369" w="207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6955739" y="2852360"/>
              <a:ext cx="45462" cy="37597"/>
            </a:xfrm>
            <a:custGeom>
              <a:rect b="b" l="l" r="r" t="t"/>
              <a:pathLst>
                <a:path extrusionOk="0" h="1305" w="1578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7270229" y="2607590"/>
              <a:ext cx="122414" cy="136675"/>
            </a:xfrm>
            <a:custGeom>
              <a:rect b="b" l="l" r="r" t="t"/>
              <a:pathLst>
                <a:path extrusionOk="0" h="4744" w="4249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7276510" y="2653657"/>
              <a:ext cx="28119" cy="37856"/>
            </a:xfrm>
            <a:custGeom>
              <a:rect b="b" l="l" r="r" t="t"/>
              <a:pathLst>
                <a:path extrusionOk="0" h="1314" w="976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rgbClr val="AB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7276856" y="2621477"/>
              <a:ext cx="89282" cy="73206"/>
            </a:xfrm>
            <a:custGeom>
              <a:rect b="b" l="l" r="r" t="t"/>
              <a:pathLst>
                <a:path extrusionOk="0" h="2541" w="3099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7309958" y="3508796"/>
              <a:ext cx="100028" cy="177729"/>
            </a:xfrm>
            <a:custGeom>
              <a:rect b="b" l="l" r="r" t="t"/>
              <a:pathLst>
                <a:path extrusionOk="0" h="6169" w="3472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7308691" y="3537491"/>
              <a:ext cx="98156" cy="149063"/>
            </a:xfrm>
            <a:custGeom>
              <a:rect b="b" l="l" r="r" t="t"/>
              <a:pathLst>
                <a:path extrusionOk="0" h="5174" w="3407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7101460" y="2853570"/>
              <a:ext cx="353614" cy="711117"/>
            </a:xfrm>
            <a:custGeom>
              <a:rect b="b" l="l" r="r" t="t"/>
              <a:pathLst>
                <a:path extrusionOk="0" h="24683" w="12274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7102094" y="2943544"/>
              <a:ext cx="14232" cy="61509"/>
            </a:xfrm>
            <a:custGeom>
              <a:rect b="b" l="l" r="r" t="t"/>
              <a:pathLst>
                <a:path extrusionOk="0" h="2135" w="494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rgbClr val="1A1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7102411" y="3004102"/>
              <a:ext cx="346" cy="1585"/>
            </a:xfrm>
            <a:custGeom>
              <a:rect b="b" l="l" r="r" t="t"/>
              <a:pathLst>
                <a:path extrusionOk="0" h="55" w="12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7102411" y="3005024"/>
              <a:ext cx="346" cy="2881"/>
            </a:xfrm>
            <a:custGeom>
              <a:rect b="b" l="l" r="r" t="t"/>
              <a:pathLst>
                <a:path extrusionOk="0" h="100" w="12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7385354" y="3566214"/>
              <a:ext cx="346" cy="317"/>
            </a:xfrm>
            <a:custGeom>
              <a:rect b="b" l="l" r="r" t="t"/>
              <a:pathLst>
                <a:path extrusionOk="0" h="11" w="12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A1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7102728" y="2947318"/>
              <a:ext cx="345115" cy="565598"/>
            </a:xfrm>
            <a:custGeom>
              <a:rect b="b" l="l" r="r" t="t"/>
              <a:pathLst>
                <a:path extrusionOk="0" h="19632" w="11979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7116297" y="2929023"/>
              <a:ext cx="5704" cy="14549"/>
            </a:xfrm>
            <a:custGeom>
              <a:rect b="b" l="l" r="r" t="t"/>
              <a:pathLst>
                <a:path extrusionOk="0" h="505" w="198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rgbClr val="1A19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7115347" y="2929340"/>
              <a:ext cx="7606" cy="18323"/>
            </a:xfrm>
            <a:custGeom>
              <a:rect b="b" l="l" r="r" t="t"/>
              <a:pathLst>
                <a:path extrusionOk="0" h="636" w="264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rgbClr val="1713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7116297" y="2906955"/>
              <a:ext cx="188648" cy="114837"/>
            </a:xfrm>
            <a:custGeom>
              <a:rect b="b" l="l" r="r" t="t"/>
              <a:pathLst>
                <a:path extrusionOk="0" h="3986" w="6548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7226697" y="3020495"/>
              <a:ext cx="33794" cy="1296"/>
            </a:xfrm>
            <a:custGeom>
              <a:rect b="b" l="l" r="r" t="t"/>
              <a:pathLst>
                <a:path extrusionOk="0" h="45" w="1173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7201777" y="2941325"/>
              <a:ext cx="71939" cy="80466"/>
            </a:xfrm>
            <a:custGeom>
              <a:rect b="b" l="l" r="r" t="t"/>
              <a:pathLst>
                <a:path extrusionOk="0" h="2793" w="2497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6967407" y="2532828"/>
              <a:ext cx="402505" cy="409678"/>
            </a:xfrm>
            <a:custGeom>
              <a:rect b="b" l="l" r="r" t="t"/>
              <a:pathLst>
                <a:path extrusionOk="0" h="14220" w="13971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7324162" y="2610126"/>
              <a:ext cx="9795" cy="11063"/>
            </a:xfrm>
            <a:custGeom>
              <a:rect b="b" l="l" r="r" t="t"/>
              <a:pathLst>
                <a:path extrusionOk="0" h="384" w="34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7323845" y="2621160"/>
              <a:ext cx="346" cy="346"/>
            </a:xfrm>
            <a:custGeom>
              <a:rect b="b" l="l" r="r" t="t"/>
              <a:pathLst>
                <a:path extrusionOk="0" h="12" w="12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7317852" y="2621477"/>
              <a:ext cx="6021" cy="5387"/>
            </a:xfrm>
            <a:custGeom>
              <a:rect b="b" l="l" r="r" t="t"/>
              <a:pathLst>
                <a:path extrusionOk="0" h="187" w="209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7285671" y="2675438"/>
              <a:ext cx="7289" cy="16076"/>
            </a:xfrm>
            <a:custGeom>
              <a:rect b="b" l="l" r="r" t="t"/>
              <a:pathLst>
                <a:path extrusionOk="0" h="558" w="253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7059513" y="2723378"/>
              <a:ext cx="1930" cy="53327"/>
            </a:xfrm>
            <a:custGeom>
              <a:rect b="b" l="l" r="r" t="t"/>
              <a:pathLst>
                <a:path extrusionOk="0" h="1851" w="67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5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7010622" y="2532857"/>
              <a:ext cx="323335" cy="406307"/>
            </a:xfrm>
            <a:custGeom>
              <a:rect b="b" l="l" r="r" t="t"/>
              <a:pathLst>
                <a:path extrusionOk="0" h="14103" w="11223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6925143" y="2242510"/>
              <a:ext cx="315786" cy="326331"/>
            </a:xfrm>
            <a:custGeom>
              <a:rect b="b" l="l" r="r" t="t"/>
              <a:pathLst>
                <a:path extrusionOk="0" h="11327" w="10961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6941536" y="2255705"/>
              <a:ext cx="275712" cy="349177"/>
            </a:xfrm>
            <a:custGeom>
              <a:rect b="b" l="l" r="r" t="t"/>
              <a:pathLst>
                <a:path extrusionOk="0" h="12120" w="957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7005581" y="2255561"/>
              <a:ext cx="178564" cy="122414"/>
            </a:xfrm>
            <a:custGeom>
              <a:rect b="b" l="l" r="r" t="t"/>
              <a:pathLst>
                <a:path extrusionOk="0" h="4249" w="6198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7061731" y="2540434"/>
              <a:ext cx="15154" cy="2535"/>
            </a:xfrm>
            <a:custGeom>
              <a:rect b="b" l="l" r="r" t="t"/>
              <a:pathLst>
                <a:path extrusionOk="0" h="88" w="526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rgbClr val="161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7031452" y="2540088"/>
              <a:ext cx="30596" cy="3198"/>
            </a:xfrm>
            <a:custGeom>
              <a:rect b="b" l="l" r="r" t="t"/>
              <a:pathLst>
                <a:path extrusionOk="0" h="111" w="1062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7001806" y="2531589"/>
              <a:ext cx="32815" cy="9478"/>
            </a:xfrm>
            <a:custGeom>
              <a:rect b="b" l="l" r="r" t="t"/>
              <a:pathLst>
                <a:path extrusionOk="0" h="329" w="1139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7115664" y="2531878"/>
              <a:ext cx="663" cy="2881"/>
            </a:xfrm>
            <a:custGeom>
              <a:rect b="b" l="l" r="r" t="t"/>
              <a:pathLst>
                <a:path extrusionOk="0" h="100" w="23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905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7076857" y="2577628"/>
              <a:ext cx="13281" cy="16105"/>
            </a:xfrm>
            <a:custGeom>
              <a:rect b="b" l="l" r="r" t="t"/>
              <a:pathLst>
                <a:path extrusionOk="0" h="559" w="461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940902" y="2255561"/>
              <a:ext cx="275078" cy="344827"/>
            </a:xfrm>
            <a:custGeom>
              <a:rect b="b" l="l" r="r" t="t"/>
              <a:pathLst>
                <a:path extrusionOk="0" h="11969" w="9548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7191693" y="2379213"/>
              <a:ext cx="11668" cy="35379"/>
            </a:xfrm>
            <a:custGeom>
              <a:rect b="b" l="l" r="r" t="t"/>
              <a:pathLst>
                <a:path extrusionOk="0" h="1228" w="405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7005581" y="2433175"/>
              <a:ext cx="75741" cy="38173"/>
            </a:xfrm>
            <a:custGeom>
              <a:rect b="b" l="l" r="r" t="t"/>
              <a:pathLst>
                <a:path extrusionOk="0" h="1325" w="2629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7015981" y="2402261"/>
              <a:ext cx="13915" cy="30942"/>
            </a:xfrm>
            <a:custGeom>
              <a:rect b="b" l="l" r="r" t="t"/>
              <a:pathLst>
                <a:path extrusionOk="0" h="1074" w="483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7085067" y="2377254"/>
              <a:ext cx="13915" cy="26159"/>
            </a:xfrm>
            <a:custGeom>
              <a:rect b="b" l="l" r="r" t="t"/>
              <a:pathLst>
                <a:path extrusionOk="0" h="908" w="483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976569" y="2405949"/>
              <a:ext cx="13915" cy="26073"/>
            </a:xfrm>
            <a:custGeom>
              <a:rect b="b" l="l" r="r" t="t"/>
              <a:pathLst>
                <a:path extrusionOk="0" h="905" w="483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959196" y="2364232"/>
              <a:ext cx="31576" cy="31432"/>
            </a:xfrm>
            <a:custGeom>
              <a:rect b="b" l="l" r="r" t="t"/>
              <a:pathLst>
                <a:path extrusionOk="0" h="1091" w="1096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7066456" y="2333665"/>
              <a:ext cx="31893" cy="22558"/>
            </a:xfrm>
            <a:custGeom>
              <a:rect b="b" l="l" r="r" t="t"/>
              <a:pathLst>
                <a:path extrusionOk="0" h="783" w="1107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7094546" y="2400043"/>
              <a:ext cx="52693" cy="38519"/>
            </a:xfrm>
            <a:custGeom>
              <a:rect b="b" l="l" r="r" t="t"/>
              <a:pathLst>
                <a:path extrusionOk="0" h="1337" w="1829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7130789" y="2400043"/>
              <a:ext cx="25583" cy="26217"/>
            </a:xfrm>
            <a:custGeom>
              <a:rect b="b" l="l" r="r" t="t"/>
              <a:pathLst>
                <a:path extrusionOk="0" h="910" w="888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959830" y="2443575"/>
              <a:ext cx="44511" cy="32815"/>
            </a:xfrm>
            <a:custGeom>
              <a:rect b="b" l="l" r="r" t="t"/>
              <a:pathLst>
                <a:path extrusionOk="0" h="1139" w="1545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891407" y="2188981"/>
              <a:ext cx="364331" cy="251166"/>
            </a:xfrm>
            <a:custGeom>
              <a:rect b="b" l="l" r="r" t="t"/>
              <a:pathLst>
                <a:path extrusionOk="0" h="8718" w="12646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7837988" y="2959591"/>
              <a:ext cx="239440" cy="399710"/>
            </a:xfrm>
            <a:custGeom>
              <a:rect b="b" l="l" r="r" t="t"/>
              <a:pathLst>
                <a:path extrusionOk="0" h="13874" w="8311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7994772" y="2969415"/>
              <a:ext cx="2564" cy="1585"/>
            </a:xfrm>
            <a:custGeom>
              <a:rect b="b" l="l" r="r" t="t"/>
              <a:pathLst>
                <a:path extrusionOk="0" h="55" w="89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7995406" y="2970049"/>
              <a:ext cx="317" cy="29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7908659" y="3036283"/>
              <a:ext cx="90550" cy="124949"/>
            </a:xfrm>
            <a:custGeom>
              <a:rect b="b" l="l" r="r" t="t"/>
              <a:pathLst>
                <a:path extrusionOk="0" h="4337" w="3143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rgbClr val="1817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7840840" y="3241612"/>
              <a:ext cx="17372" cy="75741"/>
            </a:xfrm>
            <a:custGeom>
              <a:rect b="b" l="l" r="r" t="t"/>
              <a:pathLst>
                <a:path extrusionOk="0" h="2629" w="603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rgbClr val="0A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7848071" y="3161203"/>
              <a:ext cx="61221" cy="80438"/>
            </a:xfrm>
            <a:custGeom>
              <a:rect b="b" l="l" r="r" t="t"/>
              <a:pathLst>
                <a:path extrusionOk="0" h="2792" w="2125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7860402" y="3296207"/>
              <a:ext cx="123336" cy="63094"/>
            </a:xfrm>
            <a:custGeom>
              <a:rect b="b" l="l" r="r" t="t"/>
              <a:pathLst>
                <a:path extrusionOk="0" h="2190" w="4281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rgbClr val="0A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841157" y="2969415"/>
              <a:ext cx="207259" cy="389886"/>
            </a:xfrm>
            <a:custGeom>
              <a:rect b="b" l="l" r="r" t="t"/>
              <a:pathLst>
                <a:path extrusionOk="0" h="13533" w="7194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271814" y="2745129"/>
              <a:ext cx="739380" cy="385363"/>
            </a:xfrm>
            <a:custGeom>
              <a:rect b="b" l="l" r="r" t="t"/>
              <a:pathLst>
                <a:path extrusionOk="0" h="13376" w="25664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695407" y="2746714"/>
              <a:ext cx="32526" cy="8845"/>
            </a:xfrm>
            <a:custGeom>
              <a:rect b="b" l="l" r="r" t="t"/>
              <a:pathLst>
                <a:path extrusionOk="0" h="307" w="1129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271814" y="2745129"/>
              <a:ext cx="473809" cy="272543"/>
            </a:xfrm>
            <a:custGeom>
              <a:rect b="b" l="l" r="r" t="t"/>
              <a:pathLst>
                <a:path extrusionOk="0" h="9460" w="16446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rgbClr val="0C0C0C">
                <a:alpha val="46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664206" y="3064661"/>
              <a:ext cx="17372" cy="980"/>
            </a:xfrm>
            <a:custGeom>
              <a:rect b="b" l="l" r="r" t="t"/>
              <a:pathLst>
                <a:path extrusionOk="0" h="34" w="603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rgbClr val="191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986561" y="3010095"/>
              <a:ext cx="5387" cy="19274"/>
            </a:xfrm>
            <a:custGeom>
              <a:rect b="b" l="l" r="r" t="t"/>
              <a:pathLst>
                <a:path extrusionOk="0" h="669" w="187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7649686" y="2888315"/>
              <a:ext cx="344481" cy="242004"/>
            </a:xfrm>
            <a:custGeom>
              <a:rect b="b" l="l" r="r" t="t"/>
              <a:pathLst>
                <a:path extrusionOk="0" h="8400" w="11957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rgbClr val="0C0C0C">
                <a:alpha val="46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617188" y="3102200"/>
              <a:ext cx="2881" cy="6338"/>
            </a:xfrm>
            <a:custGeom>
              <a:rect b="b" l="l" r="r" t="t"/>
              <a:pathLst>
                <a:path extrusionOk="0" h="220" w="10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rgbClr val="191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543377" y="2944178"/>
              <a:ext cx="313568" cy="164044"/>
            </a:xfrm>
            <a:custGeom>
              <a:rect b="b" l="l" r="r" t="t"/>
              <a:pathLst>
                <a:path extrusionOk="0" h="5694" w="10884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7442427" y="2914820"/>
              <a:ext cx="266579" cy="202995"/>
            </a:xfrm>
            <a:custGeom>
              <a:rect b="b" l="l" r="r" t="t"/>
              <a:pathLst>
                <a:path extrusionOk="0" h="7046" w="9253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697309" y="2961204"/>
              <a:ext cx="7606" cy="27802"/>
            </a:xfrm>
            <a:custGeom>
              <a:rect b="b" l="l" r="r" t="t"/>
              <a:pathLst>
                <a:path extrusionOk="0" h="965" w="264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rgbClr val="5E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7704886" y="2988977"/>
              <a:ext cx="346" cy="6943"/>
            </a:xfrm>
            <a:custGeom>
              <a:rect b="b" l="l" r="r" t="t"/>
              <a:pathLst>
                <a:path extrusionOk="0" h="241" w="12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rgbClr val="52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494486" y="3064344"/>
              <a:ext cx="113886" cy="37568"/>
            </a:xfrm>
            <a:custGeom>
              <a:rect b="b" l="l" r="r" t="t"/>
              <a:pathLst>
                <a:path extrusionOk="0" h="1304" w="3953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rgbClr val="191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7489445" y="3070336"/>
              <a:ext cx="33765" cy="30942"/>
            </a:xfrm>
            <a:custGeom>
              <a:rect b="b" l="l" r="r" t="t"/>
              <a:pathLst>
                <a:path extrusionOk="0" h="1074" w="1172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rgbClr val="5E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9082" y="3108827"/>
              <a:ext cx="14837" cy="8873"/>
            </a:xfrm>
            <a:custGeom>
              <a:rect b="b" l="l" r="r" t="t"/>
              <a:pathLst>
                <a:path extrusionOk="0" h="308" w="515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rgbClr val="1918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444328" y="3097476"/>
              <a:ext cx="4782" cy="12936"/>
            </a:xfrm>
            <a:custGeom>
              <a:rect b="b" l="l" r="r" t="t"/>
              <a:pathLst>
                <a:path extrusionOk="0" h="449" w="166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7444962" y="3100299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443060" y="2955817"/>
              <a:ext cx="262171" cy="161883"/>
            </a:xfrm>
            <a:custGeom>
              <a:rect b="b" l="l" r="r" t="t"/>
              <a:pathLst>
                <a:path extrusionOk="0" h="5619" w="910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rgbClr val="0C0C0C">
                <a:alpha val="46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477460" y="2987998"/>
              <a:ext cx="24316" cy="23711"/>
            </a:xfrm>
            <a:custGeom>
              <a:rect b="b" l="l" r="r" t="t"/>
              <a:pathLst>
                <a:path extrusionOk="0" h="823" w="844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522893" y="3060887"/>
              <a:ext cx="317" cy="6914"/>
            </a:xfrm>
            <a:custGeom>
              <a:rect b="b" l="l" r="r" t="t"/>
              <a:pathLst>
                <a:path extrusionOk="0" h="240" w="11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856916" y="2946684"/>
              <a:ext cx="56813" cy="7606"/>
            </a:xfrm>
            <a:custGeom>
              <a:rect b="b" l="l" r="r" t="t"/>
              <a:pathLst>
                <a:path extrusionOk="0" h="264" w="1972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677459" y="3064661"/>
              <a:ext cx="4437" cy="663"/>
            </a:xfrm>
            <a:custGeom>
              <a:rect b="b" l="l" r="r" t="t"/>
              <a:pathLst>
                <a:path extrusionOk="0" h="23" w="154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rgbClr val="11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623181" y="3085145"/>
              <a:ext cx="4120" cy="3832"/>
            </a:xfrm>
            <a:custGeom>
              <a:rect b="b" l="l" r="r" t="t"/>
              <a:pathLst>
                <a:path extrusionOk="0" h="133" w="143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619723" y="3107876"/>
              <a:ext cx="29" cy="346"/>
            </a:xfrm>
            <a:custGeom>
              <a:rect b="b" l="l" r="r" t="t"/>
              <a:pathLst>
                <a:path extrusionOk="0" h="12" w="1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7629807" y="3116058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7488811" y="3099982"/>
              <a:ext cx="346" cy="346"/>
            </a:xfrm>
            <a:custGeom>
              <a:rect b="b" l="l" r="r" t="t"/>
              <a:pathLst>
                <a:path extrusionOk="0" h="12" w="12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14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7538335" y="2944178"/>
              <a:ext cx="39470" cy="59003"/>
            </a:xfrm>
            <a:custGeom>
              <a:rect b="b" l="l" r="r" t="t"/>
              <a:pathLst>
                <a:path extrusionOk="0" h="2048" w="137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7522893" y="2997793"/>
              <a:ext cx="48257" cy="9507"/>
            </a:xfrm>
            <a:custGeom>
              <a:rect b="b" l="l" r="r" t="t"/>
              <a:pathLst>
                <a:path extrusionOk="0" h="330" w="1675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7652509" y="3035937"/>
              <a:ext cx="38836" cy="24633"/>
            </a:xfrm>
            <a:custGeom>
              <a:rect b="b" l="l" r="r" t="t"/>
              <a:pathLst>
                <a:path extrusionOk="0" h="855" w="1348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8" name="Google Shape;698;p36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699" name="Google Shape;699;p36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rect b="b" l="l" r="r" t="t"/>
                <a:pathLst>
                  <a:path extrusionOk="0" h="1731" w="757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rect b="b" l="l" r="r" t="t"/>
                <a:pathLst>
                  <a:path extrusionOk="0" h="4096" w="6274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rect b="b" l="l" r="r" t="t"/>
                <a:pathLst>
                  <a:path extrusionOk="0" h="800" w="1063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6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rect b="b" l="l" r="r" t="t"/>
                <a:pathLst>
                  <a:path extrusionOk="0" h="700" w="1117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6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rect b="b" l="l" r="r" t="t"/>
                <a:pathLst>
                  <a:path extrusionOk="0" h="1217" w="602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rect b="b" l="l" r="r" t="t"/>
                <a:pathLst>
                  <a:path extrusionOk="0" h="483" w="165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6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rect b="b" l="l" r="r" t="t"/>
                <a:pathLst>
                  <a:path extrusionOk="0" h="942" w="33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6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rect b="b" l="l" r="r" t="t"/>
                <a:pathLst>
                  <a:path extrusionOk="0" h="1238" w="439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6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rect b="b" l="l" r="r" t="t"/>
                <a:pathLst>
                  <a:path extrusionOk="0" h="614" w="66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6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rect b="b" l="l" r="r" t="t"/>
                <a:pathLst>
                  <a:path extrusionOk="0" h="220" w="45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6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rect b="b" l="l" r="r" t="t"/>
                <a:pathLst>
                  <a:path extrusionOk="0" h="593" w="154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6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rect b="b" l="l" r="r" t="t"/>
                <a:pathLst>
                  <a:path extrusionOk="0" h="844" w="198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6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rect b="b" l="l" r="r" t="t"/>
                <a:pathLst>
                  <a:path extrusionOk="0" h="735" w="1217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6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rect b="b" l="l" r="r" t="t"/>
                <a:pathLst>
                  <a:path extrusionOk="0" h="3023" w="4672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3" name="Google Shape;713;p36"/>
            <p:cNvSpPr/>
            <p:nvPr/>
          </p:nvSpPr>
          <p:spPr>
            <a:xfrm>
              <a:off x="7341188" y="2951438"/>
              <a:ext cx="101901" cy="52492"/>
            </a:xfrm>
            <a:custGeom>
              <a:rect b="b" l="l" r="r" t="t"/>
              <a:pathLst>
                <a:path extrusionOk="0" h="1822" w="3537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rgbClr val="BC6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7347815" y="2967197"/>
              <a:ext cx="81100" cy="36301"/>
            </a:xfrm>
            <a:custGeom>
              <a:rect b="b" l="l" r="r" t="t"/>
              <a:pathLst>
                <a:path extrusionOk="0" h="1260" w="2815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rgbClr val="5631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7344040" y="2964661"/>
              <a:ext cx="94641" cy="38202"/>
            </a:xfrm>
            <a:custGeom>
              <a:rect b="b" l="l" r="r" t="t"/>
              <a:pathLst>
                <a:path extrusionOk="0" h="1326" w="3285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7362969" y="2991484"/>
              <a:ext cx="1268" cy="2535"/>
            </a:xfrm>
            <a:custGeom>
              <a:rect b="b" l="l" r="r" t="t"/>
              <a:pathLst>
                <a:path extrusionOk="0" h="88" w="44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7247844" y="2669128"/>
              <a:ext cx="335003" cy="320223"/>
            </a:xfrm>
            <a:custGeom>
              <a:rect b="b" l="l" r="r" t="t"/>
              <a:pathLst>
                <a:path extrusionOk="0" h="11115" w="11628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7362652" y="2671635"/>
              <a:ext cx="19245" cy="15183"/>
            </a:xfrm>
            <a:custGeom>
              <a:rect b="b" l="l" r="r" t="t"/>
              <a:pathLst>
                <a:path extrusionOk="0" h="527" w="668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7323528" y="2684888"/>
              <a:ext cx="27168" cy="6021"/>
            </a:xfrm>
            <a:custGeom>
              <a:rect b="b" l="l" r="r" t="t"/>
              <a:pathLst>
                <a:path extrusionOk="0" h="209" w="943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7252540" y="2906955"/>
              <a:ext cx="375" cy="1585"/>
            </a:xfrm>
            <a:custGeom>
              <a:rect b="b" l="l" r="r" t="t"/>
              <a:pathLst>
                <a:path extrusionOk="0" h="55" w="13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7252540" y="2903469"/>
              <a:ext cx="1008" cy="3515"/>
            </a:xfrm>
            <a:custGeom>
              <a:rect b="b" l="l" r="r" t="t"/>
              <a:pathLst>
                <a:path extrusionOk="0" h="122" w="35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7250667" y="2921763"/>
              <a:ext cx="980" cy="12014"/>
            </a:xfrm>
            <a:custGeom>
              <a:rect b="b" l="l" r="r" t="t"/>
              <a:pathLst>
                <a:path extrusionOk="0" h="417" w="34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291030" y="2966880"/>
              <a:ext cx="65341" cy="12331"/>
            </a:xfrm>
            <a:custGeom>
              <a:rect b="b" l="l" r="r" t="t"/>
              <a:pathLst>
                <a:path extrusionOk="0" h="428" w="2268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rgbClr val="55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7355708" y="2966880"/>
              <a:ext cx="951" cy="663"/>
            </a:xfrm>
            <a:custGeom>
              <a:rect b="b" l="l" r="r" t="t"/>
              <a:pathLst>
                <a:path extrusionOk="0" h="23" w="33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7356025" y="2964373"/>
              <a:ext cx="36618" cy="2852"/>
            </a:xfrm>
            <a:custGeom>
              <a:rect b="b" l="l" r="r" t="t"/>
              <a:pathLst>
                <a:path extrusionOk="0" h="99" w="1271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7438652" y="2976963"/>
              <a:ext cx="99078" cy="12965"/>
            </a:xfrm>
            <a:custGeom>
              <a:rect b="b" l="l" r="r" t="t"/>
              <a:pathLst>
                <a:path extrusionOk="0" h="450" w="3439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rgbClr val="553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7476192" y="2987076"/>
              <a:ext cx="1930" cy="1296"/>
            </a:xfrm>
            <a:custGeom>
              <a:rect b="b" l="l" r="r" t="t"/>
              <a:pathLst>
                <a:path extrusionOk="0" h="45" w="67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7438652" y="2976963"/>
              <a:ext cx="663" cy="980"/>
            </a:xfrm>
            <a:custGeom>
              <a:rect b="b" l="l" r="r" t="t"/>
              <a:pathLst>
                <a:path extrusionOk="0" h="34" w="23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7391980" y="2965295"/>
              <a:ext cx="47335" cy="12331"/>
            </a:xfrm>
            <a:custGeom>
              <a:rect b="b" l="l" r="r" t="t"/>
              <a:pathLst>
                <a:path extrusionOk="0" h="428" w="1643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7391663" y="2965295"/>
              <a:ext cx="1585" cy="663"/>
            </a:xfrm>
            <a:custGeom>
              <a:rect b="b" l="l" r="r" t="t"/>
              <a:pathLst>
                <a:path extrusionOk="0" h="23" w="55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7250984" y="2746080"/>
              <a:ext cx="314202" cy="243214"/>
            </a:xfrm>
            <a:custGeom>
              <a:rect b="b" l="l" r="r" t="t"/>
              <a:pathLst>
                <a:path extrusionOk="0" h="8442" w="10906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rgbClr val="0C0C0C">
                <a:alpha val="46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7211860" y="2691226"/>
              <a:ext cx="119590" cy="218351"/>
            </a:xfrm>
            <a:custGeom>
              <a:rect b="b" l="l" r="r" t="t"/>
              <a:pathLst>
                <a:path extrusionOk="0" h="7579" w="4151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rgbClr val="54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7305550" y="2690246"/>
              <a:ext cx="19908" cy="4754"/>
            </a:xfrm>
            <a:custGeom>
              <a:rect b="b" l="l" r="r" t="t"/>
              <a:pathLst>
                <a:path extrusionOk="0" h="165" w="691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7228570" y="2903469"/>
              <a:ext cx="24978" cy="6338"/>
            </a:xfrm>
            <a:custGeom>
              <a:rect b="b" l="l" r="r" t="t"/>
              <a:pathLst>
                <a:path extrusionOk="0" h="220" w="867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7253519" y="2903152"/>
              <a:ext cx="317" cy="346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7253519" y="2846483"/>
              <a:ext cx="28407" cy="57015"/>
            </a:xfrm>
            <a:custGeom>
              <a:rect b="b" l="l" r="r" t="t"/>
              <a:pathLst>
                <a:path extrusionOk="0" h="1979" w="986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rgbClr val="60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7215951" y="2691485"/>
              <a:ext cx="109190" cy="218005"/>
            </a:xfrm>
            <a:custGeom>
              <a:rect b="b" l="l" r="r" t="t"/>
              <a:pathLst>
                <a:path extrusionOk="0" h="7567" w="379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rgbClr val="0C0C0C">
                <a:alpha val="46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7492268" y="2674804"/>
              <a:ext cx="137885" cy="263727"/>
            </a:xfrm>
            <a:custGeom>
              <a:rect b="b" l="l" r="r" t="t"/>
              <a:pathLst>
                <a:path extrusionOk="0" h="9154" w="4786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rgbClr val="54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7617188" y="2850891"/>
              <a:ext cx="11380" cy="66493"/>
            </a:xfrm>
            <a:custGeom>
              <a:rect b="b" l="l" r="r" t="t"/>
              <a:pathLst>
                <a:path extrusionOk="0" h="2308" w="395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7588810" y="2917355"/>
              <a:ext cx="29357" cy="21175"/>
            </a:xfrm>
            <a:custGeom>
              <a:rect b="b" l="l" r="r" t="t"/>
              <a:pathLst>
                <a:path extrusionOk="0" h="735" w="1019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rgbClr val="5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7493247" y="2675726"/>
              <a:ext cx="135321" cy="262805"/>
            </a:xfrm>
            <a:custGeom>
              <a:rect b="b" l="l" r="r" t="t"/>
              <a:pathLst>
                <a:path extrusionOk="0" h="9122" w="4697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rgbClr val="0C0C0C">
                <a:alpha val="46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7257380" y="2669128"/>
              <a:ext cx="325467" cy="154883"/>
            </a:xfrm>
            <a:custGeom>
              <a:rect b="b" l="l" r="r" t="t"/>
              <a:pathLst>
                <a:path extrusionOk="0" h="5376" w="11297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7398607" y="2684571"/>
              <a:ext cx="19245" cy="4120"/>
            </a:xfrm>
            <a:custGeom>
              <a:rect b="b" l="l" r="r" t="t"/>
              <a:pathLst>
                <a:path extrusionOk="0" h="143" w="668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7328886" y="2690563"/>
              <a:ext cx="18640" cy="3198"/>
            </a:xfrm>
            <a:custGeom>
              <a:rect b="b" l="l" r="r" t="t"/>
              <a:pathLst>
                <a:path extrusionOk="0" h="111" w="647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7284548" y="2695605"/>
              <a:ext cx="38058" cy="23567"/>
            </a:xfrm>
            <a:custGeom>
              <a:rect b="b" l="l" r="r" t="t"/>
              <a:pathLst>
                <a:path extrusionOk="0" h="818" w="1321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7259829" y="2669128"/>
              <a:ext cx="323018" cy="154883"/>
            </a:xfrm>
            <a:custGeom>
              <a:rect b="b" l="l" r="r" t="t"/>
              <a:pathLst>
                <a:path extrusionOk="0" h="5376" w="11212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7" name="Google Shape;747;p36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748" name="Google Shape;748;p36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rect b="b" l="l" r="r" t="t"/>
                <a:pathLst>
                  <a:path extrusionOk="0" h="2016" w="3121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rect b="b" l="l" r="r" t="t"/>
                <a:pathLst>
                  <a:path extrusionOk="0" h="2235" w="3614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0" name="Google Shape;750;p36"/>
            <p:cNvSpPr/>
            <p:nvPr/>
          </p:nvSpPr>
          <p:spPr>
            <a:xfrm>
              <a:off x="7356342" y="2912919"/>
              <a:ext cx="11697" cy="17718"/>
            </a:xfrm>
            <a:custGeom>
              <a:rect b="b" l="l" r="r" t="t"/>
              <a:pathLst>
                <a:path extrusionOk="0" h="615" w="406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7356630" y="2912314"/>
              <a:ext cx="81763" cy="23365"/>
            </a:xfrm>
            <a:custGeom>
              <a:rect b="b" l="l" r="r" t="t"/>
              <a:pathLst>
                <a:path extrusionOk="0" h="811" w="2838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7371151" y="2909461"/>
              <a:ext cx="103831" cy="40420"/>
            </a:xfrm>
            <a:custGeom>
              <a:rect b="b" l="l" r="r" t="t"/>
              <a:pathLst>
                <a:path extrusionOk="0" h="1403" w="3604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7376826" y="2922080"/>
              <a:ext cx="21809" cy="20109"/>
            </a:xfrm>
            <a:custGeom>
              <a:rect b="b" l="l" r="r" t="t"/>
              <a:pathLst>
                <a:path extrusionOk="0" h="698" w="757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7431075" y="2918767"/>
              <a:ext cx="23394" cy="21694"/>
            </a:xfrm>
            <a:custGeom>
              <a:rect b="b" l="l" r="r" t="t"/>
              <a:pathLst>
                <a:path extrusionOk="0" h="753" w="812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7372735" y="2888027"/>
              <a:ext cx="56179" cy="16105"/>
            </a:xfrm>
            <a:custGeom>
              <a:rect b="b" l="l" r="r" t="t"/>
              <a:pathLst>
                <a:path extrusionOk="0" h="559" w="195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7297656" y="2862155"/>
              <a:ext cx="57447" cy="22126"/>
            </a:xfrm>
            <a:custGeom>
              <a:rect b="b" l="l" r="r" t="t"/>
              <a:pathLst>
                <a:path extrusionOk="0" h="768" w="1994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7472101" y="2865958"/>
              <a:ext cx="59003" cy="20397"/>
            </a:xfrm>
            <a:custGeom>
              <a:rect b="b" l="l" r="r" t="t"/>
              <a:pathLst>
                <a:path extrusionOk="0" h="708" w="2048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7301459" y="2790879"/>
              <a:ext cx="47018" cy="33131"/>
            </a:xfrm>
            <a:custGeom>
              <a:rect b="b" l="l" r="r" t="t"/>
              <a:pathLst>
                <a:path extrusionOk="0" h="1150" w="1632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7471467" y="2792723"/>
              <a:ext cx="57764" cy="24344"/>
            </a:xfrm>
            <a:custGeom>
              <a:rect b="b" l="l" r="r" t="t"/>
              <a:pathLst>
                <a:path extrusionOk="0" h="845" w="2005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7390713" y="2667227"/>
              <a:ext cx="85191" cy="77960"/>
            </a:xfrm>
            <a:custGeom>
              <a:rect b="b" l="l" r="r" t="t"/>
              <a:pathLst>
                <a:path extrusionOk="0" h="2706" w="2957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4941076" y="4287905"/>
              <a:ext cx="3465783" cy="36624"/>
            </a:xfrm>
            <a:custGeom>
              <a:rect b="b" l="l" r="r" t="t"/>
              <a:pathLst>
                <a:path extrusionOk="0" h="1271" w="104746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5713596" y="3021763"/>
              <a:ext cx="1671787" cy="1001839"/>
            </a:xfrm>
            <a:custGeom>
              <a:rect b="b" l="l" r="r" t="t"/>
              <a:pathLst>
                <a:path extrusionOk="0" h="34774" w="58028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5766232" y="3073160"/>
              <a:ext cx="1574985" cy="897460"/>
            </a:xfrm>
            <a:custGeom>
              <a:rect b="b" l="l" r="r" t="t"/>
              <a:pathLst>
                <a:path extrusionOk="0" h="31151" w="54668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373143" y="3680071"/>
              <a:ext cx="333101" cy="580752"/>
            </a:xfrm>
            <a:custGeom>
              <a:rect b="b" l="l" r="r" t="t"/>
              <a:pathLst>
                <a:path extrusionOk="0" h="20158" w="11562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144133" y="3330577"/>
              <a:ext cx="802474" cy="513855"/>
            </a:xfrm>
            <a:custGeom>
              <a:rect b="b" l="l" r="r" t="t"/>
              <a:pathLst>
                <a:path extrusionOk="0" h="17836" w="27854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6153582" y="4215678"/>
              <a:ext cx="781385" cy="90550"/>
            </a:xfrm>
            <a:custGeom>
              <a:rect b="b" l="l" r="r" t="t"/>
              <a:pathLst>
                <a:path extrusionOk="0" h="3143" w="27122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7" name="Google Shape;767;p36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rect b="b" l="l" r="r" t="t"/>
                <a:pathLst>
                  <a:path extrusionOk="0" h="1151" w="663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rect b="b" l="l" r="r" t="t"/>
                <a:pathLst>
                  <a:path extrusionOk="0" h="1144" w="662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0" name="Google Shape;770;p36"/>
          <p:cNvSpPr/>
          <p:nvPr/>
        </p:nvSpPr>
        <p:spPr>
          <a:xfrm rot="5400000">
            <a:off x="1186659" y="3858647"/>
            <a:ext cx="311700" cy="269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3638475" y="3576250"/>
            <a:ext cx="578400" cy="778500"/>
          </a:xfrm>
          <a:prstGeom prst="roundRect">
            <a:avLst>
              <a:gd fmla="val 105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3723073" y="3788903"/>
            <a:ext cx="409200" cy="409200"/>
          </a:xfrm>
          <a:prstGeom prst="mathPlus">
            <a:avLst>
              <a:gd fmla="val 751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6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74" name="Google Shape;774;p36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775" name="Google Shape;775;p36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6" name="Google Shape;776;p36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TV Shows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36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Movies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8" name="Google Shape;778;p36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News &amp; Popular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9" name="Google Shape;779;p36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list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0" name="Google Shape;780;p36"/>
          <p:cNvSpPr txBox="1"/>
          <p:nvPr/>
        </p:nvSpPr>
        <p:spPr>
          <a:xfrm>
            <a:off x="6115979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Watchlist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5"/>
          <p:cNvSpPr txBox="1"/>
          <p:nvPr>
            <p:ph type="title"/>
          </p:nvPr>
        </p:nvSpPr>
        <p:spPr>
          <a:xfrm>
            <a:off x="1914625" y="19378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CLEANING</a:t>
            </a:r>
            <a:endParaRPr/>
          </a:p>
        </p:txBody>
      </p:sp>
      <p:sp>
        <p:nvSpPr>
          <p:cNvPr id="980" name="Google Shape;980;p45"/>
          <p:cNvSpPr txBox="1"/>
          <p:nvPr>
            <p:ph idx="1" type="subTitle"/>
          </p:nvPr>
        </p:nvSpPr>
        <p:spPr>
          <a:xfrm>
            <a:off x="1914625" y="2313175"/>
            <a:ext cx="23364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Trimmed spaces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Removed types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Renamed types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Renamed columns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Deleted columns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Refactored genres</a:t>
            </a:r>
            <a:endParaRPr/>
          </a:p>
        </p:txBody>
      </p:sp>
      <p:sp>
        <p:nvSpPr>
          <p:cNvPr id="981" name="Google Shape;981;p45"/>
          <p:cNvSpPr txBox="1"/>
          <p:nvPr>
            <p:ph idx="2" type="title"/>
          </p:nvPr>
        </p:nvSpPr>
        <p:spPr>
          <a:xfrm>
            <a:off x="4892925" y="1938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EXTRACTION</a:t>
            </a:r>
            <a:endParaRPr/>
          </a:p>
        </p:txBody>
      </p:sp>
      <p:sp>
        <p:nvSpPr>
          <p:cNvPr id="982" name="Google Shape;982;p45"/>
          <p:cNvSpPr txBox="1"/>
          <p:nvPr>
            <p:ph idx="3" type="subTitle"/>
          </p:nvPr>
        </p:nvSpPr>
        <p:spPr>
          <a:xfrm>
            <a:off x="4892925" y="2313488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IMDb Scraping using IMDbPY library</a:t>
            </a:r>
            <a:endParaRPr/>
          </a:p>
        </p:txBody>
      </p:sp>
      <p:sp>
        <p:nvSpPr>
          <p:cNvPr id="983" name="Google Shape;983;p45"/>
          <p:cNvSpPr txBox="1"/>
          <p:nvPr>
            <p:ph idx="6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PROCESSING</a:t>
            </a:r>
            <a:endParaRPr/>
          </a:p>
        </p:txBody>
      </p:sp>
      <p:sp>
        <p:nvSpPr>
          <p:cNvPr id="984" name="Google Shape;984;p45"/>
          <p:cNvSpPr/>
          <p:nvPr/>
        </p:nvSpPr>
        <p:spPr>
          <a:xfrm>
            <a:off x="5868920" y="1485198"/>
            <a:ext cx="358199" cy="358199"/>
          </a:xfrm>
          <a:custGeom>
            <a:rect b="b" l="l" r="r" t="t"/>
            <a:pathLst>
              <a:path extrusionOk="0" h="12004" w="12004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45"/>
          <p:cNvGrpSpPr/>
          <p:nvPr/>
        </p:nvGrpSpPr>
        <p:grpSpPr>
          <a:xfrm>
            <a:off x="2929104" y="1485212"/>
            <a:ext cx="307444" cy="366556"/>
            <a:chOff x="2209567" y="1972337"/>
            <a:chExt cx="307444" cy="366556"/>
          </a:xfrm>
        </p:grpSpPr>
        <p:sp>
          <p:nvSpPr>
            <p:cNvPr id="986" name="Google Shape;986;p45"/>
            <p:cNvSpPr/>
            <p:nvPr/>
          </p:nvSpPr>
          <p:spPr>
            <a:xfrm>
              <a:off x="2345143" y="1972337"/>
              <a:ext cx="20709" cy="62097"/>
            </a:xfrm>
            <a:custGeom>
              <a:rect b="b" l="l" r="r" t="t"/>
              <a:pathLst>
                <a:path extrusionOk="0" h="2081" w="694">
                  <a:moveTo>
                    <a:pt x="347" y="1"/>
                  </a:moveTo>
                  <a:cubicBezTo>
                    <a:pt x="158" y="1"/>
                    <a:pt x="1" y="158"/>
                    <a:pt x="1" y="348"/>
                  </a:cubicBezTo>
                  <a:lnTo>
                    <a:pt x="1" y="1765"/>
                  </a:lnTo>
                  <a:cubicBezTo>
                    <a:pt x="1" y="1923"/>
                    <a:pt x="158" y="2080"/>
                    <a:pt x="347" y="2080"/>
                  </a:cubicBezTo>
                  <a:cubicBezTo>
                    <a:pt x="536" y="2080"/>
                    <a:pt x="694" y="1923"/>
                    <a:pt x="694" y="1734"/>
                  </a:cubicBezTo>
                  <a:lnTo>
                    <a:pt x="694" y="348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2265235" y="1998803"/>
              <a:ext cx="55502" cy="39389"/>
            </a:xfrm>
            <a:custGeom>
              <a:rect b="b" l="l" r="r" t="t"/>
              <a:pathLst>
                <a:path extrusionOk="0" h="1320" w="1860">
                  <a:moveTo>
                    <a:pt x="465" y="1"/>
                  </a:moveTo>
                  <a:cubicBezTo>
                    <a:pt x="344" y="1"/>
                    <a:pt x="222" y="78"/>
                    <a:pt x="158" y="185"/>
                  </a:cubicBezTo>
                  <a:cubicBezTo>
                    <a:pt x="1" y="311"/>
                    <a:pt x="64" y="563"/>
                    <a:pt x="253" y="658"/>
                  </a:cubicBezTo>
                  <a:lnTo>
                    <a:pt x="1229" y="1288"/>
                  </a:lnTo>
                  <a:cubicBezTo>
                    <a:pt x="1261" y="1319"/>
                    <a:pt x="1355" y="1319"/>
                    <a:pt x="1418" y="1319"/>
                  </a:cubicBezTo>
                  <a:cubicBezTo>
                    <a:pt x="1544" y="1319"/>
                    <a:pt x="1671" y="1288"/>
                    <a:pt x="1734" y="1162"/>
                  </a:cubicBezTo>
                  <a:cubicBezTo>
                    <a:pt x="1860" y="1004"/>
                    <a:pt x="1765" y="752"/>
                    <a:pt x="1607" y="689"/>
                  </a:cubicBezTo>
                  <a:lnTo>
                    <a:pt x="631" y="59"/>
                  </a:lnTo>
                  <a:cubicBezTo>
                    <a:pt x="580" y="18"/>
                    <a:pt x="52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2393093" y="2000594"/>
              <a:ext cx="51743" cy="38523"/>
            </a:xfrm>
            <a:custGeom>
              <a:rect b="b" l="l" r="r" t="t"/>
              <a:pathLst>
                <a:path extrusionOk="0" h="1291" w="1734">
                  <a:moveTo>
                    <a:pt x="1354" y="0"/>
                  </a:moveTo>
                  <a:cubicBezTo>
                    <a:pt x="1301" y="0"/>
                    <a:pt x="1247" y="11"/>
                    <a:pt x="1198" y="31"/>
                  </a:cubicBezTo>
                  <a:lnTo>
                    <a:pt x="221" y="661"/>
                  </a:lnTo>
                  <a:cubicBezTo>
                    <a:pt x="63" y="787"/>
                    <a:pt x="0" y="976"/>
                    <a:pt x="95" y="1133"/>
                  </a:cubicBezTo>
                  <a:cubicBezTo>
                    <a:pt x="126" y="1228"/>
                    <a:pt x="252" y="1291"/>
                    <a:pt x="347" y="1291"/>
                  </a:cubicBezTo>
                  <a:cubicBezTo>
                    <a:pt x="441" y="1291"/>
                    <a:pt x="473" y="1291"/>
                    <a:pt x="568" y="1259"/>
                  </a:cubicBezTo>
                  <a:lnTo>
                    <a:pt x="1544" y="629"/>
                  </a:lnTo>
                  <a:cubicBezTo>
                    <a:pt x="1702" y="503"/>
                    <a:pt x="1733" y="314"/>
                    <a:pt x="1670" y="157"/>
                  </a:cubicBezTo>
                  <a:cubicBezTo>
                    <a:pt x="1584" y="49"/>
                    <a:pt x="1469" y="0"/>
                    <a:pt x="1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9" name="Google Shape;989;p45"/>
            <p:cNvGrpSpPr/>
            <p:nvPr/>
          </p:nvGrpSpPr>
          <p:grpSpPr>
            <a:xfrm>
              <a:off x="2209567" y="2078266"/>
              <a:ext cx="307444" cy="260626"/>
              <a:chOff x="1636184" y="2959225"/>
              <a:chExt cx="232666" cy="197250"/>
            </a:xfrm>
          </p:grpSpPr>
          <p:sp>
            <p:nvSpPr>
              <p:cNvPr id="990" name="Google Shape;990;p45"/>
              <p:cNvSpPr/>
              <p:nvPr/>
            </p:nvSpPr>
            <p:spPr>
              <a:xfrm>
                <a:off x="1649300" y="2959225"/>
                <a:ext cx="219550" cy="197250"/>
              </a:xfrm>
              <a:custGeom>
                <a:rect b="b" l="l" r="r" t="t"/>
                <a:pathLst>
                  <a:path extrusionOk="0" h="7890" w="8782">
                    <a:moveTo>
                      <a:pt x="3485" y="419"/>
                    </a:moveTo>
                    <a:lnTo>
                      <a:pt x="2342" y="1952"/>
                    </a:lnTo>
                    <a:lnTo>
                      <a:pt x="1757" y="419"/>
                    </a:lnTo>
                    <a:close/>
                    <a:moveTo>
                      <a:pt x="6495" y="419"/>
                    </a:moveTo>
                    <a:lnTo>
                      <a:pt x="5882" y="1952"/>
                    </a:lnTo>
                    <a:lnTo>
                      <a:pt x="4739" y="419"/>
                    </a:lnTo>
                    <a:close/>
                    <a:moveTo>
                      <a:pt x="1255" y="809"/>
                    </a:moveTo>
                    <a:lnTo>
                      <a:pt x="1812" y="2314"/>
                    </a:lnTo>
                    <a:lnTo>
                      <a:pt x="307" y="2314"/>
                    </a:lnTo>
                    <a:lnTo>
                      <a:pt x="1255" y="809"/>
                    </a:lnTo>
                    <a:close/>
                    <a:moveTo>
                      <a:pt x="4154" y="614"/>
                    </a:moveTo>
                    <a:lnTo>
                      <a:pt x="5408" y="2314"/>
                    </a:lnTo>
                    <a:lnTo>
                      <a:pt x="2900" y="2314"/>
                    </a:lnTo>
                    <a:lnTo>
                      <a:pt x="4154" y="614"/>
                    </a:lnTo>
                    <a:close/>
                    <a:moveTo>
                      <a:pt x="6997" y="809"/>
                    </a:moveTo>
                    <a:lnTo>
                      <a:pt x="7945" y="2314"/>
                    </a:lnTo>
                    <a:lnTo>
                      <a:pt x="6440" y="2314"/>
                    </a:lnTo>
                    <a:lnTo>
                      <a:pt x="6997" y="809"/>
                    </a:lnTo>
                    <a:close/>
                    <a:moveTo>
                      <a:pt x="2035" y="2928"/>
                    </a:moveTo>
                    <a:lnTo>
                      <a:pt x="3206" y="6133"/>
                    </a:lnTo>
                    <a:lnTo>
                      <a:pt x="419" y="2928"/>
                    </a:lnTo>
                    <a:close/>
                    <a:moveTo>
                      <a:pt x="7806" y="2928"/>
                    </a:moveTo>
                    <a:lnTo>
                      <a:pt x="5018" y="6133"/>
                    </a:lnTo>
                    <a:lnTo>
                      <a:pt x="6217" y="2928"/>
                    </a:lnTo>
                    <a:close/>
                    <a:moveTo>
                      <a:pt x="5548" y="2928"/>
                    </a:moveTo>
                    <a:lnTo>
                      <a:pt x="4126" y="6719"/>
                    </a:lnTo>
                    <a:lnTo>
                      <a:pt x="2677" y="2928"/>
                    </a:lnTo>
                    <a:close/>
                    <a:moveTo>
                      <a:pt x="1562" y="1"/>
                    </a:moveTo>
                    <a:lnTo>
                      <a:pt x="1" y="2482"/>
                    </a:lnTo>
                    <a:lnTo>
                      <a:pt x="1" y="2510"/>
                    </a:lnTo>
                    <a:lnTo>
                      <a:pt x="1" y="2537"/>
                    </a:lnTo>
                    <a:lnTo>
                      <a:pt x="1" y="2593"/>
                    </a:lnTo>
                    <a:lnTo>
                      <a:pt x="1" y="2621"/>
                    </a:lnTo>
                    <a:lnTo>
                      <a:pt x="1" y="2649"/>
                    </a:lnTo>
                    <a:lnTo>
                      <a:pt x="1" y="2677"/>
                    </a:lnTo>
                    <a:lnTo>
                      <a:pt x="1" y="2733"/>
                    </a:lnTo>
                    <a:lnTo>
                      <a:pt x="1" y="2760"/>
                    </a:lnTo>
                    <a:lnTo>
                      <a:pt x="1" y="2788"/>
                    </a:lnTo>
                    <a:lnTo>
                      <a:pt x="1" y="2816"/>
                    </a:lnTo>
                    <a:lnTo>
                      <a:pt x="1" y="2872"/>
                    </a:lnTo>
                    <a:lnTo>
                      <a:pt x="4349" y="7834"/>
                    </a:lnTo>
                    <a:lnTo>
                      <a:pt x="4405" y="7890"/>
                    </a:lnTo>
                    <a:lnTo>
                      <a:pt x="4879" y="7890"/>
                    </a:lnTo>
                    <a:lnTo>
                      <a:pt x="4907" y="7834"/>
                    </a:lnTo>
                    <a:lnTo>
                      <a:pt x="8753" y="2788"/>
                    </a:lnTo>
                    <a:lnTo>
                      <a:pt x="8753" y="2788"/>
                    </a:lnTo>
                    <a:cubicBezTo>
                      <a:pt x="8744" y="2798"/>
                      <a:pt x="8738" y="2801"/>
                      <a:pt x="8735" y="2801"/>
                    </a:cubicBezTo>
                    <a:cubicBezTo>
                      <a:pt x="8729" y="2801"/>
                      <a:pt x="8735" y="2788"/>
                      <a:pt x="8753" y="2788"/>
                    </a:cubicBezTo>
                    <a:lnTo>
                      <a:pt x="8781" y="2760"/>
                    </a:lnTo>
                    <a:lnTo>
                      <a:pt x="8781" y="2733"/>
                    </a:lnTo>
                    <a:lnTo>
                      <a:pt x="8781" y="2677"/>
                    </a:lnTo>
                    <a:lnTo>
                      <a:pt x="8781" y="2649"/>
                    </a:lnTo>
                    <a:lnTo>
                      <a:pt x="8781" y="2621"/>
                    </a:lnTo>
                    <a:lnTo>
                      <a:pt x="8781" y="2593"/>
                    </a:lnTo>
                    <a:lnTo>
                      <a:pt x="8781" y="2537"/>
                    </a:lnTo>
                    <a:lnTo>
                      <a:pt x="8781" y="2510"/>
                    </a:lnTo>
                    <a:lnTo>
                      <a:pt x="8781" y="2482"/>
                    </a:lnTo>
                    <a:lnTo>
                      <a:pt x="72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5"/>
              <p:cNvSpPr/>
              <p:nvPr/>
            </p:nvSpPr>
            <p:spPr>
              <a:xfrm flipH="1">
                <a:off x="1636184" y="2959225"/>
                <a:ext cx="219550" cy="197250"/>
              </a:xfrm>
              <a:custGeom>
                <a:rect b="b" l="l" r="r" t="t"/>
                <a:pathLst>
                  <a:path extrusionOk="0" h="7890" w="8782">
                    <a:moveTo>
                      <a:pt x="3485" y="419"/>
                    </a:moveTo>
                    <a:lnTo>
                      <a:pt x="2342" y="1952"/>
                    </a:lnTo>
                    <a:lnTo>
                      <a:pt x="1757" y="419"/>
                    </a:lnTo>
                    <a:close/>
                    <a:moveTo>
                      <a:pt x="6495" y="419"/>
                    </a:moveTo>
                    <a:lnTo>
                      <a:pt x="5882" y="1952"/>
                    </a:lnTo>
                    <a:lnTo>
                      <a:pt x="4739" y="419"/>
                    </a:lnTo>
                    <a:close/>
                    <a:moveTo>
                      <a:pt x="1255" y="809"/>
                    </a:moveTo>
                    <a:lnTo>
                      <a:pt x="1812" y="2314"/>
                    </a:lnTo>
                    <a:lnTo>
                      <a:pt x="307" y="2314"/>
                    </a:lnTo>
                    <a:lnTo>
                      <a:pt x="1255" y="809"/>
                    </a:lnTo>
                    <a:close/>
                    <a:moveTo>
                      <a:pt x="4154" y="614"/>
                    </a:moveTo>
                    <a:lnTo>
                      <a:pt x="5408" y="2314"/>
                    </a:lnTo>
                    <a:lnTo>
                      <a:pt x="2900" y="2314"/>
                    </a:lnTo>
                    <a:lnTo>
                      <a:pt x="4154" y="614"/>
                    </a:lnTo>
                    <a:close/>
                    <a:moveTo>
                      <a:pt x="6997" y="809"/>
                    </a:moveTo>
                    <a:lnTo>
                      <a:pt x="7945" y="2314"/>
                    </a:lnTo>
                    <a:lnTo>
                      <a:pt x="6440" y="2314"/>
                    </a:lnTo>
                    <a:lnTo>
                      <a:pt x="6997" y="809"/>
                    </a:lnTo>
                    <a:close/>
                    <a:moveTo>
                      <a:pt x="2035" y="2928"/>
                    </a:moveTo>
                    <a:lnTo>
                      <a:pt x="3206" y="6133"/>
                    </a:lnTo>
                    <a:lnTo>
                      <a:pt x="419" y="2928"/>
                    </a:lnTo>
                    <a:close/>
                    <a:moveTo>
                      <a:pt x="7806" y="2928"/>
                    </a:moveTo>
                    <a:lnTo>
                      <a:pt x="5018" y="6133"/>
                    </a:lnTo>
                    <a:lnTo>
                      <a:pt x="6217" y="2928"/>
                    </a:lnTo>
                    <a:close/>
                    <a:moveTo>
                      <a:pt x="5548" y="2928"/>
                    </a:moveTo>
                    <a:lnTo>
                      <a:pt x="4126" y="6719"/>
                    </a:lnTo>
                    <a:lnTo>
                      <a:pt x="2677" y="2928"/>
                    </a:lnTo>
                    <a:close/>
                    <a:moveTo>
                      <a:pt x="1562" y="1"/>
                    </a:moveTo>
                    <a:lnTo>
                      <a:pt x="1" y="2482"/>
                    </a:lnTo>
                    <a:lnTo>
                      <a:pt x="1" y="2510"/>
                    </a:lnTo>
                    <a:lnTo>
                      <a:pt x="1" y="2537"/>
                    </a:lnTo>
                    <a:lnTo>
                      <a:pt x="1" y="2593"/>
                    </a:lnTo>
                    <a:lnTo>
                      <a:pt x="1" y="2621"/>
                    </a:lnTo>
                    <a:lnTo>
                      <a:pt x="1" y="2649"/>
                    </a:lnTo>
                    <a:lnTo>
                      <a:pt x="1" y="2677"/>
                    </a:lnTo>
                    <a:lnTo>
                      <a:pt x="1" y="2733"/>
                    </a:lnTo>
                    <a:lnTo>
                      <a:pt x="1" y="2760"/>
                    </a:lnTo>
                    <a:lnTo>
                      <a:pt x="1" y="2788"/>
                    </a:lnTo>
                    <a:lnTo>
                      <a:pt x="1" y="2816"/>
                    </a:lnTo>
                    <a:lnTo>
                      <a:pt x="1" y="2872"/>
                    </a:lnTo>
                    <a:lnTo>
                      <a:pt x="4349" y="7834"/>
                    </a:lnTo>
                    <a:lnTo>
                      <a:pt x="4405" y="7890"/>
                    </a:lnTo>
                    <a:lnTo>
                      <a:pt x="4879" y="7890"/>
                    </a:lnTo>
                    <a:lnTo>
                      <a:pt x="4907" y="7834"/>
                    </a:lnTo>
                    <a:lnTo>
                      <a:pt x="8753" y="2788"/>
                    </a:lnTo>
                    <a:lnTo>
                      <a:pt x="8753" y="2788"/>
                    </a:lnTo>
                    <a:cubicBezTo>
                      <a:pt x="8744" y="2798"/>
                      <a:pt x="8738" y="2801"/>
                      <a:pt x="8735" y="2801"/>
                    </a:cubicBezTo>
                    <a:cubicBezTo>
                      <a:pt x="8729" y="2801"/>
                      <a:pt x="8735" y="2788"/>
                      <a:pt x="8753" y="2788"/>
                    </a:cubicBezTo>
                    <a:lnTo>
                      <a:pt x="8781" y="2760"/>
                    </a:lnTo>
                    <a:lnTo>
                      <a:pt x="8781" y="2733"/>
                    </a:lnTo>
                    <a:lnTo>
                      <a:pt x="8781" y="2677"/>
                    </a:lnTo>
                    <a:lnTo>
                      <a:pt x="8781" y="2649"/>
                    </a:lnTo>
                    <a:lnTo>
                      <a:pt x="8781" y="2621"/>
                    </a:lnTo>
                    <a:lnTo>
                      <a:pt x="8781" y="2593"/>
                    </a:lnTo>
                    <a:lnTo>
                      <a:pt x="8781" y="2537"/>
                    </a:lnTo>
                    <a:lnTo>
                      <a:pt x="8781" y="2510"/>
                    </a:lnTo>
                    <a:lnTo>
                      <a:pt x="8781" y="2482"/>
                    </a:lnTo>
                    <a:lnTo>
                      <a:pt x="72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5"/>
              <p:cNvSpPr/>
              <p:nvPr/>
            </p:nvSpPr>
            <p:spPr>
              <a:xfrm>
                <a:off x="1734750" y="3136775"/>
                <a:ext cx="36900" cy="19650"/>
              </a:xfrm>
              <a:custGeom>
                <a:rect b="b" l="l" r="r" t="t"/>
                <a:pathLst>
                  <a:path extrusionOk="0" h="786" w="1476">
                    <a:moveTo>
                      <a:pt x="0" y="786"/>
                    </a:moveTo>
                    <a:lnTo>
                      <a:pt x="1476" y="786"/>
                    </a:lnTo>
                    <a:lnTo>
                      <a:pt x="7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993" name="Google Shape;993;p45"/>
              <p:cNvSpPr/>
              <p:nvPr/>
            </p:nvSpPr>
            <p:spPr>
              <a:xfrm>
                <a:off x="1684150" y="2963550"/>
                <a:ext cx="139900" cy="11300"/>
              </a:xfrm>
              <a:custGeom>
                <a:rect b="b" l="l" r="r" t="t"/>
                <a:pathLst>
                  <a:path extrusionOk="0" h="452" w="5596">
                    <a:moveTo>
                      <a:pt x="0" y="452"/>
                    </a:moveTo>
                    <a:lnTo>
                      <a:pt x="5596" y="452"/>
                    </a:lnTo>
                    <a:lnTo>
                      <a:pt x="5500" y="0"/>
                    </a:lnTo>
                    <a:lnTo>
                      <a:pt x="238" y="4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</p:grpSp>
      <p:grpSp>
        <p:nvGrpSpPr>
          <p:cNvPr id="994" name="Google Shape;994;p4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95" name="Google Shape;995;p4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891425" y="4642050"/>
              <a:ext cx="49776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7" name="Google Shape;997;p45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8" name="Google Shape;998;p45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5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5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5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003" name="Google Shape;1003;p45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4" name="Google Shape;1004;p45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TV Shows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5" name="Google Shape;1005;p45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Movies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6" name="Google Shape;1006;p45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News &amp; Popular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7" name="Google Shape;1007;p45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list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8" name="Google Shape;1008;p45"/>
          <p:cNvSpPr txBox="1"/>
          <p:nvPr/>
        </p:nvSpPr>
        <p:spPr>
          <a:xfrm>
            <a:off x="6115979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Watchlist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6"/>
          <p:cNvSpPr txBox="1"/>
          <p:nvPr>
            <p:ph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4" name="Google Shape;1014;p46"/>
          <p:cNvSpPr txBox="1"/>
          <p:nvPr>
            <p:ph type="title"/>
          </p:nvPr>
        </p:nvSpPr>
        <p:spPr>
          <a:xfrm>
            <a:off x="3830875" y="1585250"/>
            <a:ext cx="5150100" cy="18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</a:t>
            </a:r>
            <a:r>
              <a:rPr lang="pt-PT">
                <a:solidFill>
                  <a:schemeClr val="lt1"/>
                </a:solidFill>
              </a:rPr>
              <a:t>Exploration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15" name="Google Shape;1015;p46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16" name="Google Shape;1016;p46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891425" y="4642050"/>
              <a:ext cx="57000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8" name="Google Shape;1018;p46"/>
          <p:cNvSpPr/>
          <p:nvPr/>
        </p:nvSpPr>
        <p:spPr>
          <a:xfrm>
            <a:off x="1305362" y="1627249"/>
            <a:ext cx="2190843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05</a:t>
            </a:r>
          </a:p>
        </p:txBody>
      </p:sp>
      <p:sp>
        <p:nvSpPr>
          <p:cNvPr id="1019" name="Google Shape;1019;p46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0" name="Google Shape;1020;p46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6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6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6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4" name="Google Shape;1024;p46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025" name="Google Shape;1025;p46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6" name="Google Shape;1026;p46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TV Shows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7" name="Google Shape;1027;p46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Movies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8" name="Google Shape;1028;p46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News &amp; Popular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9" name="Google Shape;1029;p46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list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30" name="Google Shape;1030;p46"/>
          <p:cNvSpPr txBox="1"/>
          <p:nvPr/>
        </p:nvSpPr>
        <p:spPr>
          <a:xfrm>
            <a:off x="6115979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Watchlist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7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Exploration</a:t>
            </a:r>
            <a:endParaRPr/>
          </a:p>
        </p:txBody>
      </p:sp>
      <p:sp>
        <p:nvSpPr>
          <p:cNvPr id="1036" name="Google Shape;1036;p47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37" name="Google Shape;1037;p47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38" name="Google Shape;1038;p4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891425" y="4642050"/>
              <a:ext cx="61284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0" name="Google Shape;1040;p47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7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7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47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4" name="Google Shape;1044;p47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045" name="Google Shape;1045;p47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6" name="Google Shape;1046;p47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TV Shows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7" name="Google Shape;1047;p47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Movies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8" name="Google Shape;1048;p47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News &amp; Popular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9" name="Google Shape;1049;p47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list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0" name="Google Shape;1050;p47"/>
          <p:cNvSpPr txBox="1"/>
          <p:nvPr/>
        </p:nvSpPr>
        <p:spPr>
          <a:xfrm>
            <a:off x="6115979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Watchlist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1" name="Google Shape;1051;p47"/>
          <p:cNvPicPr preferRelativeResize="0"/>
          <p:nvPr/>
        </p:nvPicPr>
        <p:blipFill rotWithShape="1">
          <a:blip r:embed="rId4">
            <a:alphaModFix/>
          </a:blip>
          <a:srcRect b="0" l="22221" r="0" t="0"/>
          <a:stretch/>
        </p:blipFill>
        <p:spPr>
          <a:xfrm>
            <a:off x="5908575" y="1692675"/>
            <a:ext cx="2348400" cy="1761300"/>
          </a:xfrm>
          <a:prstGeom prst="roundRect">
            <a:avLst>
              <a:gd fmla="val 10699" name="adj"/>
            </a:avLst>
          </a:prstGeom>
          <a:noFill/>
          <a:ln>
            <a:noFill/>
          </a:ln>
        </p:spPr>
      </p:pic>
      <p:pic>
        <p:nvPicPr>
          <p:cNvPr id="1052" name="Google Shape;1052;p47"/>
          <p:cNvPicPr preferRelativeResize="0"/>
          <p:nvPr/>
        </p:nvPicPr>
        <p:blipFill rotWithShape="1">
          <a:blip r:embed="rId5">
            <a:alphaModFix/>
          </a:blip>
          <a:srcRect b="0" l="26302" r="0" t="0"/>
          <a:stretch/>
        </p:blipFill>
        <p:spPr>
          <a:xfrm>
            <a:off x="3042662" y="1692675"/>
            <a:ext cx="2595900" cy="1761300"/>
          </a:xfrm>
          <a:prstGeom prst="roundRect">
            <a:avLst>
              <a:gd fmla="val 10851" name="adj"/>
            </a:avLst>
          </a:prstGeom>
          <a:noFill/>
          <a:ln>
            <a:noFill/>
          </a:ln>
        </p:spPr>
      </p:pic>
      <p:pic>
        <p:nvPicPr>
          <p:cNvPr id="1053" name="Google Shape;1053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250" y="1692675"/>
            <a:ext cx="2348400" cy="1761300"/>
          </a:xfrm>
          <a:prstGeom prst="roundRect">
            <a:avLst>
              <a:gd fmla="val 1268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8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Exploration 2</a:t>
            </a:r>
            <a:endParaRPr/>
          </a:p>
        </p:txBody>
      </p:sp>
      <p:grpSp>
        <p:nvGrpSpPr>
          <p:cNvPr id="1059" name="Google Shape;1059;p48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060" name="Google Shape;1060;p48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1" name="Google Shape;1061;p48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TV Shows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48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Movies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48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News &amp; Popular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48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list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65" name="Google Shape;1065;p48"/>
          <p:cNvSpPr txBox="1"/>
          <p:nvPr/>
        </p:nvSpPr>
        <p:spPr>
          <a:xfrm>
            <a:off x="6115979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Watchlist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6" name="Google Shape;1066;p48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67" name="Google Shape;1067;p4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891425" y="4642050"/>
              <a:ext cx="63570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9" name="Google Shape;1069;p48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8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8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8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3" name="Google Shape;10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425" y="1409647"/>
            <a:ext cx="2931000" cy="1465500"/>
          </a:xfrm>
          <a:prstGeom prst="roundRect">
            <a:avLst>
              <a:gd fmla="val 11408" name="adj"/>
            </a:avLst>
          </a:prstGeom>
          <a:noFill/>
          <a:ln>
            <a:noFill/>
          </a:ln>
        </p:spPr>
      </p:pic>
      <p:pic>
        <p:nvPicPr>
          <p:cNvPr id="1074" name="Google Shape;107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061" y="1409639"/>
            <a:ext cx="2931000" cy="1465500"/>
          </a:xfrm>
          <a:prstGeom prst="roundRect">
            <a:avLst>
              <a:gd fmla="val 11685" name="adj"/>
            </a:avLst>
          </a:prstGeom>
          <a:noFill/>
          <a:ln>
            <a:noFill/>
          </a:ln>
        </p:spPr>
      </p:pic>
      <p:pic>
        <p:nvPicPr>
          <p:cNvPr id="1075" name="Google Shape;1075;p48"/>
          <p:cNvPicPr preferRelativeResize="0"/>
          <p:nvPr/>
        </p:nvPicPr>
        <p:blipFill rotWithShape="1">
          <a:blip r:embed="rId5">
            <a:alphaModFix/>
          </a:blip>
          <a:srcRect b="0" l="8747" r="7542" t="0"/>
          <a:stretch/>
        </p:blipFill>
        <p:spPr>
          <a:xfrm>
            <a:off x="1740600" y="2977412"/>
            <a:ext cx="5217600" cy="1284300"/>
          </a:xfrm>
          <a:prstGeom prst="roundRect">
            <a:avLst>
              <a:gd fmla="val 1152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9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Exploration 3</a:t>
            </a:r>
            <a:endParaRPr/>
          </a:p>
        </p:txBody>
      </p:sp>
      <p:grpSp>
        <p:nvGrpSpPr>
          <p:cNvPr id="1081" name="Google Shape;1081;p49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082" name="Google Shape;1082;p49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3" name="Google Shape;1083;p49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TV Shows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4" name="Google Shape;1084;p49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Movies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49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News &amp; Popular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6" name="Google Shape;1086;p49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list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87" name="Google Shape;1087;p49"/>
          <p:cNvSpPr txBox="1"/>
          <p:nvPr/>
        </p:nvSpPr>
        <p:spPr>
          <a:xfrm>
            <a:off x="6115979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Watchlist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8" name="Google Shape;1088;p4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89" name="Google Shape;1089;p4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891425" y="4642050"/>
              <a:ext cx="65286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1" name="Google Shape;1091;p49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9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9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9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5" name="Google Shape;1095;p49"/>
          <p:cNvPicPr preferRelativeResize="0"/>
          <p:nvPr/>
        </p:nvPicPr>
        <p:blipFill rotWithShape="1">
          <a:blip r:embed="rId3">
            <a:alphaModFix/>
          </a:blip>
          <a:srcRect b="20692" l="8300" r="8525" t="16124"/>
          <a:stretch/>
        </p:blipFill>
        <p:spPr>
          <a:xfrm>
            <a:off x="2122600" y="1605007"/>
            <a:ext cx="4415100" cy="2395500"/>
          </a:xfrm>
          <a:prstGeom prst="roundRect">
            <a:avLst>
              <a:gd fmla="val 1151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0"/>
          <p:cNvSpPr txBox="1"/>
          <p:nvPr>
            <p:ph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1" name="Google Shape;1101;p50"/>
          <p:cNvSpPr txBox="1"/>
          <p:nvPr>
            <p:ph type="title"/>
          </p:nvPr>
        </p:nvSpPr>
        <p:spPr>
          <a:xfrm>
            <a:off x="3830875" y="1585250"/>
            <a:ext cx="5150100" cy="18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Future</a:t>
            </a:r>
            <a:r>
              <a:rPr lang="pt-PT">
                <a:solidFill>
                  <a:schemeClr val="lt1"/>
                </a:solidFill>
              </a:rPr>
              <a:t> Work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02" name="Google Shape;1102;p50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103" name="Google Shape;1103;p5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891425" y="4642050"/>
              <a:ext cx="68430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5" name="Google Shape;1105;p50"/>
          <p:cNvSpPr/>
          <p:nvPr/>
        </p:nvSpPr>
        <p:spPr>
          <a:xfrm>
            <a:off x="1305362" y="1627249"/>
            <a:ext cx="2212251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06</a:t>
            </a:r>
          </a:p>
        </p:txBody>
      </p:sp>
      <p:sp>
        <p:nvSpPr>
          <p:cNvPr id="1106" name="Google Shape;1106;p50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7" name="Google Shape;1107;p50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50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50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50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1" name="Google Shape;1111;p50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112" name="Google Shape;1112;p50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3" name="Google Shape;1113;p50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TV Shows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4" name="Google Shape;1114;p50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Movies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5" name="Google Shape;1115;p50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News &amp; Popular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6" name="Google Shape;1116;p50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list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7" name="Google Shape;1117;p50"/>
          <p:cNvSpPr txBox="1"/>
          <p:nvPr/>
        </p:nvSpPr>
        <p:spPr>
          <a:xfrm>
            <a:off x="6115979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Watchlist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1"/>
          <p:cNvSpPr/>
          <p:nvPr/>
        </p:nvSpPr>
        <p:spPr>
          <a:xfrm>
            <a:off x="891425" y="2369255"/>
            <a:ext cx="7361100" cy="100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51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FUTURE WORK </a:t>
            </a:r>
            <a:r>
              <a:rPr lang="pt-PT"/>
              <a:t>&amp;</a:t>
            </a:r>
            <a:r>
              <a:rPr lang="pt-PT"/>
              <a:t> IMPROVEMENTS</a:t>
            </a:r>
            <a:endParaRPr/>
          </a:p>
        </p:txBody>
      </p:sp>
      <p:sp>
        <p:nvSpPr>
          <p:cNvPr id="1124" name="Google Shape;1124;p51"/>
          <p:cNvSpPr/>
          <p:nvPr/>
        </p:nvSpPr>
        <p:spPr>
          <a:xfrm>
            <a:off x="1397375" y="2369250"/>
            <a:ext cx="154500" cy="100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51"/>
          <p:cNvSpPr txBox="1"/>
          <p:nvPr>
            <p:ph idx="4294967295" type="subTitle"/>
          </p:nvPr>
        </p:nvSpPr>
        <p:spPr>
          <a:xfrm>
            <a:off x="658250" y="2615675"/>
            <a:ext cx="16554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Storing the data in a MySQL 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6" name="Google Shape;1126;p51"/>
          <p:cNvSpPr txBox="1"/>
          <p:nvPr>
            <p:ph idx="4294967295" type="title"/>
          </p:nvPr>
        </p:nvSpPr>
        <p:spPr>
          <a:xfrm>
            <a:off x="6646225" y="1698925"/>
            <a:ext cx="2046300" cy="4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/>
              <a:t>FINAL RESULT</a:t>
            </a:r>
            <a:endParaRPr sz="1700"/>
          </a:p>
        </p:txBody>
      </p:sp>
      <p:sp>
        <p:nvSpPr>
          <p:cNvPr id="1127" name="Google Shape;1127;p51"/>
          <p:cNvSpPr/>
          <p:nvPr/>
        </p:nvSpPr>
        <p:spPr>
          <a:xfrm>
            <a:off x="3427875" y="2369250"/>
            <a:ext cx="154500" cy="100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51"/>
          <p:cNvSpPr/>
          <p:nvPr/>
        </p:nvSpPr>
        <p:spPr>
          <a:xfrm>
            <a:off x="5510000" y="2369250"/>
            <a:ext cx="154500" cy="100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51"/>
          <p:cNvSpPr/>
          <p:nvPr/>
        </p:nvSpPr>
        <p:spPr>
          <a:xfrm>
            <a:off x="7592125" y="2369250"/>
            <a:ext cx="154500" cy="100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0" name="Google Shape;1130;p51"/>
          <p:cNvCxnSpPr>
            <a:stCxn id="1124" idx="0"/>
            <a:endCxn id="1131" idx="2"/>
          </p:cNvCxnSpPr>
          <p:nvPr/>
        </p:nvCxnSpPr>
        <p:spPr>
          <a:xfrm rot="10800000">
            <a:off x="1474625" y="2108250"/>
            <a:ext cx="0" cy="261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51"/>
          <p:cNvCxnSpPr>
            <a:stCxn id="1128" idx="0"/>
            <a:endCxn id="1133" idx="2"/>
          </p:cNvCxnSpPr>
          <p:nvPr/>
        </p:nvCxnSpPr>
        <p:spPr>
          <a:xfrm rot="10800000">
            <a:off x="5587250" y="2108250"/>
            <a:ext cx="0" cy="261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51"/>
          <p:cNvCxnSpPr>
            <a:stCxn id="1129" idx="0"/>
            <a:endCxn id="1126" idx="2"/>
          </p:cNvCxnSpPr>
          <p:nvPr/>
        </p:nvCxnSpPr>
        <p:spPr>
          <a:xfrm rot="10800000">
            <a:off x="7669375" y="2108250"/>
            <a:ext cx="0" cy="261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5" name="Google Shape;1135;p51"/>
          <p:cNvSpPr txBox="1"/>
          <p:nvPr>
            <p:ph idx="4294967295" type="subTitle"/>
          </p:nvPr>
        </p:nvSpPr>
        <p:spPr>
          <a:xfrm>
            <a:off x="2708900" y="2615663"/>
            <a:ext cx="16554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U</a:t>
            </a:r>
            <a:r>
              <a:rPr lang="pt-PT"/>
              <a:t>se of an information retrieval tool to do exploration with free-text queries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51"/>
          <p:cNvSpPr txBox="1"/>
          <p:nvPr>
            <p:ph idx="4294967295" type="subTitle"/>
          </p:nvPr>
        </p:nvSpPr>
        <p:spPr>
          <a:xfrm>
            <a:off x="4775288" y="2615675"/>
            <a:ext cx="16554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U</a:t>
            </a:r>
            <a:r>
              <a:rPr lang="pt-PT"/>
              <a:t>se of features and techniques with the goal of improving the quality of the search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51"/>
          <p:cNvSpPr txBox="1"/>
          <p:nvPr>
            <p:ph idx="4294967295" type="subTitle"/>
          </p:nvPr>
        </p:nvSpPr>
        <p:spPr>
          <a:xfrm>
            <a:off x="6841675" y="2615675"/>
            <a:ext cx="16554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Our goal is an elaborate information search and retrieval system</a:t>
            </a:r>
            <a:endParaRPr/>
          </a:p>
        </p:txBody>
      </p:sp>
      <p:grpSp>
        <p:nvGrpSpPr>
          <p:cNvPr id="1138" name="Google Shape;1138;p51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139" name="Google Shape;1139;p51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1"/>
            <p:cNvSpPr/>
            <p:nvPr/>
          </p:nvSpPr>
          <p:spPr>
            <a:xfrm>
              <a:off x="891425" y="4642050"/>
              <a:ext cx="70716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1" name="Google Shape;1141;p51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2" name="Google Shape;1142;p51"/>
          <p:cNvSpPr txBox="1"/>
          <p:nvPr>
            <p:ph idx="4294967295" type="title"/>
          </p:nvPr>
        </p:nvSpPr>
        <p:spPr>
          <a:xfrm>
            <a:off x="4821650" y="1709900"/>
            <a:ext cx="1531200" cy="4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/>
              <a:t>SEARCH</a:t>
            </a:r>
            <a:endParaRPr sz="1700"/>
          </a:p>
        </p:txBody>
      </p:sp>
      <p:sp>
        <p:nvSpPr>
          <p:cNvPr id="1143" name="Google Shape;1143;p51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51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51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51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51"/>
          <p:cNvSpPr txBox="1"/>
          <p:nvPr/>
        </p:nvSpPr>
        <p:spPr>
          <a:xfrm>
            <a:off x="0" y="16572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7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STORAGE</a:t>
            </a:r>
            <a:endParaRPr b="1" sz="17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8" name="Google Shape;1148;p51"/>
          <p:cNvSpPr txBox="1"/>
          <p:nvPr/>
        </p:nvSpPr>
        <p:spPr>
          <a:xfrm>
            <a:off x="2030925" y="1484300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7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INFORMATION </a:t>
            </a:r>
            <a:endParaRPr b="1" sz="17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7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RETRIEVAL</a:t>
            </a:r>
            <a:endParaRPr b="1" sz="17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149" name="Google Shape;1149;p51"/>
          <p:cNvCxnSpPr/>
          <p:nvPr/>
        </p:nvCxnSpPr>
        <p:spPr>
          <a:xfrm rot="10800000">
            <a:off x="3505125" y="2108250"/>
            <a:ext cx="0" cy="261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0" name="Google Shape;1150;p51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151" name="Google Shape;1151;p51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2" name="Google Shape;1152;p51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TV Shows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3" name="Google Shape;1153;p51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Movies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4" name="Google Shape;1154;p51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News &amp; Popular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5" name="Google Shape;1155;p51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list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6" name="Google Shape;1156;p51"/>
          <p:cNvSpPr txBox="1"/>
          <p:nvPr/>
        </p:nvSpPr>
        <p:spPr>
          <a:xfrm>
            <a:off x="6115979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Watchlist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52"/>
          <p:cNvSpPr txBox="1"/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THANKS!</a:t>
            </a:r>
            <a:endParaRPr/>
          </a:p>
        </p:txBody>
      </p:sp>
      <p:sp>
        <p:nvSpPr>
          <p:cNvPr id="1162" name="Google Shape;1162;p52"/>
          <p:cNvSpPr txBox="1"/>
          <p:nvPr>
            <p:ph idx="1" type="subTitle"/>
          </p:nvPr>
        </p:nvSpPr>
        <p:spPr>
          <a:xfrm>
            <a:off x="715059" y="1919088"/>
            <a:ext cx="4293900" cy="1305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lt1"/>
                </a:solidFill>
              </a:rPr>
              <a:t>Do you have any questions?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163" name="Google Shape;1163;p52"/>
          <p:cNvGrpSpPr/>
          <p:nvPr/>
        </p:nvGrpSpPr>
        <p:grpSpPr>
          <a:xfrm>
            <a:off x="4893880" y="1106696"/>
            <a:ext cx="3520165" cy="3055975"/>
            <a:chOff x="4817680" y="1059071"/>
            <a:chExt cx="3520165" cy="3055975"/>
          </a:xfrm>
        </p:grpSpPr>
        <p:sp>
          <p:nvSpPr>
            <p:cNvPr id="1164" name="Google Shape;1164;p52"/>
            <p:cNvSpPr/>
            <p:nvPr/>
          </p:nvSpPr>
          <p:spPr>
            <a:xfrm>
              <a:off x="6609577" y="3877138"/>
              <a:ext cx="194506" cy="219408"/>
            </a:xfrm>
            <a:custGeom>
              <a:rect b="b" l="l" r="r" t="t"/>
              <a:pathLst>
                <a:path extrusionOk="0" h="12062" w="10693">
                  <a:moveTo>
                    <a:pt x="2276" y="0"/>
                  </a:moveTo>
                  <a:lnTo>
                    <a:pt x="2276" y="13"/>
                  </a:lnTo>
                  <a:lnTo>
                    <a:pt x="2221" y="13"/>
                  </a:lnTo>
                  <a:cubicBezTo>
                    <a:pt x="1649" y="1499"/>
                    <a:pt x="1050" y="2915"/>
                    <a:pt x="410" y="4359"/>
                  </a:cubicBezTo>
                  <a:lnTo>
                    <a:pt x="369" y="4277"/>
                  </a:lnTo>
                  <a:cubicBezTo>
                    <a:pt x="83" y="4290"/>
                    <a:pt x="1" y="4713"/>
                    <a:pt x="137" y="4971"/>
                  </a:cubicBezTo>
                  <a:cubicBezTo>
                    <a:pt x="137" y="4985"/>
                    <a:pt x="151" y="4998"/>
                    <a:pt x="151" y="5012"/>
                  </a:cubicBezTo>
                  <a:cubicBezTo>
                    <a:pt x="151" y="5040"/>
                    <a:pt x="137" y="5067"/>
                    <a:pt x="151" y="5094"/>
                  </a:cubicBezTo>
                  <a:cubicBezTo>
                    <a:pt x="151" y="5243"/>
                    <a:pt x="260" y="5448"/>
                    <a:pt x="424" y="5679"/>
                  </a:cubicBezTo>
                  <a:cubicBezTo>
                    <a:pt x="546" y="5870"/>
                    <a:pt x="709" y="6061"/>
                    <a:pt x="873" y="6224"/>
                  </a:cubicBezTo>
                  <a:cubicBezTo>
                    <a:pt x="1867" y="7682"/>
                    <a:pt x="3257" y="9057"/>
                    <a:pt x="4523" y="10079"/>
                  </a:cubicBezTo>
                  <a:cubicBezTo>
                    <a:pt x="5762" y="11088"/>
                    <a:pt x="7399" y="12061"/>
                    <a:pt x="9041" y="12061"/>
                  </a:cubicBezTo>
                  <a:cubicBezTo>
                    <a:pt x="9439" y="12061"/>
                    <a:pt x="9837" y="12004"/>
                    <a:pt x="10230" y="11877"/>
                  </a:cubicBezTo>
                  <a:cubicBezTo>
                    <a:pt x="10421" y="11822"/>
                    <a:pt x="10624" y="11726"/>
                    <a:pt x="10666" y="11523"/>
                  </a:cubicBezTo>
                  <a:cubicBezTo>
                    <a:pt x="10693" y="11399"/>
                    <a:pt x="10638" y="11277"/>
                    <a:pt x="10597" y="11169"/>
                  </a:cubicBezTo>
                  <a:cubicBezTo>
                    <a:pt x="10557" y="11073"/>
                    <a:pt x="10529" y="10978"/>
                    <a:pt x="10515" y="10882"/>
                  </a:cubicBezTo>
                  <a:cubicBezTo>
                    <a:pt x="10515" y="10869"/>
                    <a:pt x="10529" y="10855"/>
                    <a:pt x="10543" y="10842"/>
                  </a:cubicBezTo>
                  <a:cubicBezTo>
                    <a:pt x="10529" y="10842"/>
                    <a:pt x="10515" y="10855"/>
                    <a:pt x="10515" y="10869"/>
                  </a:cubicBezTo>
                  <a:cubicBezTo>
                    <a:pt x="10406" y="10392"/>
                    <a:pt x="10406" y="9901"/>
                    <a:pt x="10230" y="9438"/>
                  </a:cubicBezTo>
                  <a:cubicBezTo>
                    <a:pt x="9943" y="8662"/>
                    <a:pt x="9358" y="8145"/>
                    <a:pt x="8704" y="7668"/>
                  </a:cubicBezTo>
                  <a:cubicBezTo>
                    <a:pt x="8160" y="7219"/>
                    <a:pt x="7410" y="6756"/>
                    <a:pt x="6947" y="6415"/>
                  </a:cubicBezTo>
                  <a:cubicBezTo>
                    <a:pt x="6811" y="6306"/>
                    <a:pt x="6702" y="6197"/>
                    <a:pt x="6580" y="6075"/>
                  </a:cubicBezTo>
                  <a:cubicBezTo>
                    <a:pt x="5136" y="4495"/>
                    <a:pt x="4973" y="2193"/>
                    <a:pt x="5463" y="164"/>
                  </a:cubicBezTo>
                  <a:lnTo>
                    <a:pt x="2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6539218" y="3640032"/>
              <a:ext cx="167475" cy="198053"/>
            </a:xfrm>
            <a:custGeom>
              <a:rect b="b" l="l" r="r" t="t"/>
              <a:pathLst>
                <a:path extrusionOk="0" h="10888" w="9207">
                  <a:moveTo>
                    <a:pt x="6457" y="1"/>
                  </a:moveTo>
                  <a:cubicBezTo>
                    <a:pt x="5449" y="178"/>
                    <a:pt x="4455" y="342"/>
                    <a:pt x="3460" y="518"/>
                  </a:cubicBezTo>
                  <a:cubicBezTo>
                    <a:pt x="4196" y="2153"/>
                    <a:pt x="4332" y="4087"/>
                    <a:pt x="3175" y="5572"/>
                  </a:cubicBezTo>
                  <a:cubicBezTo>
                    <a:pt x="3079" y="5694"/>
                    <a:pt x="2984" y="5790"/>
                    <a:pt x="2875" y="5899"/>
                  </a:cubicBezTo>
                  <a:cubicBezTo>
                    <a:pt x="2480" y="6239"/>
                    <a:pt x="1840" y="6716"/>
                    <a:pt x="1377" y="7165"/>
                  </a:cubicBezTo>
                  <a:cubicBezTo>
                    <a:pt x="832" y="7628"/>
                    <a:pt x="342" y="8132"/>
                    <a:pt x="164" y="8813"/>
                  </a:cubicBezTo>
                  <a:cubicBezTo>
                    <a:pt x="70" y="9208"/>
                    <a:pt x="124" y="9631"/>
                    <a:pt x="83" y="10025"/>
                  </a:cubicBezTo>
                  <a:cubicBezTo>
                    <a:pt x="83" y="10025"/>
                    <a:pt x="70" y="10025"/>
                    <a:pt x="55" y="10012"/>
                  </a:cubicBezTo>
                  <a:lnTo>
                    <a:pt x="55" y="10012"/>
                  </a:lnTo>
                  <a:lnTo>
                    <a:pt x="83" y="10039"/>
                  </a:lnTo>
                  <a:cubicBezTo>
                    <a:pt x="83" y="10121"/>
                    <a:pt x="70" y="10216"/>
                    <a:pt x="55" y="10297"/>
                  </a:cubicBezTo>
                  <a:cubicBezTo>
                    <a:pt x="28" y="10393"/>
                    <a:pt x="1" y="10502"/>
                    <a:pt x="28" y="10597"/>
                  </a:cubicBezTo>
                  <a:cubicBezTo>
                    <a:pt x="97" y="10760"/>
                    <a:pt x="301" y="10815"/>
                    <a:pt x="491" y="10842"/>
                  </a:cubicBezTo>
                  <a:cubicBezTo>
                    <a:pt x="695" y="10873"/>
                    <a:pt x="898" y="10887"/>
                    <a:pt x="1100" y="10887"/>
                  </a:cubicBezTo>
                  <a:cubicBezTo>
                    <a:pt x="2860" y="10887"/>
                    <a:pt x="4492" y="9777"/>
                    <a:pt x="5654" y="8677"/>
                  </a:cubicBezTo>
                  <a:cubicBezTo>
                    <a:pt x="6716" y="7669"/>
                    <a:pt x="7833" y="6362"/>
                    <a:pt x="8581" y="5027"/>
                  </a:cubicBezTo>
                  <a:cubicBezTo>
                    <a:pt x="8732" y="4864"/>
                    <a:pt x="8854" y="4686"/>
                    <a:pt x="8950" y="4523"/>
                  </a:cubicBezTo>
                  <a:cubicBezTo>
                    <a:pt x="9072" y="4305"/>
                    <a:pt x="9140" y="4114"/>
                    <a:pt x="9126" y="4005"/>
                  </a:cubicBezTo>
                  <a:cubicBezTo>
                    <a:pt x="9126" y="3978"/>
                    <a:pt x="9113" y="3951"/>
                    <a:pt x="9113" y="3937"/>
                  </a:cubicBezTo>
                  <a:cubicBezTo>
                    <a:pt x="9113" y="3923"/>
                    <a:pt x="9126" y="3910"/>
                    <a:pt x="9126" y="3896"/>
                  </a:cubicBezTo>
                  <a:cubicBezTo>
                    <a:pt x="9206" y="3670"/>
                    <a:pt x="9091" y="3338"/>
                    <a:pt x="8830" y="3338"/>
                  </a:cubicBezTo>
                  <a:cubicBezTo>
                    <a:pt x="8824" y="3338"/>
                    <a:pt x="8819" y="3338"/>
                    <a:pt x="8813" y="3338"/>
                  </a:cubicBezTo>
                  <a:lnTo>
                    <a:pt x="8772" y="3420"/>
                  </a:lnTo>
                  <a:cubicBezTo>
                    <a:pt x="7982" y="2289"/>
                    <a:pt x="7247" y="1172"/>
                    <a:pt x="6498" y="15"/>
                  </a:cubicBezTo>
                  <a:lnTo>
                    <a:pt x="6457" y="15"/>
                  </a:lnTo>
                  <a:lnTo>
                    <a:pt x="64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6343275" y="2686876"/>
              <a:ext cx="626809" cy="1264605"/>
            </a:xfrm>
            <a:custGeom>
              <a:rect b="b" l="l" r="r" t="t"/>
              <a:pathLst>
                <a:path extrusionOk="0" h="69522" w="34459">
                  <a:moveTo>
                    <a:pt x="20259" y="1"/>
                  </a:moveTo>
                  <a:cubicBezTo>
                    <a:pt x="15774" y="1"/>
                    <a:pt x="11290" y="559"/>
                    <a:pt x="6932" y="1668"/>
                  </a:cubicBezTo>
                  <a:cubicBezTo>
                    <a:pt x="6592" y="1763"/>
                    <a:pt x="6211" y="1872"/>
                    <a:pt x="5966" y="2131"/>
                  </a:cubicBezTo>
                  <a:cubicBezTo>
                    <a:pt x="5706" y="2431"/>
                    <a:pt x="5639" y="2853"/>
                    <a:pt x="5584" y="3248"/>
                  </a:cubicBezTo>
                  <a:cubicBezTo>
                    <a:pt x="4590" y="10725"/>
                    <a:pt x="1853" y="17807"/>
                    <a:pt x="722" y="25176"/>
                  </a:cubicBezTo>
                  <a:cubicBezTo>
                    <a:pt x="531" y="26415"/>
                    <a:pt x="340" y="27668"/>
                    <a:pt x="164" y="28908"/>
                  </a:cubicBezTo>
                  <a:cubicBezTo>
                    <a:pt x="82" y="29398"/>
                    <a:pt x="0" y="29901"/>
                    <a:pt x="13" y="30406"/>
                  </a:cubicBezTo>
                  <a:cubicBezTo>
                    <a:pt x="41" y="32285"/>
                    <a:pt x="1157" y="33702"/>
                    <a:pt x="2138" y="35186"/>
                  </a:cubicBezTo>
                  <a:cubicBezTo>
                    <a:pt x="3160" y="36738"/>
                    <a:pt x="4154" y="38332"/>
                    <a:pt x="5176" y="39898"/>
                  </a:cubicBezTo>
                  <a:cubicBezTo>
                    <a:pt x="7464" y="43357"/>
                    <a:pt x="9752" y="46831"/>
                    <a:pt x="12040" y="50290"/>
                  </a:cubicBezTo>
                  <a:cubicBezTo>
                    <a:pt x="13088" y="51883"/>
                    <a:pt x="14165" y="53559"/>
                    <a:pt x="14369" y="55466"/>
                  </a:cubicBezTo>
                  <a:cubicBezTo>
                    <a:pt x="16235" y="55003"/>
                    <a:pt x="17910" y="53763"/>
                    <a:pt x="18890" y="52088"/>
                  </a:cubicBezTo>
                  <a:cubicBezTo>
                    <a:pt x="15173" y="45237"/>
                    <a:pt x="12503" y="37897"/>
                    <a:pt x="8866" y="31045"/>
                  </a:cubicBezTo>
                  <a:cubicBezTo>
                    <a:pt x="8581" y="30528"/>
                    <a:pt x="8308" y="29997"/>
                    <a:pt x="8294" y="29411"/>
                  </a:cubicBezTo>
                  <a:cubicBezTo>
                    <a:pt x="8267" y="28826"/>
                    <a:pt x="8526" y="28267"/>
                    <a:pt x="8784" y="27736"/>
                  </a:cubicBezTo>
                  <a:cubicBezTo>
                    <a:pt x="11045" y="23078"/>
                    <a:pt x="13905" y="18666"/>
                    <a:pt x="16480" y="14184"/>
                  </a:cubicBezTo>
                  <a:lnTo>
                    <a:pt x="19504" y="14429"/>
                  </a:lnTo>
                  <a:cubicBezTo>
                    <a:pt x="21247" y="20137"/>
                    <a:pt x="22772" y="25911"/>
                    <a:pt x="24066" y="31740"/>
                  </a:cubicBezTo>
                  <a:cubicBezTo>
                    <a:pt x="24801" y="35009"/>
                    <a:pt x="24298" y="37570"/>
                    <a:pt x="23372" y="40688"/>
                  </a:cubicBezTo>
                  <a:cubicBezTo>
                    <a:pt x="20988" y="48765"/>
                    <a:pt x="18605" y="56828"/>
                    <a:pt x="16235" y="64904"/>
                  </a:cubicBezTo>
                  <a:cubicBezTo>
                    <a:pt x="16153" y="65163"/>
                    <a:pt x="16072" y="65435"/>
                    <a:pt x="16099" y="65694"/>
                  </a:cubicBezTo>
                  <a:cubicBezTo>
                    <a:pt x="16139" y="66062"/>
                    <a:pt x="16371" y="66375"/>
                    <a:pt x="16602" y="66661"/>
                  </a:cubicBezTo>
                  <a:cubicBezTo>
                    <a:pt x="17855" y="68132"/>
                    <a:pt x="19598" y="69167"/>
                    <a:pt x="21478" y="69521"/>
                  </a:cubicBezTo>
                  <a:cubicBezTo>
                    <a:pt x="23290" y="62739"/>
                    <a:pt x="26014" y="56120"/>
                    <a:pt x="28765" y="49664"/>
                  </a:cubicBezTo>
                  <a:cubicBezTo>
                    <a:pt x="30249" y="46177"/>
                    <a:pt x="31816" y="42691"/>
                    <a:pt x="32824" y="39026"/>
                  </a:cubicBezTo>
                  <a:cubicBezTo>
                    <a:pt x="32960" y="38509"/>
                    <a:pt x="33096" y="37991"/>
                    <a:pt x="33218" y="37461"/>
                  </a:cubicBezTo>
                  <a:cubicBezTo>
                    <a:pt x="34458" y="31971"/>
                    <a:pt x="33327" y="26115"/>
                    <a:pt x="32606" y="20600"/>
                  </a:cubicBezTo>
                  <a:cubicBezTo>
                    <a:pt x="31898" y="15247"/>
                    <a:pt x="30427" y="9595"/>
                    <a:pt x="28969" y="4392"/>
                  </a:cubicBezTo>
                  <a:cubicBezTo>
                    <a:pt x="28669" y="3316"/>
                    <a:pt x="28302" y="2213"/>
                    <a:pt x="27512" y="1436"/>
                  </a:cubicBezTo>
                  <a:cubicBezTo>
                    <a:pt x="26436" y="374"/>
                    <a:pt x="24828" y="170"/>
                    <a:pt x="23330" y="88"/>
                  </a:cubicBezTo>
                  <a:cubicBezTo>
                    <a:pt x="22308" y="30"/>
                    <a:pt x="21283" y="1"/>
                    <a:pt x="20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6948493" y="3290220"/>
              <a:ext cx="9441" cy="73360"/>
            </a:xfrm>
            <a:custGeom>
              <a:rect b="b" l="l" r="r" t="t"/>
              <a:pathLst>
                <a:path extrusionOk="0" h="4033" w="519">
                  <a:moveTo>
                    <a:pt x="518" y="1"/>
                  </a:moveTo>
                  <a:lnTo>
                    <a:pt x="478" y="42"/>
                  </a:lnTo>
                  <a:cubicBezTo>
                    <a:pt x="423" y="1377"/>
                    <a:pt x="287" y="2712"/>
                    <a:pt x="1" y="4032"/>
                  </a:cubicBezTo>
                  <a:cubicBezTo>
                    <a:pt x="451" y="2807"/>
                    <a:pt x="518" y="1336"/>
                    <a:pt x="518" y="1"/>
                  </a:cubicBezTo>
                  <a:close/>
                </a:path>
              </a:pathLst>
            </a:custGeom>
            <a:solidFill>
              <a:srgbClr val="E7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6382166" y="3326891"/>
              <a:ext cx="12151" cy="18845"/>
            </a:xfrm>
            <a:custGeom>
              <a:rect b="b" l="l" r="r" t="t"/>
              <a:pathLst>
                <a:path extrusionOk="0" h="1036" w="668">
                  <a:moveTo>
                    <a:pt x="0" y="1"/>
                  </a:moveTo>
                  <a:cubicBezTo>
                    <a:pt x="218" y="328"/>
                    <a:pt x="423" y="696"/>
                    <a:pt x="668" y="1036"/>
                  </a:cubicBezTo>
                  <a:cubicBezTo>
                    <a:pt x="450" y="682"/>
                    <a:pt x="232" y="342"/>
                    <a:pt x="0" y="1"/>
                  </a:cubicBezTo>
                  <a:close/>
                </a:path>
              </a:pathLst>
            </a:custGeom>
            <a:solidFill>
              <a:srgbClr val="E7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6355899" y="3258023"/>
              <a:ext cx="601289" cy="609219"/>
            </a:xfrm>
            <a:custGeom>
              <a:rect b="b" l="l" r="r" t="t"/>
              <a:pathLst>
                <a:path extrusionOk="0" h="33492" w="33056">
                  <a:moveTo>
                    <a:pt x="8118" y="0"/>
                  </a:moveTo>
                  <a:cubicBezTo>
                    <a:pt x="6620" y="805"/>
                    <a:pt x="3705" y="1104"/>
                    <a:pt x="2397" y="1281"/>
                  </a:cubicBezTo>
                  <a:cubicBezTo>
                    <a:pt x="2343" y="1281"/>
                    <a:pt x="2288" y="1295"/>
                    <a:pt x="2234" y="1295"/>
                  </a:cubicBezTo>
                  <a:cubicBezTo>
                    <a:pt x="1758" y="1362"/>
                    <a:pt x="1281" y="1417"/>
                    <a:pt x="790" y="1471"/>
                  </a:cubicBezTo>
                  <a:cubicBezTo>
                    <a:pt x="532" y="1485"/>
                    <a:pt x="273" y="1513"/>
                    <a:pt x="0" y="1513"/>
                  </a:cubicBezTo>
                  <a:cubicBezTo>
                    <a:pt x="409" y="2303"/>
                    <a:pt x="941" y="3038"/>
                    <a:pt x="1444" y="3787"/>
                  </a:cubicBezTo>
                  <a:cubicBezTo>
                    <a:pt x="1676" y="4128"/>
                    <a:pt x="1894" y="4468"/>
                    <a:pt x="2112" y="4822"/>
                  </a:cubicBezTo>
                  <a:cubicBezTo>
                    <a:pt x="2493" y="5326"/>
                    <a:pt x="2929" y="5748"/>
                    <a:pt x="3514" y="5748"/>
                  </a:cubicBezTo>
                  <a:cubicBezTo>
                    <a:pt x="3746" y="5748"/>
                    <a:pt x="4005" y="5680"/>
                    <a:pt x="4304" y="5517"/>
                  </a:cubicBezTo>
                  <a:cubicBezTo>
                    <a:pt x="4822" y="5245"/>
                    <a:pt x="5353" y="4822"/>
                    <a:pt x="5911" y="4822"/>
                  </a:cubicBezTo>
                  <a:cubicBezTo>
                    <a:pt x="5993" y="4822"/>
                    <a:pt x="6075" y="4822"/>
                    <a:pt x="6156" y="4849"/>
                  </a:cubicBezTo>
                  <a:cubicBezTo>
                    <a:pt x="6647" y="4958"/>
                    <a:pt x="6988" y="5421"/>
                    <a:pt x="7260" y="5844"/>
                  </a:cubicBezTo>
                  <a:cubicBezTo>
                    <a:pt x="10257" y="10297"/>
                    <a:pt x="13335" y="14996"/>
                    <a:pt x="14533" y="20144"/>
                  </a:cubicBezTo>
                  <a:cubicBezTo>
                    <a:pt x="15309" y="19709"/>
                    <a:pt x="15990" y="19095"/>
                    <a:pt x="16480" y="18265"/>
                  </a:cubicBezTo>
                  <a:cubicBezTo>
                    <a:pt x="16549" y="18142"/>
                    <a:pt x="16631" y="17992"/>
                    <a:pt x="16739" y="17869"/>
                  </a:cubicBezTo>
                  <a:cubicBezTo>
                    <a:pt x="13811" y="12000"/>
                    <a:pt x="11441" y="5871"/>
                    <a:pt x="8390" y="69"/>
                  </a:cubicBezTo>
                  <a:cubicBezTo>
                    <a:pt x="8308" y="42"/>
                    <a:pt x="8214" y="28"/>
                    <a:pt x="8132" y="0"/>
                  </a:cubicBezTo>
                  <a:close/>
                  <a:moveTo>
                    <a:pt x="33056" y="1812"/>
                  </a:moveTo>
                  <a:cubicBezTo>
                    <a:pt x="32457" y="2303"/>
                    <a:pt x="31830" y="2724"/>
                    <a:pt x="31149" y="2969"/>
                  </a:cubicBezTo>
                  <a:cubicBezTo>
                    <a:pt x="30877" y="3065"/>
                    <a:pt x="30617" y="3133"/>
                    <a:pt x="30372" y="3174"/>
                  </a:cubicBezTo>
                  <a:cubicBezTo>
                    <a:pt x="30277" y="3215"/>
                    <a:pt x="30182" y="3269"/>
                    <a:pt x="30087" y="3311"/>
                  </a:cubicBezTo>
                  <a:cubicBezTo>
                    <a:pt x="28711" y="3950"/>
                    <a:pt x="25932" y="4945"/>
                    <a:pt x="23644" y="4945"/>
                  </a:cubicBezTo>
                  <a:cubicBezTo>
                    <a:pt x="23481" y="6361"/>
                    <a:pt x="23141" y="7764"/>
                    <a:pt x="22678" y="9289"/>
                  </a:cubicBezTo>
                  <a:cubicBezTo>
                    <a:pt x="21261" y="14125"/>
                    <a:pt x="19831" y="18946"/>
                    <a:pt x="18414" y="23767"/>
                  </a:cubicBezTo>
                  <a:cubicBezTo>
                    <a:pt x="17965" y="25265"/>
                    <a:pt x="17529" y="26749"/>
                    <a:pt x="17094" y="28248"/>
                  </a:cubicBezTo>
                  <a:cubicBezTo>
                    <a:pt x="16876" y="28970"/>
                    <a:pt x="16658" y="29705"/>
                    <a:pt x="16440" y="30441"/>
                  </a:cubicBezTo>
                  <a:cubicBezTo>
                    <a:pt x="16644" y="31680"/>
                    <a:pt x="17842" y="32796"/>
                    <a:pt x="19164" y="33492"/>
                  </a:cubicBezTo>
                  <a:cubicBezTo>
                    <a:pt x="19164" y="32034"/>
                    <a:pt x="19286" y="30604"/>
                    <a:pt x="19640" y="29133"/>
                  </a:cubicBezTo>
                  <a:cubicBezTo>
                    <a:pt x="20049" y="29609"/>
                    <a:pt x="20648" y="29909"/>
                    <a:pt x="21274" y="29936"/>
                  </a:cubicBezTo>
                  <a:cubicBezTo>
                    <a:pt x="20403" y="26845"/>
                    <a:pt x="21207" y="23535"/>
                    <a:pt x="22309" y="20526"/>
                  </a:cubicBezTo>
                  <a:cubicBezTo>
                    <a:pt x="23413" y="17515"/>
                    <a:pt x="24830" y="14573"/>
                    <a:pt x="25278" y="11386"/>
                  </a:cubicBezTo>
                  <a:cubicBezTo>
                    <a:pt x="25374" y="11414"/>
                    <a:pt x="25456" y="11428"/>
                    <a:pt x="25551" y="11428"/>
                  </a:cubicBezTo>
                  <a:cubicBezTo>
                    <a:pt x="26110" y="11428"/>
                    <a:pt x="26655" y="10965"/>
                    <a:pt x="26858" y="10420"/>
                  </a:cubicBezTo>
                  <a:cubicBezTo>
                    <a:pt x="27090" y="9779"/>
                    <a:pt x="26995" y="9071"/>
                    <a:pt x="26900" y="8390"/>
                  </a:cubicBezTo>
                  <a:lnTo>
                    <a:pt x="26900" y="8390"/>
                  </a:lnTo>
                  <a:cubicBezTo>
                    <a:pt x="27363" y="8432"/>
                    <a:pt x="27839" y="8459"/>
                    <a:pt x="28316" y="8459"/>
                  </a:cubicBezTo>
                  <a:cubicBezTo>
                    <a:pt x="28916" y="8459"/>
                    <a:pt x="29501" y="8404"/>
                    <a:pt x="30073" y="8254"/>
                  </a:cubicBezTo>
                  <a:cubicBezTo>
                    <a:pt x="30768" y="8063"/>
                    <a:pt x="31313" y="7723"/>
                    <a:pt x="31721" y="7273"/>
                  </a:cubicBezTo>
                  <a:cubicBezTo>
                    <a:pt x="32103" y="6852"/>
                    <a:pt x="32375" y="6361"/>
                    <a:pt x="32579" y="5802"/>
                  </a:cubicBezTo>
                  <a:cubicBezTo>
                    <a:pt x="32865" y="4482"/>
                    <a:pt x="33001" y="3147"/>
                    <a:pt x="33056" y="1812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6577144" y="3578859"/>
              <a:ext cx="120163" cy="124129"/>
            </a:xfrm>
            <a:custGeom>
              <a:rect b="b" l="l" r="r" t="t"/>
              <a:pathLst>
                <a:path extrusionOk="0" h="6824" w="6606">
                  <a:moveTo>
                    <a:pt x="4958" y="0"/>
                  </a:moveTo>
                  <a:cubicBezTo>
                    <a:pt x="4644" y="28"/>
                    <a:pt x="4468" y="368"/>
                    <a:pt x="4317" y="627"/>
                  </a:cubicBezTo>
                  <a:cubicBezTo>
                    <a:pt x="3432" y="2125"/>
                    <a:pt x="1934" y="2901"/>
                    <a:pt x="313" y="3309"/>
                  </a:cubicBezTo>
                  <a:cubicBezTo>
                    <a:pt x="245" y="3324"/>
                    <a:pt x="150" y="3351"/>
                    <a:pt x="95" y="3405"/>
                  </a:cubicBezTo>
                  <a:cubicBezTo>
                    <a:pt x="28" y="3487"/>
                    <a:pt x="13" y="3596"/>
                    <a:pt x="13" y="3691"/>
                  </a:cubicBezTo>
                  <a:cubicBezTo>
                    <a:pt x="0" y="4359"/>
                    <a:pt x="300" y="4971"/>
                    <a:pt x="572" y="5557"/>
                  </a:cubicBezTo>
                  <a:cubicBezTo>
                    <a:pt x="749" y="5939"/>
                    <a:pt x="926" y="6306"/>
                    <a:pt x="1103" y="6674"/>
                  </a:cubicBezTo>
                  <a:cubicBezTo>
                    <a:pt x="1130" y="6714"/>
                    <a:pt x="1157" y="6769"/>
                    <a:pt x="1185" y="6796"/>
                  </a:cubicBezTo>
                  <a:cubicBezTo>
                    <a:pt x="1219" y="6817"/>
                    <a:pt x="1253" y="6824"/>
                    <a:pt x="1287" y="6824"/>
                  </a:cubicBezTo>
                  <a:cubicBezTo>
                    <a:pt x="1321" y="6824"/>
                    <a:pt x="1355" y="6817"/>
                    <a:pt x="1389" y="6810"/>
                  </a:cubicBezTo>
                  <a:cubicBezTo>
                    <a:pt x="3091" y="6483"/>
                    <a:pt x="4699" y="5162"/>
                    <a:pt x="5884" y="3936"/>
                  </a:cubicBezTo>
                  <a:cubicBezTo>
                    <a:pt x="6251" y="3569"/>
                    <a:pt x="6605" y="3133"/>
                    <a:pt x="6592" y="2615"/>
                  </a:cubicBezTo>
                  <a:cubicBezTo>
                    <a:pt x="6578" y="2002"/>
                    <a:pt x="6060" y="1539"/>
                    <a:pt x="5802" y="981"/>
                  </a:cubicBezTo>
                  <a:cubicBezTo>
                    <a:pt x="5706" y="776"/>
                    <a:pt x="5639" y="545"/>
                    <a:pt x="5516" y="340"/>
                  </a:cubicBezTo>
                  <a:cubicBezTo>
                    <a:pt x="5407" y="177"/>
                    <a:pt x="5230" y="28"/>
                    <a:pt x="5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6606121" y="3803851"/>
              <a:ext cx="155106" cy="152723"/>
            </a:xfrm>
            <a:custGeom>
              <a:rect b="b" l="l" r="r" t="t"/>
              <a:pathLst>
                <a:path extrusionOk="0" h="8396" w="8527">
                  <a:moveTo>
                    <a:pt x="2376" y="0"/>
                  </a:moveTo>
                  <a:cubicBezTo>
                    <a:pt x="2320" y="0"/>
                    <a:pt x="2262" y="14"/>
                    <a:pt x="2207" y="38"/>
                  </a:cubicBezTo>
                  <a:cubicBezTo>
                    <a:pt x="2125" y="93"/>
                    <a:pt x="2043" y="161"/>
                    <a:pt x="1989" y="243"/>
                  </a:cubicBezTo>
                  <a:cubicBezTo>
                    <a:pt x="1662" y="719"/>
                    <a:pt x="1825" y="1387"/>
                    <a:pt x="1594" y="1918"/>
                  </a:cubicBezTo>
                  <a:cubicBezTo>
                    <a:pt x="1471" y="2177"/>
                    <a:pt x="1267" y="2368"/>
                    <a:pt x="1131" y="2613"/>
                  </a:cubicBezTo>
                  <a:cubicBezTo>
                    <a:pt x="0" y="4492"/>
                    <a:pt x="3392" y="6548"/>
                    <a:pt x="4685" y="7257"/>
                  </a:cubicBezTo>
                  <a:cubicBezTo>
                    <a:pt x="5205" y="7545"/>
                    <a:pt x="6401" y="8395"/>
                    <a:pt x="7206" y="8395"/>
                  </a:cubicBezTo>
                  <a:cubicBezTo>
                    <a:pt x="7582" y="8395"/>
                    <a:pt x="7873" y="8209"/>
                    <a:pt x="7968" y="7693"/>
                  </a:cubicBezTo>
                  <a:cubicBezTo>
                    <a:pt x="8063" y="7148"/>
                    <a:pt x="8118" y="6590"/>
                    <a:pt x="8104" y="6031"/>
                  </a:cubicBezTo>
                  <a:cubicBezTo>
                    <a:pt x="8104" y="5936"/>
                    <a:pt x="8104" y="5840"/>
                    <a:pt x="8145" y="5745"/>
                  </a:cubicBezTo>
                  <a:cubicBezTo>
                    <a:pt x="8172" y="5677"/>
                    <a:pt x="8241" y="5622"/>
                    <a:pt x="8281" y="5568"/>
                  </a:cubicBezTo>
                  <a:cubicBezTo>
                    <a:pt x="8526" y="5268"/>
                    <a:pt x="8513" y="4832"/>
                    <a:pt x="8390" y="4465"/>
                  </a:cubicBezTo>
                  <a:cubicBezTo>
                    <a:pt x="8363" y="4384"/>
                    <a:pt x="8322" y="4302"/>
                    <a:pt x="8254" y="4247"/>
                  </a:cubicBezTo>
                  <a:cubicBezTo>
                    <a:pt x="8172" y="4179"/>
                    <a:pt x="8050" y="4179"/>
                    <a:pt x="7941" y="4179"/>
                  </a:cubicBezTo>
                  <a:cubicBezTo>
                    <a:pt x="7926" y="4179"/>
                    <a:pt x="7912" y="4179"/>
                    <a:pt x="7897" y="4179"/>
                  </a:cubicBezTo>
                  <a:cubicBezTo>
                    <a:pt x="6014" y="4179"/>
                    <a:pt x="3021" y="2474"/>
                    <a:pt x="2684" y="434"/>
                  </a:cubicBezTo>
                  <a:cubicBezTo>
                    <a:pt x="2657" y="311"/>
                    <a:pt x="2657" y="161"/>
                    <a:pt x="2561" y="66"/>
                  </a:cubicBezTo>
                  <a:cubicBezTo>
                    <a:pt x="2509" y="21"/>
                    <a:pt x="2444" y="0"/>
                    <a:pt x="2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6674497" y="3581078"/>
              <a:ext cx="9932" cy="19336"/>
            </a:xfrm>
            <a:custGeom>
              <a:rect b="b" l="l" r="r" t="t"/>
              <a:pathLst>
                <a:path extrusionOk="0" h="1063" w="546">
                  <a:moveTo>
                    <a:pt x="0" y="0"/>
                  </a:moveTo>
                  <a:lnTo>
                    <a:pt x="0" y="0"/>
                  </a:lnTo>
                  <a:cubicBezTo>
                    <a:pt x="55" y="55"/>
                    <a:pt x="109" y="124"/>
                    <a:pt x="151" y="191"/>
                  </a:cubicBezTo>
                  <a:cubicBezTo>
                    <a:pt x="151" y="205"/>
                    <a:pt x="164" y="218"/>
                    <a:pt x="164" y="218"/>
                  </a:cubicBezTo>
                  <a:cubicBezTo>
                    <a:pt x="287" y="423"/>
                    <a:pt x="354" y="654"/>
                    <a:pt x="450" y="859"/>
                  </a:cubicBezTo>
                  <a:cubicBezTo>
                    <a:pt x="478" y="927"/>
                    <a:pt x="518" y="995"/>
                    <a:pt x="545" y="1063"/>
                  </a:cubicBezTo>
                  <a:cubicBezTo>
                    <a:pt x="545" y="981"/>
                    <a:pt x="545" y="899"/>
                    <a:pt x="532" y="832"/>
                  </a:cubicBezTo>
                  <a:cubicBezTo>
                    <a:pt x="518" y="750"/>
                    <a:pt x="505" y="654"/>
                    <a:pt x="463" y="572"/>
                  </a:cubicBezTo>
                  <a:cubicBezTo>
                    <a:pt x="436" y="491"/>
                    <a:pt x="409" y="423"/>
                    <a:pt x="354" y="341"/>
                  </a:cubicBezTo>
                  <a:cubicBezTo>
                    <a:pt x="314" y="273"/>
                    <a:pt x="260" y="205"/>
                    <a:pt x="191" y="151"/>
                  </a:cubicBezTo>
                  <a:cubicBezTo>
                    <a:pt x="136" y="82"/>
                    <a:pt x="69" y="42"/>
                    <a:pt x="0" y="0"/>
                  </a:cubicBezTo>
                  <a:close/>
                </a:path>
              </a:pathLst>
            </a:custGeom>
            <a:solidFill>
              <a:srgbClr val="9FA2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6588768" y="3584552"/>
              <a:ext cx="95661" cy="80272"/>
            </a:xfrm>
            <a:custGeom>
              <a:rect b="b" l="l" r="r" t="t"/>
              <a:pathLst>
                <a:path extrusionOk="0" h="4413" w="5259">
                  <a:moveTo>
                    <a:pt x="4864" y="0"/>
                  </a:moveTo>
                  <a:lnTo>
                    <a:pt x="4864" y="0"/>
                  </a:lnTo>
                  <a:cubicBezTo>
                    <a:pt x="4864" y="14"/>
                    <a:pt x="4877" y="27"/>
                    <a:pt x="4877" y="27"/>
                  </a:cubicBezTo>
                  <a:cubicBezTo>
                    <a:pt x="4884" y="39"/>
                    <a:pt x="4890" y="51"/>
                    <a:pt x="4897" y="62"/>
                  </a:cubicBezTo>
                  <a:lnTo>
                    <a:pt x="4897" y="62"/>
                  </a:lnTo>
                  <a:cubicBezTo>
                    <a:pt x="4887" y="42"/>
                    <a:pt x="4876" y="21"/>
                    <a:pt x="4864" y="0"/>
                  </a:cubicBezTo>
                  <a:close/>
                  <a:moveTo>
                    <a:pt x="4897" y="62"/>
                  </a:moveTo>
                  <a:cubicBezTo>
                    <a:pt x="4920" y="110"/>
                    <a:pt x="4939" y="157"/>
                    <a:pt x="4958" y="205"/>
                  </a:cubicBezTo>
                  <a:cubicBezTo>
                    <a:pt x="4986" y="287"/>
                    <a:pt x="5000" y="354"/>
                    <a:pt x="5013" y="436"/>
                  </a:cubicBezTo>
                  <a:cubicBezTo>
                    <a:pt x="5027" y="505"/>
                    <a:pt x="5027" y="586"/>
                    <a:pt x="5027" y="654"/>
                  </a:cubicBezTo>
                  <a:cubicBezTo>
                    <a:pt x="5027" y="736"/>
                    <a:pt x="5013" y="804"/>
                    <a:pt x="5000" y="872"/>
                  </a:cubicBezTo>
                  <a:cubicBezTo>
                    <a:pt x="4986" y="953"/>
                    <a:pt x="4973" y="1022"/>
                    <a:pt x="4945" y="1090"/>
                  </a:cubicBezTo>
                  <a:cubicBezTo>
                    <a:pt x="4918" y="1158"/>
                    <a:pt x="4891" y="1226"/>
                    <a:pt x="4849" y="1294"/>
                  </a:cubicBezTo>
                  <a:cubicBezTo>
                    <a:pt x="4822" y="1362"/>
                    <a:pt x="4782" y="1431"/>
                    <a:pt x="4741" y="1485"/>
                  </a:cubicBezTo>
                  <a:cubicBezTo>
                    <a:pt x="4673" y="1621"/>
                    <a:pt x="4577" y="1730"/>
                    <a:pt x="4468" y="1852"/>
                  </a:cubicBezTo>
                  <a:cubicBezTo>
                    <a:pt x="4428" y="1907"/>
                    <a:pt x="4373" y="1961"/>
                    <a:pt x="4319" y="2016"/>
                  </a:cubicBezTo>
                  <a:cubicBezTo>
                    <a:pt x="4264" y="2084"/>
                    <a:pt x="4210" y="2139"/>
                    <a:pt x="4155" y="2193"/>
                  </a:cubicBezTo>
                  <a:cubicBezTo>
                    <a:pt x="4046" y="2288"/>
                    <a:pt x="3923" y="2397"/>
                    <a:pt x="3814" y="2493"/>
                  </a:cubicBezTo>
                  <a:cubicBezTo>
                    <a:pt x="3692" y="2602"/>
                    <a:pt x="3569" y="2684"/>
                    <a:pt x="3447" y="2778"/>
                  </a:cubicBezTo>
                  <a:cubicBezTo>
                    <a:pt x="2930" y="3133"/>
                    <a:pt x="2371" y="3432"/>
                    <a:pt x="1799" y="3692"/>
                  </a:cubicBezTo>
                  <a:cubicBezTo>
                    <a:pt x="1717" y="3719"/>
                    <a:pt x="1649" y="3759"/>
                    <a:pt x="1568" y="3786"/>
                  </a:cubicBezTo>
                  <a:cubicBezTo>
                    <a:pt x="1499" y="3814"/>
                    <a:pt x="1431" y="3841"/>
                    <a:pt x="1350" y="3882"/>
                  </a:cubicBezTo>
                  <a:cubicBezTo>
                    <a:pt x="1281" y="3909"/>
                    <a:pt x="1199" y="3937"/>
                    <a:pt x="1132" y="3964"/>
                  </a:cubicBezTo>
                  <a:cubicBezTo>
                    <a:pt x="1050" y="4004"/>
                    <a:pt x="981" y="4031"/>
                    <a:pt x="900" y="4059"/>
                  </a:cubicBezTo>
                  <a:lnTo>
                    <a:pt x="451" y="4236"/>
                  </a:lnTo>
                  <a:cubicBezTo>
                    <a:pt x="300" y="4291"/>
                    <a:pt x="151" y="4358"/>
                    <a:pt x="1" y="4413"/>
                  </a:cubicBezTo>
                  <a:cubicBezTo>
                    <a:pt x="328" y="4386"/>
                    <a:pt x="655" y="4331"/>
                    <a:pt x="968" y="4277"/>
                  </a:cubicBezTo>
                  <a:cubicBezTo>
                    <a:pt x="1132" y="4236"/>
                    <a:pt x="1295" y="4209"/>
                    <a:pt x="1445" y="4168"/>
                  </a:cubicBezTo>
                  <a:cubicBezTo>
                    <a:pt x="1526" y="4140"/>
                    <a:pt x="1608" y="4113"/>
                    <a:pt x="1690" y="4100"/>
                  </a:cubicBezTo>
                  <a:cubicBezTo>
                    <a:pt x="1758" y="4073"/>
                    <a:pt x="1840" y="4046"/>
                    <a:pt x="1922" y="4018"/>
                  </a:cubicBezTo>
                  <a:cubicBezTo>
                    <a:pt x="2234" y="3923"/>
                    <a:pt x="2548" y="3801"/>
                    <a:pt x="2848" y="3664"/>
                  </a:cubicBezTo>
                  <a:cubicBezTo>
                    <a:pt x="2997" y="3583"/>
                    <a:pt x="3133" y="3514"/>
                    <a:pt x="3284" y="3419"/>
                  </a:cubicBezTo>
                  <a:cubicBezTo>
                    <a:pt x="3433" y="3337"/>
                    <a:pt x="3569" y="3242"/>
                    <a:pt x="3705" y="3147"/>
                  </a:cubicBezTo>
                  <a:cubicBezTo>
                    <a:pt x="3842" y="3051"/>
                    <a:pt x="3978" y="2956"/>
                    <a:pt x="4101" y="2847"/>
                  </a:cubicBezTo>
                  <a:cubicBezTo>
                    <a:pt x="4223" y="2724"/>
                    <a:pt x="4346" y="2615"/>
                    <a:pt x="4468" y="2493"/>
                  </a:cubicBezTo>
                  <a:cubicBezTo>
                    <a:pt x="4523" y="2424"/>
                    <a:pt x="4577" y="2370"/>
                    <a:pt x="4632" y="2302"/>
                  </a:cubicBezTo>
                  <a:lnTo>
                    <a:pt x="4795" y="2098"/>
                  </a:lnTo>
                  <a:cubicBezTo>
                    <a:pt x="4836" y="2030"/>
                    <a:pt x="4891" y="1961"/>
                    <a:pt x="4931" y="1894"/>
                  </a:cubicBezTo>
                  <a:cubicBezTo>
                    <a:pt x="4973" y="1812"/>
                    <a:pt x="5027" y="1743"/>
                    <a:pt x="5054" y="1662"/>
                  </a:cubicBezTo>
                  <a:cubicBezTo>
                    <a:pt x="5095" y="1580"/>
                    <a:pt x="5136" y="1498"/>
                    <a:pt x="5163" y="1417"/>
                  </a:cubicBezTo>
                  <a:cubicBezTo>
                    <a:pt x="5191" y="1335"/>
                    <a:pt x="5218" y="1253"/>
                    <a:pt x="5231" y="1171"/>
                  </a:cubicBezTo>
                  <a:cubicBezTo>
                    <a:pt x="5245" y="1077"/>
                    <a:pt x="5258" y="995"/>
                    <a:pt x="5258" y="899"/>
                  </a:cubicBezTo>
                  <a:lnTo>
                    <a:pt x="5258" y="872"/>
                  </a:lnTo>
                  <a:cubicBezTo>
                    <a:pt x="5231" y="804"/>
                    <a:pt x="5191" y="736"/>
                    <a:pt x="5163" y="668"/>
                  </a:cubicBezTo>
                  <a:cubicBezTo>
                    <a:pt x="5073" y="475"/>
                    <a:pt x="5008" y="258"/>
                    <a:pt x="4897" y="62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6594970" y="3664570"/>
              <a:ext cx="51059" cy="17863"/>
            </a:xfrm>
            <a:custGeom>
              <a:rect b="b" l="l" r="r" t="t"/>
              <a:pathLst>
                <a:path extrusionOk="0" h="982" w="2807">
                  <a:moveTo>
                    <a:pt x="2807" y="1"/>
                  </a:moveTo>
                  <a:lnTo>
                    <a:pt x="2807" y="1"/>
                  </a:lnTo>
                  <a:cubicBezTo>
                    <a:pt x="2738" y="14"/>
                    <a:pt x="2670" y="28"/>
                    <a:pt x="2616" y="41"/>
                  </a:cubicBezTo>
                  <a:cubicBezTo>
                    <a:pt x="2547" y="55"/>
                    <a:pt x="2493" y="68"/>
                    <a:pt x="2425" y="82"/>
                  </a:cubicBezTo>
                  <a:cubicBezTo>
                    <a:pt x="2371" y="96"/>
                    <a:pt x="2302" y="110"/>
                    <a:pt x="2248" y="137"/>
                  </a:cubicBezTo>
                  <a:cubicBezTo>
                    <a:pt x="2193" y="150"/>
                    <a:pt x="2126" y="164"/>
                    <a:pt x="2071" y="177"/>
                  </a:cubicBezTo>
                  <a:cubicBezTo>
                    <a:pt x="1839" y="259"/>
                    <a:pt x="1608" y="328"/>
                    <a:pt x="1390" y="395"/>
                  </a:cubicBezTo>
                  <a:cubicBezTo>
                    <a:pt x="1158" y="477"/>
                    <a:pt x="927" y="546"/>
                    <a:pt x="709" y="627"/>
                  </a:cubicBezTo>
                  <a:cubicBezTo>
                    <a:pt x="640" y="640"/>
                    <a:pt x="586" y="668"/>
                    <a:pt x="532" y="682"/>
                  </a:cubicBezTo>
                  <a:cubicBezTo>
                    <a:pt x="477" y="709"/>
                    <a:pt x="409" y="736"/>
                    <a:pt x="355" y="749"/>
                  </a:cubicBezTo>
                  <a:cubicBezTo>
                    <a:pt x="301" y="777"/>
                    <a:pt x="232" y="791"/>
                    <a:pt x="177" y="818"/>
                  </a:cubicBezTo>
                  <a:cubicBezTo>
                    <a:pt x="123" y="845"/>
                    <a:pt x="55" y="872"/>
                    <a:pt x="1" y="900"/>
                  </a:cubicBezTo>
                  <a:cubicBezTo>
                    <a:pt x="68" y="927"/>
                    <a:pt x="123" y="940"/>
                    <a:pt x="192" y="954"/>
                  </a:cubicBezTo>
                  <a:cubicBezTo>
                    <a:pt x="259" y="954"/>
                    <a:pt x="328" y="967"/>
                    <a:pt x="382" y="967"/>
                  </a:cubicBezTo>
                  <a:cubicBezTo>
                    <a:pt x="450" y="981"/>
                    <a:pt x="518" y="981"/>
                    <a:pt x="573" y="981"/>
                  </a:cubicBezTo>
                  <a:lnTo>
                    <a:pt x="777" y="981"/>
                  </a:lnTo>
                  <a:cubicBezTo>
                    <a:pt x="1022" y="967"/>
                    <a:pt x="1281" y="913"/>
                    <a:pt x="1526" y="831"/>
                  </a:cubicBezTo>
                  <a:cubicBezTo>
                    <a:pt x="1771" y="749"/>
                    <a:pt x="2002" y="655"/>
                    <a:pt x="2220" y="504"/>
                  </a:cubicBezTo>
                  <a:cubicBezTo>
                    <a:pt x="2275" y="477"/>
                    <a:pt x="2329" y="437"/>
                    <a:pt x="2384" y="409"/>
                  </a:cubicBezTo>
                  <a:cubicBezTo>
                    <a:pt x="2438" y="368"/>
                    <a:pt x="2480" y="328"/>
                    <a:pt x="2534" y="286"/>
                  </a:cubicBezTo>
                  <a:lnTo>
                    <a:pt x="2670" y="150"/>
                  </a:lnTo>
                  <a:cubicBezTo>
                    <a:pt x="2725" y="110"/>
                    <a:pt x="2765" y="55"/>
                    <a:pt x="2807" y="1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6634861" y="3807762"/>
              <a:ext cx="5712" cy="28758"/>
            </a:xfrm>
            <a:custGeom>
              <a:rect b="b" l="l" r="r" t="t"/>
              <a:pathLst>
                <a:path extrusionOk="0" h="1581" w="314">
                  <a:moveTo>
                    <a:pt x="314" y="1"/>
                  </a:moveTo>
                  <a:lnTo>
                    <a:pt x="314" y="1"/>
                  </a:lnTo>
                  <a:cubicBezTo>
                    <a:pt x="218" y="150"/>
                    <a:pt x="150" y="314"/>
                    <a:pt x="96" y="477"/>
                  </a:cubicBezTo>
                  <a:cubicBezTo>
                    <a:pt x="42" y="655"/>
                    <a:pt x="14" y="831"/>
                    <a:pt x="0" y="1009"/>
                  </a:cubicBezTo>
                  <a:cubicBezTo>
                    <a:pt x="0" y="1199"/>
                    <a:pt x="14" y="1390"/>
                    <a:pt x="55" y="1581"/>
                  </a:cubicBezTo>
                  <a:cubicBezTo>
                    <a:pt x="164" y="1254"/>
                    <a:pt x="150" y="886"/>
                    <a:pt x="218" y="546"/>
                  </a:cubicBezTo>
                  <a:lnTo>
                    <a:pt x="218" y="504"/>
                  </a:lnTo>
                  <a:cubicBezTo>
                    <a:pt x="232" y="341"/>
                    <a:pt x="259" y="164"/>
                    <a:pt x="314" y="1"/>
                  </a:cubicBezTo>
                  <a:close/>
                </a:path>
              </a:pathLst>
            </a:custGeom>
            <a:solidFill>
              <a:srgbClr val="9093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6635843" y="3817675"/>
              <a:ext cx="95898" cy="87730"/>
            </a:xfrm>
            <a:custGeom>
              <a:rect b="b" l="l" r="r" t="t"/>
              <a:pathLst>
                <a:path extrusionOk="0" h="4823" w="5272">
                  <a:moveTo>
                    <a:pt x="164" y="1"/>
                  </a:moveTo>
                  <a:cubicBezTo>
                    <a:pt x="96" y="341"/>
                    <a:pt x="110" y="709"/>
                    <a:pt x="1" y="1036"/>
                  </a:cubicBezTo>
                  <a:cubicBezTo>
                    <a:pt x="42" y="1199"/>
                    <a:pt x="96" y="1363"/>
                    <a:pt x="151" y="1526"/>
                  </a:cubicBezTo>
                  <a:cubicBezTo>
                    <a:pt x="178" y="1566"/>
                    <a:pt x="191" y="1608"/>
                    <a:pt x="205" y="1648"/>
                  </a:cubicBezTo>
                  <a:cubicBezTo>
                    <a:pt x="233" y="1690"/>
                    <a:pt x="246" y="1730"/>
                    <a:pt x="273" y="1771"/>
                  </a:cubicBezTo>
                  <a:cubicBezTo>
                    <a:pt x="287" y="1812"/>
                    <a:pt x="314" y="1853"/>
                    <a:pt x="342" y="1893"/>
                  </a:cubicBezTo>
                  <a:cubicBezTo>
                    <a:pt x="355" y="1935"/>
                    <a:pt x="382" y="1975"/>
                    <a:pt x="409" y="2002"/>
                  </a:cubicBezTo>
                  <a:cubicBezTo>
                    <a:pt x="505" y="2166"/>
                    <a:pt x="600" y="2302"/>
                    <a:pt x="723" y="2452"/>
                  </a:cubicBezTo>
                  <a:cubicBezTo>
                    <a:pt x="832" y="2588"/>
                    <a:pt x="954" y="2710"/>
                    <a:pt x="1077" y="2847"/>
                  </a:cubicBezTo>
                  <a:cubicBezTo>
                    <a:pt x="1104" y="2874"/>
                    <a:pt x="1145" y="2901"/>
                    <a:pt x="1172" y="2943"/>
                  </a:cubicBezTo>
                  <a:lnTo>
                    <a:pt x="1268" y="3024"/>
                  </a:lnTo>
                  <a:lnTo>
                    <a:pt x="1363" y="3119"/>
                  </a:lnTo>
                  <a:cubicBezTo>
                    <a:pt x="1404" y="3146"/>
                    <a:pt x="1431" y="3174"/>
                    <a:pt x="1472" y="3201"/>
                  </a:cubicBezTo>
                  <a:cubicBezTo>
                    <a:pt x="1526" y="3255"/>
                    <a:pt x="1595" y="3324"/>
                    <a:pt x="1676" y="3378"/>
                  </a:cubicBezTo>
                  <a:lnTo>
                    <a:pt x="1771" y="3460"/>
                  </a:lnTo>
                  <a:lnTo>
                    <a:pt x="1826" y="3500"/>
                  </a:lnTo>
                  <a:lnTo>
                    <a:pt x="1880" y="3542"/>
                  </a:lnTo>
                  <a:lnTo>
                    <a:pt x="1989" y="3609"/>
                  </a:lnTo>
                  <a:cubicBezTo>
                    <a:pt x="2016" y="3637"/>
                    <a:pt x="2058" y="3664"/>
                    <a:pt x="2098" y="3691"/>
                  </a:cubicBezTo>
                  <a:cubicBezTo>
                    <a:pt x="2167" y="3732"/>
                    <a:pt x="2248" y="3787"/>
                    <a:pt x="2316" y="3827"/>
                  </a:cubicBezTo>
                  <a:lnTo>
                    <a:pt x="2548" y="3978"/>
                  </a:lnTo>
                  <a:cubicBezTo>
                    <a:pt x="2616" y="4018"/>
                    <a:pt x="2697" y="4059"/>
                    <a:pt x="2779" y="4100"/>
                  </a:cubicBezTo>
                  <a:cubicBezTo>
                    <a:pt x="2806" y="4114"/>
                    <a:pt x="2848" y="4141"/>
                    <a:pt x="2888" y="4154"/>
                  </a:cubicBezTo>
                  <a:lnTo>
                    <a:pt x="3011" y="4223"/>
                  </a:lnTo>
                  <a:lnTo>
                    <a:pt x="3066" y="4250"/>
                  </a:lnTo>
                  <a:lnTo>
                    <a:pt x="3133" y="4277"/>
                  </a:lnTo>
                  <a:lnTo>
                    <a:pt x="3256" y="4332"/>
                  </a:lnTo>
                  <a:cubicBezTo>
                    <a:pt x="3569" y="4468"/>
                    <a:pt x="3910" y="4577"/>
                    <a:pt x="4250" y="4659"/>
                  </a:cubicBezTo>
                  <a:cubicBezTo>
                    <a:pt x="4413" y="4713"/>
                    <a:pt x="4591" y="4740"/>
                    <a:pt x="4754" y="4768"/>
                  </a:cubicBezTo>
                  <a:cubicBezTo>
                    <a:pt x="4849" y="4781"/>
                    <a:pt x="4931" y="4795"/>
                    <a:pt x="5013" y="4808"/>
                  </a:cubicBezTo>
                  <a:cubicBezTo>
                    <a:pt x="5109" y="4808"/>
                    <a:pt x="5190" y="4822"/>
                    <a:pt x="5272" y="4822"/>
                  </a:cubicBezTo>
                  <a:lnTo>
                    <a:pt x="5027" y="4740"/>
                  </a:lnTo>
                  <a:cubicBezTo>
                    <a:pt x="4985" y="4726"/>
                    <a:pt x="4945" y="4713"/>
                    <a:pt x="4918" y="4686"/>
                  </a:cubicBezTo>
                  <a:lnTo>
                    <a:pt x="4795" y="4644"/>
                  </a:lnTo>
                  <a:lnTo>
                    <a:pt x="4673" y="4604"/>
                  </a:lnTo>
                  <a:lnTo>
                    <a:pt x="4550" y="4550"/>
                  </a:lnTo>
                  <a:cubicBezTo>
                    <a:pt x="4468" y="4522"/>
                    <a:pt x="4400" y="4481"/>
                    <a:pt x="4319" y="4454"/>
                  </a:cubicBezTo>
                  <a:cubicBezTo>
                    <a:pt x="4005" y="4318"/>
                    <a:pt x="3705" y="4168"/>
                    <a:pt x="3406" y="4005"/>
                  </a:cubicBezTo>
                  <a:cubicBezTo>
                    <a:pt x="3120" y="3841"/>
                    <a:pt x="2833" y="3664"/>
                    <a:pt x="2561" y="3473"/>
                  </a:cubicBezTo>
                  <a:lnTo>
                    <a:pt x="2357" y="3324"/>
                  </a:lnTo>
                  <a:cubicBezTo>
                    <a:pt x="2316" y="3310"/>
                    <a:pt x="2289" y="3282"/>
                    <a:pt x="2248" y="3255"/>
                  </a:cubicBezTo>
                  <a:lnTo>
                    <a:pt x="2153" y="3174"/>
                  </a:lnTo>
                  <a:lnTo>
                    <a:pt x="2098" y="3133"/>
                  </a:lnTo>
                  <a:lnTo>
                    <a:pt x="2058" y="3106"/>
                  </a:lnTo>
                  <a:lnTo>
                    <a:pt x="1949" y="3024"/>
                  </a:lnTo>
                  <a:cubicBezTo>
                    <a:pt x="1894" y="2970"/>
                    <a:pt x="1826" y="2915"/>
                    <a:pt x="1758" y="2861"/>
                  </a:cubicBezTo>
                  <a:cubicBezTo>
                    <a:pt x="1513" y="2643"/>
                    <a:pt x="1268" y="2411"/>
                    <a:pt x="1050" y="2166"/>
                  </a:cubicBezTo>
                  <a:cubicBezTo>
                    <a:pt x="941" y="2044"/>
                    <a:pt x="832" y="1921"/>
                    <a:pt x="736" y="1784"/>
                  </a:cubicBezTo>
                  <a:cubicBezTo>
                    <a:pt x="709" y="1757"/>
                    <a:pt x="696" y="1717"/>
                    <a:pt x="669" y="1690"/>
                  </a:cubicBezTo>
                  <a:lnTo>
                    <a:pt x="600" y="1581"/>
                  </a:lnTo>
                  <a:cubicBezTo>
                    <a:pt x="587" y="1553"/>
                    <a:pt x="560" y="1512"/>
                    <a:pt x="545" y="1485"/>
                  </a:cubicBezTo>
                  <a:cubicBezTo>
                    <a:pt x="518" y="1444"/>
                    <a:pt x="491" y="1403"/>
                    <a:pt x="478" y="1376"/>
                  </a:cubicBezTo>
                  <a:cubicBezTo>
                    <a:pt x="464" y="1335"/>
                    <a:pt x="436" y="1308"/>
                    <a:pt x="423" y="1267"/>
                  </a:cubicBezTo>
                  <a:lnTo>
                    <a:pt x="396" y="1212"/>
                  </a:lnTo>
                  <a:cubicBezTo>
                    <a:pt x="396" y="1185"/>
                    <a:pt x="382" y="1172"/>
                    <a:pt x="369" y="1158"/>
                  </a:cubicBezTo>
                  <a:cubicBezTo>
                    <a:pt x="369" y="1131"/>
                    <a:pt x="355" y="1118"/>
                    <a:pt x="355" y="1103"/>
                  </a:cubicBezTo>
                  <a:lnTo>
                    <a:pt x="327" y="1049"/>
                  </a:lnTo>
                  <a:lnTo>
                    <a:pt x="287" y="927"/>
                  </a:lnTo>
                  <a:lnTo>
                    <a:pt x="273" y="900"/>
                  </a:lnTo>
                  <a:lnTo>
                    <a:pt x="273" y="872"/>
                  </a:lnTo>
                  <a:lnTo>
                    <a:pt x="246" y="818"/>
                  </a:lnTo>
                  <a:cubicBezTo>
                    <a:pt x="246" y="791"/>
                    <a:pt x="246" y="776"/>
                    <a:pt x="233" y="749"/>
                  </a:cubicBezTo>
                  <a:lnTo>
                    <a:pt x="219" y="695"/>
                  </a:lnTo>
                  <a:cubicBezTo>
                    <a:pt x="205" y="654"/>
                    <a:pt x="205" y="613"/>
                    <a:pt x="191" y="573"/>
                  </a:cubicBezTo>
                  <a:cubicBezTo>
                    <a:pt x="191" y="531"/>
                    <a:pt x="178" y="491"/>
                    <a:pt x="178" y="450"/>
                  </a:cubicBezTo>
                  <a:cubicBezTo>
                    <a:pt x="151" y="300"/>
                    <a:pt x="151" y="150"/>
                    <a:pt x="164" y="1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6753533" y="3921977"/>
              <a:ext cx="18" cy="1000"/>
            </a:xfrm>
            <a:custGeom>
              <a:rect b="b" l="l" r="r" t="t"/>
              <a:pathLst>
                <a:path extrusionOk="0" h="55" w="1">
                  <a:moveTo>
                    <a:pt x="0" y="0"/>
                  </a:moveTo>
                  <a:lnTo>
                    <a:pt x="0" y="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717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6655161" y="3890017"/>
              <a:ext cx="98390" cy="43856"/>
            </a:xfrm>
            <a:custGeom>
              <a:rect b="b" l="l" r="r" t="t"/>
              <a:pathLst>
                <a:path extrusionOk="0" h="2411" w="5409">
                  <a:moveTo>
                    <a:pt x="1" y="1"/>
                  </a:moveTo>
                  <a:lnTo>
                    <a:pt x="124" y="164"/>
                  </a:lnTo>
                  <a:lnTo>
                    <a:pt x="192" y="246"/>
                  </a:lnTo>
                  <a:cubicBezTo>
                    <a:pt x="219" y="273"/>
                    <a:pt x="233" y="300"/>
                    <a:pt x="260" y="328"/>
                  </a:cubicBezTo>
                  <a:cubicBezTo>
                    <a:pt x="301" y="368"/>
                    <a:pt x="342" y="422"/>
                    <a:pt x="396" y="477"/>
                  </a:cubicBezTo>
                  <a:lnTo>
                    <a:pt x="533" y="613"/>
                  </a:lnTo>
                  <a:cubicBezTo>
                    <a:pt x="560" y="640"/>
                    <a:pt x="587" y="667"/>
                    <a:pt x="614" y="682"/>
                  </a:cubicBezTo>
                  <a:cubicBezTo>
                    <a:pt x="642" y="709"/>
                    <a:pt x="655" y="736"/>
                    <a:pt x="682" y="749"/>
                  </a:cubicBezTo>
                  <a:cubicBezTo>
                    <a:pt x="736" y="804"/>
                    <a:pt x="791" y="845"/>
                    <a:pt x="832" y="885"/>
                  </a:cubicBezTo>
                  <a:cubicBezTo>
                    <a:pt x="887" y="927"/>
                    <a:pt x="941" y="981"/>
                    <a:pt x="996" y="1022"/>
                  </a:cubicBezTo>
                  <a:lnTo>
                    <a:pt x="1077" y="1076"/>
                  </a:lnTo>
                  <a:cubicBezTo>
                    <a:pt x="1105" y="1103"/>
                    <a:pt x="1132" y="1117"/>
                    <a:pt x="1159" y="1145"/>
                  </a:cubicBezTo>
                  <a:lnTo>
                    <a:pt x="1323" y="1267"/>
                  </a:lnTo>
                  <a:cubicBezTo>
                    <a:pt x="1377" y="1294"/>
                    <a:pt x="1432" y="1335"/>
                    <a:pt x="1486" y="1376"/>
                  </a:cubicBezTo>
                  <a:cubicBezTo>
                    <a:pt x="1608" y="1444"/>
                    <a:pt x="1731" y="1512"/>
                    <a:pt x="1840" y="1581"/>
                  </a:cubicBezTo>
                  <a:cubicBezTo>
                    <a:pt x="2085" y="1717"/>
                    <a:pt x="2330" y="1839"/>
                    <a:pt x="2576" y="1935"/>
                  </a:cubicBezTo>
                  <a:cubicBezTo>
                    <a:pt x="3079" y="2153"/>
                    <a:pt x="3611" y="2289"/>
                    <a:pt x="4155" y="2370"/>
                  </a:cubicBezTo>
                  <a:cubicBezTo>
                    <a:pt x="4210" y="2384"/>
                    <a:pt x="4292" y="2398"/>
                    <a:pt x="4359" y="2398"/>
                  </a:cubicBezTo>
                  <a:cubicBezTo>
                    <a:pt x="4414" y="2398"/>
                    <a:pt x="4468" y="2411"/>
                    <a:pt x="4537" y="2411"/>
                  </a:cubicBezTo>
                  <a:lnTo>
                    <a:pt x="4577" y="2411"/>
                  </a:lnTo>
                  <a:cubicBezTo>
                    <a:pt x="4646" y="2398"/>
                    <a:pt x="4713" y="2398"/>
                    <a:pt x="4795" y="2384"/>
                  </a:cubicBezTo>
                  <a:cubicBezTo>
                    <a:pt x="4864" y="2370"/>
                    <a:pt x="4945" y="2343"/>
                    <a:pt x="5013" y="2316"/>
                  </a:cubicBezTo>
                  <a:cubicBezTo>
                    <a:pt x="5149" y="2247"/>
                    <a:pt x="5272" y="2138"/>
                    <a:pt x="5340" y="2016"/>
                  </a:cubicBezTo>
                  <a:cubicBezTo>
                    <a:pt x="5367" y="1948"/>
                    <a:pt x="5394" y="1880"/>
                    <a:pt x="5408" y="1811"/>
                  </a:cubicBezTo>
                  <a:lnTo>
                    <a:pt x="5408" y="1757"/>
                  </a:lnTo>
                  <a:cubicBezTo>
                    <a:pt x="5408" y="1703"/>
                    <a:pt x="5394" y="1648"/>
                    <a:pt x="5367" y="1594"/>
                  </a:cubicBezTo>
                  <a:cubicBezTo>
                    <a:pt x="5367" y="1662"/>
                    <a:pt x="5354" y="1730"/>
                    <a:pt x="5340" y="1784"/>
                  </a:cubicBezTo>
                  <a:cubicBezTo>
                    <a:pt x="5313" y="1839"/>
                    <a:pt x="5272" y="1893"/>
                    <a:pt x="5231" y="1935"/>
                  </a:cubicBezTo>
                  <a:cubicBezTo>
                    <a:pt x="5191" y="1975"/>
                    <a:pt x="5149" y="2016"/>
                    <a:pt x="5095" y="2044"/>
                  </a:cubicBezTo>
                  <a:cubicBezTo>
                    <a:pt x="5082" y="2057"/>
                    <a:pt x="5067" y="2057"/>
                    <a:pt x="5054" y="2071"/>
                  </a:cubicBezTo>
                  <a:cubicBezTo>
                    <a:pt x="5040" y="2071"/>
                    <a:pt x="5027" y="2084"/>
                    <a:pt x="5013" y="2084"/>
                  </a:cubicBezTo>
                  <a:cubicBezTo>
                    <a:pt x="5000" y="2084"/>
                    <a:pt x="4986" y="2098"/>
                    <a:pt x="4973" y="2098"/>
                  </a:cubicBezTo>
                  <a:lnTo>
                    <a:pt x="4931" y="2098"/>
                  </a:lnTo>
                  <a:cubicBezTo>
                    <a:pt x="4877" y="2111"/>
                    <a:pt x="4822" y="2125"/>
                    <a:pt x="4768" y="2125"/>
                  </a:cubicBezTo>
                  <a:cubicBezTo>
                    <a:pt x="4700" y="2125"/>
                    <a:pt x="4646" y="2111"/>
                    <a:pt x="4591" y="2111"/>
                  </a:cubicBezTo>
                  <a:cubicBezTo>
                    <a:pt x="4523" y="2098"/>
                    <a:pt x="4468" y="2084"/>
                    <a:pt x="4414" y="2071"/>
                  </a:cubicBezTo>
                  <a:cubicBezTo>
                    <a:pt x="4346" y="2057"/>
                    <a:pt x="4292" y="2044"/>
                    <a:pt x="4223" y="2016"/>
                  </a:cubicBezTo>
                  <a:cubicBezTo>
                    <a:pt x="3720" y="1880"/>
                    <a:pt x="3229" y="1717"/>
                    <a:pt x="2752" y="1526"/>
                  </a:cubicBezTo>
                  <a:cubicBezTo>
                    <a:pt x="2507" y="1417"/>
                    <a:pt x="2276" y="1308"/>
                    <a:pt x="2044" y="1199"/>
                  </a:cubicBezTo>
                  <a:lnTo>
                    <a:pt x="1867" y="1117"/>
                  </a:lnTo>
                  <a:lnTo>
                    <a:pt x="1786" y="1076"/>
                  </a:lnTo>
                  <a:lnTo>
                    <a:pt x="1690" y="1022"/>
                  </a:lnTo>
                  <a:lnTo>
                    <a:pt x="1526" y="940"/>
                  </a:lnTo>
                  <a:lnTo>
                    <a:pt x="1350" y="845"/>
                  </a:lnTo>
                  <a:cubicBezTo>
                    <a:pt x="1323" y="831"/>
                    <a:pt x="1295" y="804"/>
                    <a:pt x="1268" y="791"/>
                  </a:cubicBezTo>
                  <a:lnTo>
                    <a:pt x="1186" y="749"/>
                  </a:lnTo>
                  <a:lnTo>
                    <a:pt x="1009" y="640"/>
                  </a:lnTo>
                  <a:cubicBezTo>
                    <a:pt x="954" y="613"/>
                    <a:pt x="900" y="573"/>
                    <a:pt x="845" y="545"/>
                  </a:cubicBezTo>
                  <a:cubicBezTo>
                    <a:pt x="818" y="531"/>
                    <a:pt x="791" y="504"/>
                    <a:pt x="764" y="491"/>
                  </a:cubicBezTo>
                  <a:cubicBezTo>
                    <a:pt x="736" y="477"/>
                    <a:pt x="709" y="464"/>
                    <a:pt x="682" y="436"/>
                  </a:cubicBezTo>
                  <a:lnTo>
                    <a:pt x="505" y="341"/>
                  </a:lnTo>
                  <a:cubicBezTo>
                    <a:pt x="451" y="300"/>
                    <a:pt x="396" y="259"/>
                    <a:pt x="342" y="232"/>
                  </a:cubicBezTo>
                  <a:lnTo>
                    <a:pt x="260" y="177"/>
                  </a:lnTo>
                  <a:lnTo>
                    <a:pt x="179" y="110"/>
                  </a:lnTo>
                  <a:cubicBezTo>
                    <a:pt x="124" y="82"/>
                    <a:pt x="55" y="41"/>
                    <a:pt x="1" y="1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7075605" y="1236605"/>
              <a:ext cx="178626" cy="325401"/>
            </a:xfrm>
            <a:custGeom>
              <a:rect b="b" l="l" r="r" t="t"/>
              <a:pathLst>
                <a:path extrusionOk="0" h="17889" w="9820">
                  <a:moveTo>
                    <a:pt x="4970" y="0"/>
                  </a:moveTo>
                  <a:cubicBezTo>
                    <a:pt x="4934" y="0"/>
                    <a:pt x="4898" y="2"/>
                    <a:pt x="4862" y="6"/>
                  </a:cubicBezTo>
                  <a:cubicBezTo>
                    <a:pt x="4495" y="47"/>
                    <a:pt x="4181" y="319"/>
                    <a:pt x="3799" y="374"/>
                  </a:cubicBezTo>
                  <a:cubicBezTo>
                    <a:pt x="2479" y="578"/>
                    <a:pt x="2479" y="1069"/>
                    <a:pt x="2070" y="2213"/>
                  </a:cubicBezTo>
                  <a:cubicBezTo>
                    <a:pt x="1942" y="2199"/>
                    <a:pt x="1813" y="2192"/>
                    <a:pt x="1684" y="2192"/>
                  </a:cubicBezTo>
                  <a:cubicBezTo>
                    <a:pt x="1413" y="2192"/>
                    <a:pt x="1143" y="2225"/>
                    <a:pt x="885" y="2308"/>
                  </a:cubicBezTo>
                  <a:cubicBezTo>
                    <a:pt x="817" y="3030"/>
                    <a:pt x="572" y="3751"/>
                    <a:pt x="164" y="4365"/>
                  </a:cubicBezTo>
                  <a:cubicBezTo>
                    <a:pt x="0" y="4623"/>
                    <a:pt x="708" y="5767"/>
                    <a:pt x="845" y="5999"/>
                  </a:cubicBezTo>
                  <a:cubicBezTo>
                    <a:pt x="1184" y="6544"/>
                    <a:pt x="1607" y="7034"/>
                    <a:pt x="2098" y="7429"/>
                  </a:cubicBezTo>
                  <a:cubicBezTo>
                    <a:pt x="2806" y="8028"/>
                    <a:pt x="4235" y="8015"/>
                    <a:pt x="4317" y="9090"/>
                  </a:cubicBezTo>
                  <a:cubicBezTo>
                    <a:pt x="4440" y="10479"/>
                    <a:pt x="4168" y="11814"/>
                    <a:pt x="4032" y="13176"/>
                  </a:cubicBezTo>
                  <a:cubicBezTo>
                    <a:pt x="3868" y="14647"/>
                    <a:pt x="3691" y="16132"/>
                    <a:pt x="3514" y="17603"/>
                  </a:cubicBezTo>
                  <a:cubicBezTo>
                    <a:pt x="4753" y="17698"/>
                    <a:pt x="5979" y="17794"/>
                    <a:pt x="7219" y="17888"/>
                  </a:cubicBezTo>
                  <a:cubicBezTo>
                    <a:pt x="7627" y="16650"/>
                    <a:pt x="7682" y="15328"/>
                    <a:pt x="7749" y="14020"/>
                  </a:cubicBezTo>
                  <a:cubicBezTo>
                    <a:pt x="7818" y="12264"/>
                    <a:pt x="7900" y="10507"/>
                    <a:pt x="7981" y="8750"/>
                  </a:cubicBezTo>
                  <a:cubicBezTo>
                    <a:pt x="7994" y="8518"/>
                    <a:pt x="8008" y="8260"/>
                    <a:pt x="8145" y="8069"/>
                  </a:cubicBezTo>
                  <a:cubicBezTo>
                    <a:pt x="8254" y="7906"/>
                    <a:pt x="8430" y="7810"/>
                    <a:pt x="8594" y="7715"/>
                  </a:cubicBezTo>
                  <a:cubicBezTo>
                    <a:pt x="9819" y="6925"/>
                    <a:pt x="9779" y="5685"/>
                    <a:pt x="9725" y="4365"/>
                  </a:cubicBezTo>
                  <a:cubicBezTo>
                    <a:pt x="9697" y="3793"/>
                    <a:pt x="9683" y="3206"/>
                    <a:pt x="9656" y="2634"/>
                  </a:cubicBezTo>
                  <a:cubicBezTo>
                    <a:pt x="9656" y="2376"/>
                    <a:pt x="9643" y="2131"/>
                    <a:pt x="9547" y="1886"/>
                  </a:cubicBezTo>
                  <a:cubicBezTo>
                    <a:pt x="9302" y="1259"/>
                    <a:pt x="8553" y="1000"/>
                    <a:pt x="7900" y="809"/>
                  </a:cubicBezTo>
                  <a:cubicBezTo>
                    <a:pt x="7613" y="715"/>
                    <a:pt x="7328" y="633"/>
                    <a:pt x="7041" y="551"/>
                  </a:cubicBezTo>
                  <a:cubicBezTo>
                    <a:pt x="6551" y="401"/>
                    <a:pt x="6047" y="265"/>
                    <a:pt x="5543" y="115"/>
                  </a:cubicBezTo>
                  <a:cubicBezTo>
                    <a:pt x="5359" y="57"/>
                    <a:pt x="5165" y="0"/>
                    <a:pt x="4970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6933395" y="1281043"/>
              <a:ext cx="175661" cy="199035"/>
            </a:xfrm>
            <a:custGeom>
              <a:rect b="b" l="l" r="r" t="t"/>
              <a:pathLst>
                <a:path extrusionOk="0" h="10942" w="9657">
                  <a:moveTo>
                    <a:pt x="1199" y="6920"/>
                  </a:moveTo>
                  <a:lnTo>
                    <a:pt x="1199" y="6920"/>
                  </a:lnTo>
                  <a:cubicBezTo>
                    <a:pt x="1199" y="6921"/>
                    <a:pt x="1199" y="6922"/>
                    <a:pt x="1199" y="6923"/>
                  </a:cubicBezTo>
                  <a:lnTo>
                    <a:pt x="1199" y="6923"/>
                  </a:lnTo>
                  <a:cubicBezTo>
                    <a:pt x="1199" y="6922"/>
                    <a:pt x="1199" y="6921"/>
                    <a:pt x="1199" y="6920"/>
                  </a:cubicBezTo>
                  <a:close/>
                  <a:moveTo>
                    <a:pt x="5979" y="1"/>
                  </a:moveTo>
                  <a:cubicBezTo>
                    <a:pt x="5639" y="791"/>
                    <a:pt x="5394" y="1622"/>
                    <a:pt x="5258" y="2480"/>
                  </a:cubicBezTo>
                  <a:cubicBezTo>
                    <a:pt x="5230" y="2643"/>
                    <a:pt x="5203" y="2821"/>
                    <a:pt x="5258" y="2984"/>
                  </a:cubicBezTo>
                  <a:cubicBezTo>
                    <a:pt x="5312" y="3133"/>
                    <a:pt x="5434" y="3256"/>
                    <a:pt x="5543" y="3365"/>
                  </a:cubicBezTo>
                  <a:cubicBezTo>
                    <a:pt x="6184" y="4005"/>
                    <a:pt x="6837" y="4713"/>
                    <a:pt x="7014" y="5585"/>
                  </a:cubicBezTo>
                  <a:cubicBezTo>
                    <a:pt x="7301" y="7056"/>
                    <a:pt x="6402" y="8704"/>
                    <a:pt x="4931" y="9140"/>
                  </a:cubicBezTo>
                  <a:cubicBezTo>
                    <a:pt x="4700" y="9212"/>
                    <a:pt x="4434" y="9249"/>
                    <a:pt x="4161" y="9249"/>
                  </a:cubicBezTo>
                  <a:cubicBezTo>
                    <a:pt x="3711" y="9249"/>
                    <a:pt x="3244" y="9148"/>
                    <a:pt x="2888" y="8935"/>
                  </a:cubicBezTo>
                  <a:cubicBezTo>
                    <a:pt x="2412" y="8678"/>
                    <a:pt x="1231" y="7484"/>
                    <a:pt x="1199" y="6923"/>
                  </a:cubicBezTo>
                  <a:lnTo>
                    <a:pt x="1199" y="6923"/>
                  </a:lnTo>
                  <a:cubicBezTo>
                    <a:pt x="1240" y="7685"/>
                    <a:pt x="1445" y="8433"/>
                    <a:pt x="1784" y="9126"/>
                  </a:cubicBezTo>
                  <a:cubicBezTo>
                    <a:pt x="1185" y="8772"/>
                    <a:pt x="600" y="8418"/>
                    <a:pt x="0" y="8078"/>
                  </a:cubicBezTo>
                  <a:lnTo>
                    <a:pt x="0" y="8078"/>
                  </a:lnTo>
                  <a:cubicBezTo>
                    <a:pt x="790" y="9960"/>
                    <a:pt x="2527" y="10941"/>
                    <a:pt x="4287" y="10941"/>
                  </a:cubicBezTo>
                  <a:cubicBezTo>
                    <a:pt x="5686" y="10941"/>
                    <a:pt x="7099" y="10322"/>
                    <a:pt x="8063" y="9044"/>
                  </a:cubicBezTo>
                  <a:cubicBezTo>
                    <a:pt x="9656" y="6934"/>
                    <a:pt x="9248" y="4564"/>
                    <a:pt x="7532" y="2697"/>
                  </a:cubicBezTo>
                  <a:cubicBezTo>
                    <a:pt x="7041" y="2167"/>
                    <a:pt x="6524" y="1595"/>
                    <a:pt x="6224" y="941"/>
                  </a:cubicBezTo>
                  <a:cubicBezTo>
                    <a:pt x="6088" y="641"/>
                    <a:pt x="5993" y="328"/>
                    <a:pt x="5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6844937" y="1233731"/>
              <a:ext cx="576277" cy="121164"/>
            </a:xfrm>
            <a:custGeom>
              <a:rect b="b" l="l" r="r" t="t"/>
              <a:pathLst>
                <a:path extrusionOk="0" h="6661" w="31681">
                  <a:moveTo>
                    <a:pt x="2031" y="1"/>
                  </a:moveTo>
                  <a:cubicBezTo>
                    <a:pt x="55" y="410"/>
                    <a:pt x="1" y="3597"/>
                    <a:pt x="1404" y="4481"/>
                  </a:cubicBezTo>
                  <a:lnTo>
                    <a:pt x="29637" y="6660"/>
                  </a:lnTo>
                  <a:cubicBezTo>
                    <a:pt x="31271" y="5994"/>
                    <a:pt x="31680" y="3364"/>
                    <a:pt x="30114" y="2302"/>
                  </a:cubicBezTo>
                  <a:lnTo>
                    <a:pt x="20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7393693" y="1276350"/>
              <a:ext cx="10659" cy="11423"/>
            </a:xfrm>
            <a:custGeom>
              <a:rect b="b" l="l" r="r" t="t"/>
              <a:pathLst>
                <a:path extrusionOk="0" h="628" w="586">
                  <a:moveTo>
                    <a:pt x="1" y="1"/>
                  </a:moveTo>
                  <a:cubicBezTo>
                    <a:pt x="246" y="177"/>
                    <a:pt x="437" y="395"/>
                    <a:pt x="586" y="627"/>
                  </a:cubicBezTo>
                  <a:cubicBezTo>
                    <a:pt x="586" y="613"/>
                    <a:pt x="573" y="586"/>
                    <a:pt x="559" y="573"/>
                  </a:cubicBezTo>
                  <a:cubicBezTo>
                    <a:pt x="546" y="518"/>
                    <a:pt x="518" y="464"/>
                    <a:pt x="477" y="409"/>
                  </a:cubicBezTo>
                  <a:cubicBezTo>
                    <a:pt x="422" y="300"/>
                    <a:pt x="341" y="204"/>
                    <a:pt x="232" y="123"/>
                  </a:cubicBezTo>
                  <a:cubicBezTo>
                    <a:pt x="177" y="82"/>
                    <a:pt x="123" y="41"/>
                    <a:pt x="68" y="14"/>
                  </a:cubicBezTo>
                  <a:cubicBezTo>
                    <a:pt x="41" y="14"/>
                    <a:pt x="28" y="1"/>
                    <a:pt x="1" y="1"/>
                  </a:cubicBezTo>
                  <a:close/>
                </a:path>
              </a:pathLst>
            </a:custGeom>
            <a:solidFill>
              <a:srgbClr val="B4B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6853123" y="1271130"/>
              <a:ext cx="552721" cy="48585"/>
            </a:xfrm>
            <a:custGeom>
              <a:rect b="b" l="l" r="r" t="t"/>
              <a:pathLst>
                <a:path extrusionOk="0" h="2671" w="30386">
                  <a:moveTo>
                    <a:pt x="1" y="1"/>
                  </a:moveTo>
                  <a:lnTo>
                    <a:pt x="1757" y="110"/>
                  </a:lnTo>
                  <a:cubicBezTo>
                    <a:pt x="2356" y="151"/>
                    <a:pt x="2942" y="192"/>
                    <a:pt x="3542" y="233"/>
                  </a:cubicBezTo>
                  <a:cubicBezTo>
                    <a:pt x="4726" y="315"/>
                    <a:pt x="5912" y="410"/>
                    <a:pt x="7096" y="505"/>
                  </a:cubicBezTo>
                  <a:cubicBezTo>
                    <a:pt x="8281" y="600"/>
                    <a:pt x="9466" y="709"/>
                    <a:pt x="10637" y="832"/>
                  </a:cubicBezTo>
                  <a:cubicBezTo>
                    <a:pt x="11345" y="900"/>
                    <a:pt x="12040" y="969"/>
                    <a:pt x="12734" y="1050"/>
                  </a:cubicBezTo>
                  <a:lnTo>
                    <a:pt x="12734" y="1009"/>
                  </a:lnTo>
                  <a:lnTo>
                    <a:pt x="12776" y="845"/>
                  </a:lnTo>
                  <a:cubicBezTo>
                    <a:pt x="12789" y="791"/>
                    <a:pt x="12789" y="751"/>
                    <a:pt x="12803" y="709"/>
                  </a:cubicBezTo>
                  <a:cubicBezTo>
                    <a:pt x="12680" y="696"/>
                    <a:pt x="12571" y="682"/>
                    <a:pt x="12449" y="669"/>
                  </a:cubicBezTo>
                  <a:lnTo>
                    <a:pt x="11999" y="627"/>
                  </a:lnTo>
                  <a:lnTo>
                    <a:pt x="11563" y="587"/>
                  </a:lnTo>
                  <a:cubicBezTo>
                    <a:pt x="11264" y="560"/>
                    <a:pt x="10964" y="533"/>
                    <a:pt x="10678" y="519"/>
                  </a:cubicBezTo>
                  <a:cubicBezTo>
                    <a:pt x="9480" y="410"/>
                    <a:pt x="8294" y="328"/>
                    <a:pt x="7110" y="260"/>
                  </a:cubicBezTo>
                  <a:cubicBezTo>
                    <a:pt x="5925" y="192"/>
                    <a:pt x="4740" y="124"/>
                    <a:pt x="3555" y="83"/>
                  </a:cubicBezTo>
                  <a:lnTo>
                    <a:pt x="2656" y="55"/>
                  </a:lnTo>
                  <a:cubicBezTo>
                    <a:pt x="2356" y="42"/>
                    <a:pt x="2057" y="42"/>
                    <a:pt x="1771" y="28"/>
                  </a:cubicBezTo>
                  <a:cubicBezTo>
                    <a:pt x="1472" y="28"/>
                    <a:pt x="1172" y="15"/>
                    <a:pt x="872" y="15"/>
                  </a:cubicBezTo>
                  <a:lnTo>
                    <a:pt x="1" y="1"/>
                  </a:lnTo>
                  <a:close/>
                  <a:moveTo>
                    <a:pt x="29555" y="260"/>
                  </a:moveTo>
                  <a:cubicBezTo>
                    <a:pt x="29487" y="260"/>
                    <a:pt x="29432" y="273"/>
                    <a:pt x="29365" y="288"/>
                  </a:cubicBezTo>
                  <a:cubicBezTo>
                    <a:pt x="29310" y="301"/>
                    <a:pt x="29242" y="328"/>
                    <a:pt x="29187" y="369"/>
                  </a:cubicBezTo>
                  <a:cubicBezTo>
                    <a:pt x="29078" y="424"/>
                    <a:pt x="28983" y="505"/>
                    <a:pt x="28887" y="587"/>
                  </a:cubicBezTo>
                  <a:cubicBezTo>
                    <a:pt x="28806" y="669"/>
                    <a:pt x="28724" y="764"/>
                    <a:pt x="28656" y="860"/>
                  </a:cubicBezTo>
                  <a:cubicBezTo>
                    <a:pt x="28629" y="900"/>
                    <a:pt x="28588" y="954"/>
                    <a:pt x="28561" y="1009"/>
                  </a:cubicBezTo>
                  <a:cubicBezTo>
                    <a:pt x="28548" y="1036"/>
                    <a:pt x="28533" y="1050"/>
                    <a:pt x="28520" y="1077"/>
                  </a:cubicBezTo>
                  <a:lnTo>
                    <a:pt x="28506" y="1105"/>
                  </a:lnTo>
                  <a:lnTo>
                    <a:pt x="28506" y="1118"/>
                  </a:lnTo>
                  <a:lnTo>
                    <a:pt x="28493" y="1118"/>
                  </a:lnTo>
                  <a:lnTo>
                    <a:pt x="28493" y="1132"/>
                  </a:lnTo>
                  <a:cubicBezTo>
                    <a:pt x="28493" y="1145"/>
                    <a:pt x="28479" y="1145"/>
                    <a:pt x="28479" y="1159"/>
                  </a:cubicBezTo>
                  <a:lnTo>
                    <a:pt x="28479" y="1172"/>
                  </a:lnTo>
                  <a:cubicBezTo>
                    <a:pt x="28452" y="1241"/>
                    <a:pt x="28439" y="1295"/>
                    <a:pt x="28424" y="1350"/>
                  </a:cubicBezTo>
                  <a:cubicBezTo>
                    <a:pt x="28411" y="1404"/>
                    <a:pt x="28384" y="1459"/>
                    <a:pt x="28370" y="1513"/>
                  </a:cubicBezTo>
                  <a:lnTo>
                    <a:pt x="28288" y="1840"/>
                  </a:lnTo>
                  <a:cubicBezTo>
                    <a:pt x="28275" y="1949"/>
                    <a:pt x="28248" y="2058"/>
                    <a:pt x="28221" y="2167"/>
                  </a:cubicBezTo>
                  <a:cubicBezTo>
                    <a:pt x="28221" y="2222"/>
                    <a:pt x="28206" y="2276"/>
                    <a:pt x="28206" y="2344"/>
                  </a:cubicBezTo>
                  <a:cubicBezTo>
                    <a:pt x="26069" y="2140"/>
                    <a:pt x="23917" y="1976"/>
                    <a:pt x="21792" y="1758"/>
                  </a:cubicBezTo>
                  <a:cubicBezTo>
                    <a:pt x="21778" y="1853"/>
                    <a:pt x="21765" y="1949"/>
                    <a:pt x="21738" y="2058"/>
                  </a:cubicBezTo>
                  <a:cubicBezTo>
                    <a:pt x="21723" y="2071"/>
                    <a:pt x="21723" y="2098"/>
                    <a:pt x="21723" y="2126"/>
                  </a:cubicBezTo>
                  <a:cubicBezTo>
                    <a:pt x="23903" y="2344"/>
                    <a:pt x="26096" y="2494"/>
                    <a:pt x="28275" y="2670"/>
                  </a:cubicBezTo>
                  <a:cubicBezTo>
                    <a:pt x="28288" y="2126"/>
                    <a:pt x="28439" y="1568"/>
                    <a:pt x="28684" y="1091"/>
                  </a:cubicBezTo>
                  <a:cubicBezTo>
                    <a:pt x="28833" y="818"/>
                    <a:pt x="29024" y="546"/>
                    <a:pt x="29310" y="424"/>
                  </a:cubicBezTo>
                  <a:cubicBezTo>
                    <a:pt x="29419" y="382"/>
                    <a:pt x="29501" y="355"/>
                    <a:pt x="29583" y="355"/>
                  </a:cubicBezTo>
                  <a:cubicBezTo>
                    <a:pt x="29692" y="355"/>
                    <a:pt x="29773" y="382"/>
                    <a:pt x="29841" y="437"/>
                  </a:cubicBezTo>
                  <a:cubicBezTo>
                    <a:pt x="30004" y="533"/>
                    <a:pt x="30113" y="709"/>
                    <a:pt x="30222" y="887"/>
                  </a:cubicBezTo>
                  <a:cubicBezTo>
                    <a:pt x="30291" y="996"/>
                    <a:pt x="30345" y="1091"/>
                    <a:pt x="30386" y="1200"/>
                  </a:cubicBezTo>
                  <a:cubicBezTo>
                    <a:pt x="30373" y="1145"/>
                    <a:pt x="30358" y="1091"/>
                    <a:pt x="30345" y="1023"/>
                  </a:cubicBezTo>
                  <a:cubicBezTo>
                    <a:pt x="30331" y="996"/>
                    <a:pt x="30318" y="954"/>
                    <a:pt x="30304" y="914"/>
                  </a:cubicBezTo>
                  <a:cubicBezTo>
                    <a:pt x="30155" y="682"/>
                    <a:pt x="29964" y="464"/>
                    <a:pt x="29719" y="288"/>
                  </a:cubicBezTo>
                  <a:cubicBezTo>
                    <a:pt x="29677" y="273"/>
                    <a:pt x="29623" y="260"/>
                    <a:pt x="29568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7021326" y="1242008"/>
              <a:ext cx="61719" cy="96225"/>
            </a:xfrm>
            <a:custGeom>
              <a:rect b="b" l="l" r="r" t="t"/>
              <a:pathLst>
                <a:path extrusionOk="0" h="5290" w="3393">
                  <a:moveTo>
                    <a:pt x="1490" y="1"/>
                  </a:moveTo>
                  <a:cubicBezTo>
                    <a:pt x="1325" y="1"/>
                    <a:pt x="1161" y="3"/>
                    <a:pt x="996" y="9"/>
                  </a:cubicBezTo>
                  <a:cubicBezTo>
                    <a:pt x="927" y="9"/>
                    <a:pt x="845" y="22"/>
                    <a:pt x="791" y="49"/>
                  </a:cubicBezTo>
                  <a:cubicBezTo>
                    <a:pt x="1" y="485"/>
                    <a:pt x="83" y="2937"/>
                    <a:pt x="124" y="3672"/>
                  </a:cubicBezTo>
                  <a:cubicBezTo>
                    <a:pt x="137" y="3972"/>
                    <a:pt x="164" y="4271"/>
                    <a:pt x="219" y="4571"/>
                  </a:cubicBezTo>
                  <a:cubicBezTo>
                    <a:pt x="233" y="4694"/>
                    <a:pt x="260" y="4816"/>
                    <a:pt x="342" y="4912"/>
                  </a:cubicBezTo>
                  <a:cubicBezTo>
                    <a:pt x="424" y="5007"/>
                    <a:pt x="560" y="5061"/>
                    <a:pt x="682" y="5103"/>
                  </a:cubicBezTo>
                  <a:cubicBezTo>
                    <a:pt x="1108" y="5225"/>
                    <a:pt x="1547" y="5289"/>
                    <a:pt x="1986" y="5289"/>
                  </a:cubicBezTo>
                  <a:cubicBezTo>
                    <a:pt x="2178" y="5289"/>
                    <a:pt x="2370" y="5277"/>
                    <a:pt x="2561" y="5252"/>
                  </a:cubicBezTo>
                  <a:cubicBezTo>
                    <a:pt x="2180" y="4353"/>
                    <a:pt x="2071" y="3318"/>
                    <a:pt x="2221" y="2365"/>
                  </a:cubicBezTo>
                  <a:cubicBezTo>
                    <a:pt x="2289" y="1943"/>
                    <a:pt x="2398" y="1466"/>
                    <a:pt x="2576" y="1084"/>
                  </a:cubicBezTo>
                  <a:cubicBezTo>
                    <a:pt x="2656" y="897"/>
                    <a:pt x="3118" y="117"/>
                    <a:pt x="3380" y="117"/>
                  </a:cubicBezTo>
                  <a:cubicBezTo>
                    <a:pt x="3384" y="117"/>
                    <a:pt x="3388" y="118"/>
                    <a:pt x="3393" y="118"/>
                  </a:cubicBezTo>
                  <a:cubicBezTo>
                    <a:pt x="2765" y="42"/>
                    <a:pt x="2128" y="1"/>
                    <a:pt x="14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7384034" y="1344235"/>
              <a:ext cx="14643" cy="10659"/>
            </a:xfrm>
            <a:custGeom>
              <a:rect b="b" l="l" r="r" t="t"/>
              <a:pathLst>
                <a:path extrusionOk="0" h="586" w="805">
                  <a:moveTo>
                    <a:pt x="804" y="0"/>
                  </a:moveTo>
                  <a:cubicBezTo>
                    <a:pt x="586" y="259"/>
                    <a:pt x="314" y="463"/>
                    <a:pt x="0" y="585"/>
                  </a:cubicBezTo>
                  <a:lnTo>
                    <a:pt x="27" y="585"/>
                  </a:lnTo>
                  <a:cubicBezTo>
                    <a:pt x="314" y="585"/>
                    <a:pt x="586" y="340"/>
                    <a:pt x="804" y="0"/>
                  </a:cubicBezTo>
                  <a:close/>
                </a:path>
              </a:pathLst>
            </a:custGeom>
            <a:solidFill>
              <a:srgbClr val="EAE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7367172" y="1280807"/>
              <a:ext cx="43383" cy="74088"/>
            </a:xfrm>
            <a:custGeom>
              <a:rect b="b" l="l" r="r" t="t"/>
              <a:pathLst>
                <a:path extrusionOk="0" h="4073" w="2385">
                  <a:moveTo>
                    <a:pt x="1308" y="1"/>
                  </a:moveTo>
                  <a:cubicBezTo>
                    <a:pt x="1227" y="1"/>
                    <a:pt x="1145" y="28"/>
                    <a:pt x="1063" y="68"/>
                  </a:cubicBezTo>
                  <a:cubicBezTo>
                    <a:pt x="982" y="123"/>
                    <a:pt x="900" y="177"/>
                    <a:pt x="832" y="246"/>
                  </a:cubicBezTo>
                  <a:lnTo>
                    <a:pt x="627" y="491"/>
                  </a:lnTo>
                  <a:lnTo>
                    <a:pt x="546" y="613"/>
                  </a:lnTo>
                  <a:cubicBezTo>
                    <a:pt x="533" y="640"/>
                    <a:pt x="519" y="668"/>
                    <a:pt x="519" y="682"/>
                  </a:cubicBezTo>
                  <a:lnTo>
                    <a:pt x="505" y="722"/>
                  </a:lnTo>
                  <a:lnTo>
                    <a:pt x="491" y="722"/>
                  </a:lnTo>
                  <a:lnTo>
                    <a:pt x="491" y="749"/>
                  </a:lnTo>
                  <a:cubicBezTo>
                    <a:pt x="478" y="791"/>
                    <a:pt x="464" y="845"/>
                    <a:pt x="451" y="900"/>
                  </a:cubicBezTo>
                  <a:cubicBezTo>
                    <a:pt x="437" y="940"/>
                    <a:pt x="424" y="994"/>
                    <a:pt x="410" y="1049"/>
                  </a:cubicBezTo>
                  <a:lnTo>
                    <a:pt x="328" y="1376"/>
                  </a:lnTo>
                  <a:cubicBezTo>
                    <a:pt x="315" y="1472"/>
                    <a:pt x="288" y="1581"/>
                    <a:pt x="273" y="1690"/>
                  </a:cubicBezTo>
                  <a:cubicBezTo>
                    <a:pt x="260" y="1744"/>
                    <a:pt x="260" y="1798"/>
                    <a:pt x="260" y="1839"/>
                  </a:cubicBezTo>
                  <a:lnTo>
                    <a:pt x="260" y="1907"/>
                  </a:lnTo>
                  <a:lnTo>
                    <a:pt x="246" y="1907"/>
                  </a:lnTo>
                  <a:lnTo>
                    <a:pt x="246" y="1893"/>
                  </a:lnTo>
                  <a:lnTo>
                    <a:pt x="246" y="1880"/>
                  </a:lnTo>
                  <a:lnTo>
                    <a:pt x="233" y="1880"/>
                  </a:lnTo>
                  <a:lnTo>
                    <a:pt x="233" y="1866"/>
                  </a:lnTo>
                  <a:cubicBezTo>
                    <a:pt x="219" y="1866"/>
                    <a:pt x="219" y="1853"/>
                    <a:pt x="206" y="1853"/>
                  </a:cubicBezTo>
                  <a:cubicBezTo>
                    <a:pt x="206" y="1839"/>
                    <a:pt x="192" y="1839"/>
                    <a:pt x="179" y="1839"/>
                  </a:cubicBezTo>
                  <a:cubicBezTo>
                    <a:pt x="164" y="1826"/>
                    <a:pt x="151" y="1826"/>
                    <a:pt x="137" y="1826"/>
                  </a:cubicBezTo>
                  <a:lnTo>
                    <a:pt x="110" y="2138"/>
                  </a:lnTo>
                  <a:lnTo>
                    <a:pt x="15" y="2138"/>
                  </a:lnTo>
                  <a:cubicBezTo>
                    <a:pt x="1" y="2670"/>
                    <a:pt x="124" y="3215"/>
                    <a:pt x="410" y="3691"/>
                  </a:cubicBezTo>
                  <a:cubicBezTo>
                    <a:pt x="491" y="3814"/>
                    <a:pt x="573" y="3936"/>
                    <a:pt x="709" y="4005"/>
                  </a:cubicBezTo>
                  <a:cubicBezTo>
                    <a:pt x="778" y="4045"/>
                    <a:pt x="860" y="4072"/>
                    <a:pt x="927" y="4072"/>
                  </a:cubicBezTo>
                  <a:cubicBezTo>
                    <a:pt x="1241" y="3950"/>
                    <a:pt x="1513" y="3746"/>
                    <a:pt x="1731" y="3487"/>
                  </a:cubicBezTo>
                  <a:cubicBezTo>
                    <a:pt x="2044" y="3037"/>
                    <a:pt x="2262" y="2438"/>
                    <a:pt x="2303" y="2180"/>
                  </a:cubicBezTo>
                  <a:cubicBezTo>
                    <a:pt x="2385" y="1648"/>
                    <a:pt x="2330" y="1145"/>
                    <a:pt x="2126" y="668"/>
                  </a:cubicBezTo>
                  <a:lnTo>
                    <a:pt x="2126" y="668"/>
                  </a:lnTo>
                  <a:cubicBezTo>
                    <a:pt x="2140" y="722"/>
                    <a:pt x="2153" y="776"/>
                    <a:pt x="2153" y="831"/>
                  </a:cubicBezTo>
                  <a:cubicBezTo>
                    <a:pt x="2180" y="954"/>
                    <a:pt x="2180" y="1076"/>
                    <a:pt x="2180" y="1185"/>
                  </a:cubicBezTo>
                  <a:cubicBezTo>
                    <a:pt x="2180" y="1254"/>
                    <a:pt x="2167" y="1308"/>
                    <a:pt x="2167" y="1363"/>
                  </a:cubicBezTo>
                  <a:cubicBezTo>
                    <a:pt x="2153" y="1430"/>
                    <a:pt x="2140" y="1485"/>
                    <a:pt x="2126" y="1539"/>
                  </a:cubicBezTo>
                  <a:cubicBezTo>
                    <a:pt x="2085" y="1757"/>
                    <a:pt x="2004" y="1975"/>
                    <a:pt x="1908" y="2193"/>
                  </a:cubicBezTo>
                  <a:cubicBezTo>
                    <a:pt x="1867" y="2289"/>
                    <a:pt x="1813" y="2398"/>
                    <a:pt x="1744" y="2493"/>
                  </a:cubicBezTo>
                  <a:cubicBezTo>
                    <a:pt x="1690" y="2588"/>
                    <a:pt x="1622" y="2683"/>
                    <a:pt x="1541" y="2779"/>
                  </a:cubicBezTo>
                  <a:cubicBezTo>
                    <a:pt x="1486" y="2819"/>
                    <a:pt x="1445" y="2861"/>
                    <a:pt x="1390" y="2888"/>
                  </a:cubicBezTo>
                  <a:cubicBezTo>
                    <a:pt x="1336" y="2928"/>
                    <a:pt x="1281" y="2956"/>
                    <a:pt x="1227" y="2970"/>
                  </a:cubicBezTo>
                  <a:cubicBezTo>
                    <a:pt x="1172" y="2983"/>
                    <a:pt x="1118" y="2997"/>
                    <a:pt x="1050" y="2997"/>
                  </a:cubicBezTo>
                  <a:lnTo>
                    <a:pt x="1023" y="2997"/>
                  </a:lnTo>
                  <a:cubicBezTo>
                    <a:pt x="968" y="2997"/>
                    <a:pt x="900" y="2983"/>
                    <a:pt x="845" y="2956"/>
                  </a:cubicBezTo>
                  <a:cubicBezTo>
                    <a:pt x="832" y="2943"/>
                    <a:pt x="805" y="2943"/>
                    <a:pt x="791" y="2928"/>
                  </a:cubicBezTo>
                  <a:cubicBezTo>
                    <a:pt x="778" y="2928"/>
                    <a:pt x="764" y="2915"/>
                    <a:pt x="751" y="2915"/>
                  </a:cubicBezTo>
                  <a:cubicBezTo>
                    <a:pt x="736" y="2901"/>
                    <a:pt x="723" y="2901"/>
                    <a:pt x="709" y="2888"/>
                  </a:cubicBezTo>
                  <a:lnTo>
                    <a:pt x="682" y="2861"/>
                  </a:lnTo>
                  <a:cubicBezTo>
                    <a:pt x="627" y="2806"/>
                    <a:pt x="587" y="2765"/>
                    <a:pt x="560" y="2710"/>
                  </a:cubicBezTo>
                  <a:cubicBezTo>
                    <a:pt x="491" y="2601"/>
                    <a:pt x="464" y="2493"/>
                    <a:pt x="437" y="2384"/>
                  </a:cubicBezTo>
                  <a:cubicBezTo>
                    <a:pt x="382" y="2153"/>
                    <a:pt x="355" y="1921"/>
                    <a:pt x="382" y="1690"/>
                  </a:cubicBezTo>
                  <a:cubicBezTo>
                    <a:pt x="410" y="1472"/>
                    <a:pt x="491" y="1240"/>
                    <a:pt x="642" y="1063"/>
                  </a:cubicBezTo>
                  <a:cubicBezTo>
                    <a:pt x="709" y="967"/>
                    <a:pt x="805" y="885"/>
                    <a:pt x="927" y="858"/>
                  </a:cubicBezTo>
                  <a:cubicBezTo>
                    <a:pt x="968" y="845"/>
                    <a:pt x="1009" y="831"/>
                    <a:pt x="1063" y="831"/>
                  </a:cubicBezTo>
                  <a:lnTo>
                    <a:pt x="1105" y="831"/>
                  </a:lnTo>
                  <a:cubicBezTo>
                    <a:pt x="1132" y="845"/>
                    <a:pt x="1159" y="845"/>
                    <a:pt x="1186" y="858"/>
                  </a:cubicBezTo>
                  <a:cubicBezTo>
                    <a:pt x="1214" y="858"/>
                    <a:pt x="1241" y="872"/>
                    <a:pt x="1268" y="885"/>
                  </a:cubicBezTo>
                  <a:cubicBezTo>
                    <a:pt x="1295" y="913"/>
                    <a:pt x="1323" y="927"/>
                    <a:pt x="1336" y="954"/>
                  </a:cubicBezTo>
                  <a:cubicBezTo>
                    <a:pt x="1363" y="967"/>
                    <a:pt x="1377" y="994"/>
                    <a:pt x="1390" y="1022"/>
                  </a:cubicBezTo>
                  <a:cubicBezTo>
                    <a:pt x="1417" y="1076"/>
                    <a:pt x="1445" y="1131"/>
                    <a:pt x="1459" y="1185"/>
                  </a:cubicBezTo>
                  <a:cubicBezTo>
                    <a:pt x="1486" y="1294"/>
                    <a:pt x="1499" y="1403"/>
                    <a:pt x="1499" y="1512"/>
                  </a:cubicBezTo>
                  <a:cubicBezTo>
                    <a:pt x="1486" y="1744"/>
                    <a:pt x="1417" y="1962"/>
                    <a:pt x="1295" y="2153"/>
                  </a:cubicBezTo>
                  <a:cubicBezTo>
                    <a:pt x="1350" y="2057"/>
                    <a:pt x="1390" y="1948"/>
                    <a:pt x="1417" y="1839"/>
                  </a:cubicBezTo>
                  <a:lnTo>
                    <a:pt x="1432" y="1798"/>
                  </a:lnTo>
                  <a:cubicBezTo>
                    <a:pt x="1432" y="1784"/>
                    <a:pt x="1445" y="1771"/>
                    <a:pt x="1445" y="1757"/>
                  </a:cubicBezTo>
                  <a:cubicBezTo>
                    <a:pt x="1445" y="1744"/>
                    <a:pt x="1445" y="1717"/>
                    <a:pt x="1459" y="1690"/>
                  </a:cubicBezTo>
                  <a:cubicBezTo>
                    <a:pt x="1459" y="1635"/>
                    <a:pt x="1472" y="1566"/>
                    <a:pt x="1459" y="1512"/>
                  </a:cubicBezTo>
                  <a:cubicBezTo>
                    <a:pt x="1459" y="1403"/>
                    <a:pt x="1445" y="1294"/>
                    <a:pt x="1404" y="1199"/>
                  </a:cubicBezTo>
                  <a:cubicBezTo>
                    <a:pt x="1390" y="1145"/>
                    <a:pt x="1377" y="1090"/>
                    <a:pt x="1350" y="1049"/>
                  </a:cubicBezTo>
                  <a:cubicBezTo>
                    <a:pt x="1323" y="1009"/>
                    <a:pt x="1281" y="967"/>
                    <a:pt x="1241" y="940"/>
                  </a:cubicBezTo>
                  <a:cubicBezTo>
                    <a:pt x="1186" y="913"/>
                    <a:pt x="1132" y="900"/>
                    <a:pt x="1077" y="900"/>
                  </a:cubicBezTo>
                  <a:cubicBezTo>
                    <a:pt x="1036" y="900"/>
                    <a:pt x="982" y="913"/>
                    <a:pt x="941" y="927"/>
                  </a:cubicBezTo>
                  <a:cubicBezTo>
                    <a:pt x="845" y="954"/>
                    <a:pt x="764" y="1036"/>
                    <a:pt x="709" y="1117"/>
                  </a:cubicBezTo>
                  <a:cubicBezTo>
                    <a:pt x="669" y="1158"/>
                    <a:pt x="642" y="1199"/>
                    <a:pt x="627" y="1254"/>
                  </a:cubicBezTo>
                  <a:lnTo>
                    <a:pt x="600" y="1281"/>
                  </a:lnTo>
                  <a:lnTo>
                    <a:pt x="587" y="1321"/>
                  </a:lnTo>
                  <a:cubicBezTo>
                    <a:pt x="587" y="1335"/>
                    <a:pt x="573" y="1348"/>
                    <a:pt x="573" y="1363"/>
                  </a:cubicBezTo>
                  <a:lnTo>
                    <a:pt x="560" y="1390"/>
                  </a:lnTo>
                  <a:cubicBezTo>
                    <a:pt x="533" y="1499"/>
                    <a:pt x="505" y="1594"/>
                    <a:pt x="491" y="1703"/>
                  </a:cubicBezTo>
                  <a:cubicBezTo>
                    <a:pt x="478" y="1921"/>
                    <a:pt x="505" y="2138"/>
                    <a:pt x="573" y="2343"/>
                  </a:cubicBezTo>
                  <a:cubicBezTo>
                    <a:pt x="600" y="2452"/>
                    <a:pt x="627" y="2547"/>
                    <a:pt x="682" y="2629"/>
                  </a:cubicBezTo>
                  <a:cubicBezTo>
                    <a:pt x="709" y="2670"/>
                    <a:pt x="736" y="2710"/>
                    <a:pt x="778" y="2738"/>
                  </a:cubicBezTo>
                  <a:lnTo>
                    <a:pt x="805" y="2765"/>
                  </a:lnTo>
                  <a:cubicBezTo>
                    <a:pt x="818" y="2765"/>
                    <a:pt x="818" y="2765"/>
                    <a:pt x="832" y="2779"/>
                  </a:cubicBezTo>
                  <a:cubicBezTo>
                    <a:pt x="845" y="2779"/>
                    <a:pt x="860" y="2792"/>
                    <a:pt x="860" y="2792"/>
                  </a:cubicBezTo>
                  <a:cubicBezTo>
                    <a:pt x="873" y="2792"/>
                    <a:pt x="887" y="2806"/>
                    <a:pt x="900" y="2806"/>
                  </a:cubicBezTo>
                  <a:cubicBezTo>
                    <a:pt x="941" y="2819"/>
                    <a:pt x="996" y="2834"/>
                    <a:pt x="1036" y="2834"/>
                  </a:cubicBezTo>
                  <a:cubicBezTo>
                    <a:pt x="1091" y="2834"/>
                    <a:pt x="1132" y="2819"/>
                    <a:pt x="1172" y="2806"/>
                  </a:cubicBezTo>
                  <a:cubicBezTo>
                    <a:pt x="1254" y="2779"/>
                    <a:pt x="1336" y="2725"/>
                    <a:pt x="1404" y="2643"/>
                  </a:cubicBezTo>
                  <a:cubicBezTo>
                    <a:pt x="1472" y="2574"/>
                    <a:pt x="1541" y="2493"/>
                    <a:pt x="1595" y="2398"/>
                  </a:cubicBezTo>
                  <a:cubicBezTo>
                    <a:pt x="1635" y="2302"/>
                    <a:pt x="1690" y="2207"/>
                    <a:pt x="1731" y="2111"/>
                  </a:cubicBezTo>
                  <a:cubicBezTo>
                    <a:pt x="1813" y="1907"/>
                    <a:pt x="1880" y="1703"/>
                    <a:pt x="1922" y="1499"/>
                  </a:cubicBezTo>
                  <a:cubicBezTo>
                    <a:pt x="1935" y="1444"/>
                    <a:pt x="1935" y="1390"/>
                    <a:pt x="1949" y="1335"/>
                  </a:cubicBezTo>
                  <a:lnTo>
                    <a:pt x="1949" y="1185"/>
                  </a:lnTo>
                  <a:cubicBezTo>
                    <a:pt x="1949" y="1076"/>
                    <a:pt x="1949" y="981"/>
                    <a:pt x="1922" y="872"/>
                  </a:cubicBezTo>
                  <a:cubicBezTo>
                    <a:pt x="1908" y="763"/>
                    <a:pt x="1880" y="668"/>
                    <a:pt x="1853" y="573"/>
                  </a:cubicBezTo>
                  <a:cubicBezTo>
                    <a:pt x="1840" y="518"/>
                    <a:pt x="1813" y="477"/>
                    <a:pt x="1799" y="422"/>
                  </a:cubicBezTo>
                  <a:cubicBezTo>
                    <a:pt x="1772" y="382"/>
                    <a:pt x="1744" y="341"/>
                    <a:pt x="1731" y="286"/>
                  </a:cubicBezTo>
                  <a:cubicBezTo>
                    <a:pt x="1677" y="204"/>
                    <a:pt x="1608" y="137"/>
                    <a:pt x="1541" y="82"/>
                  </a:cubicBezTo>
                  <a:lnTo>
                    <a:pt x="1513" y="55"/>
                  </a:lnTo>
                  <a:cubicBezTo>
                    <a:pt x="1499" y="55"/>
                    <a:pt x="1486" y="55"/>
                    <a:pt x="1486" y="41"/>
                  </a:cubicBezTo>
                  <a:cubicBezTo>
                    <a:pt x="1472" y="41"/>
                    <a:pt x="1459" y="28"/>
                    <a:pt x="1459" y="28"/>
                  </a:cubicBezTo>
                  <a:lnTo>
                    <a:pt x="1445" y="28"/>
                  </a:lnTo>
                  <a:lnTo>
                    <a:pt x="1417" y="14"/>
                  </a:lnTo>
                  <a:cubicBezTo>
                    <a:pt x="1390" y="1"/>
                    <a:pt x="1350" y="1"/>
                    <a:pt x="1308" y="1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7367445" y="1277587"/>
              <a:ext cx="39400" cy="57753"/>
            </a:xfrm>
            <a:custGeom>
              <a:rect b="b" l="l" r="r" t="t"/>
              <a:pathLst>
                <a:path extrusionOk="0" h="3175" w="2166">
                  <a:moveTo>
                    <a:pt x="1308" y="0"/>
                  </a:moveTo>
                  <a:cubicBezTo>
                    <a:pt x="1226" y="0"/>
                    <a:pt x="1144" y="27"/>
                    <a:pt x="1035" y="69"/>
                  </a:cubicBezTo>
                  <a:cubicBezTo>
                    <a:pt x="749" y="191"/>
                    <a:pt x="558" y="463"/>
                    <a:pt x="409" y="736"/>
                  </a:cubicBezTo>
                  <a:cubicBezTo>
                    <a:pt x="164" y="1213"/>
                    <a:pt x="13" y="1771"/>
                    <a:pt x="0" y="2315"/>
                  </a:cubicBezTo>
                  <a:lnTo>
                    <a:pt x="95" y="2315"/>
                  </a:lnTo>
                  <a:lnTo>
                    <a:pt x="122" y="2003"/>
                  </a:lnTo>
                  <a:cubicBezTo>
                    <a:pt x="136" y="2003"/>
                    <a:pt x="149" y="2003"/>
                    <a:pt x="164" y="2016"/>
                  </a:cubicBezTo>
                  <a:cubicBezTo>
                    <a:pt x="177" y="2016"/>
                    <a:pt x="191" y="2016"/>
                    <a:pt x="191" y="2030"/>
                  </a:cubicBezTo>
                  <a:cubicBezTo>
                    <a:pt x="204" y="2030"/>
                    <a:pt x="204" y="2043"/>
                    <a:pt x="218" y="2043"/>
                  </a:cubicBezTo>
                  <a:lnTo>
                    <a:pt x="218" y="2057"/>
                  </a:lnTo>
                  <a:lnTo>
                    <a:pt x="231" y="2057"/>
                  </a:lnTo>
                  <a:lnTo>
                    <a:pt x="231" y="2070"/>
                  </a:lnTo>
                  <a:lnTo>
                    <a:pt x="231" y="2084"/>
                  </a:lnTo>
                  <a:lnTo>
                    <a:pt x="245" y="2084"/>
                  </a:lnTo>
                  <a:lnTo>
                    <a:pt x="245" y="2016"/>
                  </a:lnTo>
                  <a:cubicBezTo>
                    <a:pt x="245" y="1975"/>
                    <a:pt x="245" y="1921"/>
                    <a:pt x="258" y="1867"/>
                  </a:cubicBezTo>
                  <a:cubicBezTo>
                    <a:pt x="273" y="1758"/>
                    <a:pt x="300" y="1649"/>
                    <a:pt x="313" y="1553"/>
                  </a:cubicBezTo>
                  <a:lnTo>
                    <a:pt x="395" y="1226"/>
                  </a:lnTo>
                  <a:cubicBezTo>
                    <a:pt x="409" y="1171"/>
                    <a:pt x="422" y="1117"/>
                    <a:pt x="436" y="1077"/>
                  </a:cubicBezTo>
                  <a:cubicBezTo>
                    <a:pt x="449" y="1022"/>
                    <a:pt x="463" y="968"/>
                    <a:pt x="476" y="926"/>
                  </a:cubicBezTo>
                  <a:lnTo>
                    <a:pt x="476" y="899"/>
                  </a:lnTo>
                  <a:lnTo>
                    <a:pt x="490" y="899"/>
                  </a:lnTo>
                  <a:lnTo>
                    <a:pt x="504" y="859"/>
                  </a:lnTo>
                  <a:cubicBezTo>
                    <a:pt x="504" y="845"/>
                    <a:pt x="518" y="817"/>
                    <a:pt x="531" y="790"/>
                  </a:cubicBezTo>
                  <a:lnTo>
                    <a:pt x="612" y="668"/>
                  </a:lnTo>
                  <a:lnTo>
                    <a:pt x="817" y="423"/>
                  </a:lnTo>
                  <a:cubicBezTo>
                    <a:pt x="885" y="354"/>
                    <a:pt x="967" y="300"/>
                    <a:pt x="1048" y="245"/>
                  </a:cubicBezTo>
                  <a:cubicBezTo>
                    <a:pt x="1130" y="205"/>
                    <a:pt x="1212" y="178"/>
                    <a:pt x="1293" y="178"/>
                  </a:cubicBezTo>
                  <a:cubicBezTo>
                    <a:pt x="1335" y="178"/>
                    <a:pt x="1375" y="178"/>
                    <a:pt x="1402" y="191"/>
                  </a:cubicBezTo>
                  <a:lnTo>
                    <a:pt x="1430" y="205"/>
                  </a:lnTo>
                  <a:lnTo>
                    <a:pt x="1444" y="205"/>
                  </a:lnTo>
                  <a:cubicBezTo>
                    <a:pt x="1444" y="205"/>
                    <a:pt x="1457" y="218"/>
                    <a:pt x="1471" y="218"/>
                  </a:cubicBezTo>
                  <a:cubicBezTo>
                    <a:pt x="1471" y="232"/>
                    <a:pt x="1484" y="232"/>
                    <a:pt x="1498" y="232"/>
                  </a:cubicBezTo>
                  <a:lnTo>
                    <a:pt x="1526" y="259"/>
                  </a:lnTo>
                  <a:cubicBezTo>
                    <a:pt x="1593" y="314"/>
                    <a:pt x="1662" y="381"/>
                    <a:pt x="1716" y="463"/>
                  </a:cubicBezTo>
                  <a:cubicBezTo>
                    <a:pt x="1729" y="518"/>
                    <a:pt x="1757" y="559"/>
                    <a:pt x="1784" y="599"/>
                  </a:cubicBezTo>
                  <a:cubicBezTo>
                    <a:pt x="1798" y="654"/>
                    <a:pt x="1825" y="695"/>
                    <a:pt x="1838" y="750"/>
                  </a:cubicBezTo>
                  <a:cubicBezTo>
                    <a:pt x="1865" y="845"/>
                    <a:pt x="1893" y="940"/>
                    <a:pt x="1907" y="1049"/>
                  </a:cubicBezTo>
                  <a:cubicBezTo>
                    <a:pt x="1934" y="1158"/>
                    <a:pt x="1934" y="1253"/>
                    <a:pt x="1934" y="1362"/>
                  </a:cubicBezTo>
                  <a:lnTo>
                    <a:pt x="1934" y="1512"/>
                  </a:lnTo>
                  <a:cubicBezTo>
                    <a:pt x="1920" y="1567"/>
                    <a:pt x="1920" y="1621"/>
                    <a:pt x="1907" y="1676"/>
                  </a:cubicBezTo>
                  <a:cubicBezTo>
                    <a:pt x="1865" y="1880"/>
                    <a:pt x="1798" y="2084"/>
                    <a:pt x="1716" y="2288"/>
                  </a:cubicBezTo>
                  <a:cubicBezTo>
                    <a:pt x="1675" y="2384"/>
                    <a:pt x="1620" y="2479"/>
                    <a:pt x="1580" y="2575"/>
                  </a:cubicBezTo>
                  <a:cubicBezTo>
                    <a:pt x="1526" y="2670"/>
                    <a:pt x="1457" y="2751"/>
                    <a:pt x="1389" y="2820"/>
                  </a:cubicBezTo>
                  <a:cubicBezTo>
                    <a:pt x="1321" y="2902"/>
                    <a:pt x="1239" y="2956"/>
                    <a:pt x="1157" y="2983"/>
                  </a:cubicBezTo>
                  <a:cubicBezTo>
                    <a:pt x="1117" y="2996"/>
                    <a:pt x="1076" y="3011"/>
                    <a:pt x="1021" y="3011"/>
                  </a:cubicBezTo>
                  <a:cubicBezTo>
                    <a:pt x="981" y="3011"/>
                    <a:pt x="926" y="2996"/>
                    <a:pt x="885" y="2983"/>
                  </a:cubicBezTo>
                  <a:cubicBezTo>
                    <a:pt x="872" y="2983"/>
                    <a:pt x="858" y="2969"/>
                    <a:pt x="845" y="2969"/>
                  </a:cubicBezTo>
                  <a:cubicBezTo>
                    <a:pt x="845" y="2969"/>
                    <a:pt x="830" y="2956"/>
                    <a:pt x="817" y="2956"/>
                  </a:cubicBezTo>
                  <a:cubicBezTo>
                    <a:pt x="803" y="2942"/>
                    <a:pt x="803" y="2942"/>
                    <a:pt x="790" y="2942"/>
                  </a:cubicBezTo>
                  <a:lnTo>
                    <a:pt x="763" y="2915"/>
                  </a:lnTo>
                  <a:cubicBezTo>
                    <a:pt x="721" y="2887"/>
                    <a:pt x="694" y="2847"/>
                    <a:pt x="667" y="2806"/>
                  </a:cubicBezTo>
                  <a:cubicBezTo>
                    <a:pt x="612" y="2724"/>
                    <a:pt x="585" y="2629"/>
                    <a:pt x="558" y="2520"/>
                  </a:cubicBezTo>
                  <a:cubicBezTo>
                    <a:pt x="490" y="2315"/>
                    <a:pt x="463" y="2098"/>
                    <a:pt x="476" y="1880"/>
                  </a:cubicBezTo>
                  <a:cubicBezTo>
                    <a:pt x="490" y="1771"/>
                    <a:pt x="518" y="1676"/>
                    <a:pt x="545" y="1567"/>
                  </a:cubicBezTo>
                  <a:lnTo>
                    <a:pt x="558" y="1540"/>
                  </a:lnTo>
                  <a:cubicBezTo>
                    <a:pt x="558" y="1525"/>
                    <a:pt x="572" y="1512"/>
                    <a:pt x="572" y="1498"/>
                  </a:cubicBezTo>
                  <a:lnTo>
                    <a:pt x="585" y="1458"/>
                  </a:lnTo>
                  <a:lnTo>
                    <a:pt x="612" y="1431"/>
                  </a:lnTo>
                  <a:cubicBezTo>
                    <a:pt x="627" y="1376"/>
                    <a:pt x="654" y="1335"/>
                    <a:pt x="694" y="1294"/>
                  </a:cubicBezTo>
                  <a:cubicBezTo>
                    <a:pt x="749" y="1213"/>
                    <a:pt x="830" y="1131"/>
                    <a:pt x="926" y="1104"/>
                  </a:cubicBezTo>
                  <a:cubicBezTo>
                    <a:pt x="967" y="1090"/>
                    <a:pt x="1021" y="1077"/>
                    <a:pt x="1062" y="1077"/>
                  </a:cubicBezTo>
                  <a:cubicBezTo>
                    <a:pt x="1117" y="1077"/>
                    <a:pt x="1171" y="1090"/>
                    <a:pt x="1226" y="1117"/>
                  </a:cubicBezTo>
                  <a:cubicBezTo>
                    <a:pt x="1266" y="1144"/>
                    <a:pt x="1308" y="1186"/>
                    <a:pt x="1335" y="1226"/>
                  </a:cubicBezTo>
                  <a:cubicBezTo>
                    <a:pt x="1362" y="1267"/>
                    <a:pt x="1375" y="1322"/>
                    <a:pt x="1389" y="1376"/>
                  </a:cubicBezTo>
                  <a:cubicBezTo>
                    <a:pt x="1430" y="1471"/>
                    <a:pt x="1444" y="1580"/>
                    <a:pt x="1444" y="1689"/>
                  </a:cubicBezTo>
                  <a:cubicBezTo>
                    <a:pt x="1457" y="1743"/>
                    <a:pt x="1444" y="1812"/>
                    <a:pt x="1444" y="1867"/>
                  </a:cubicBezTo>
                  <a:cubicBezTo>
                    <a:pt x="1430" y="1894"/>
                    <a:pt x="1430" y="1921"/>
                    <a:pt x="1430" y="1934"/>
                  </a:cubicBezTo>
                  <a:cubicBezTo>
                    <a:pt x="1430" y="1948"/>
                    <a:pt x="1417" y="1961"/>
                    <a:pt x="1417" y="1975"/>
                  </a:cubicBezTo>
                  <a:lnTo>
                    <a:pt x="1402" y="2016"/>
                  </a:lnTo>
                  <a:cubicBezTo>
                    <a:pt x="1375" y="2125"/>
                    <a:pt x="1335" y="2234"/>
                    <a:pt x="1280" y="2330"/>
                  </a:cubicBezTo>
                  <a:cubicBezTo>
                    <a:pt x="1402" y="2139"/>
                    <a:pt x="1471" y="1921"/>
                    <a:pt x="1484" y="1689"/>
                  </a:cubicBezTo>
                  <a:cubicBezTo>
                    <a:pt x="1484" y="1580"/>
                    <a:pt x="1471" y="1471"/>
                    <a:pt x="1444" y="1362"/>
                  </a:cubicBezTo>
                  <a:cubicBezTo>
                    <a:pt x="1430" y="1308"/>
                    <a:pt x="1402" y="1253"/>
                    <a:pt x="1375" y="1199"/>
                  </a:cubicBezTo>
                  <a:cubicBezTo>
                    <a:pt x="1362" y="1171"/>
                    <a:pt x="1348" y="1144"/>
                    <a:pt x="1321" y="1131"/>
                  </a:cubicBezTo>
                  <a:cubicBezTo>
                    <a:pt x="1308" y="1104"/>
                    <a:pt x="1280" y="1090"/>
                    <a:pt x="1253" y="1062"/>
                  </a:cubicBezTo>
                  <a:cubicBezTo>
                    <a:pt x="1226" y="1049"/>
                    <a:pt x="1199" y="1035"/>
                    <a:pt x="1171" y="1035"/>
                  </a:cubicBezTo>
                  <a:cubicBezTo>
                    <a:pt x="1144" y="1022"/>
                    <a:pt x="1117" y="1022"/>
                    <a:pt x="1090" y="1008"/>
                  </a:cubicBezTo>
                  <a:lnTo>
                    <a:pt x="1048" y="1008"/>
                  </a:lnTo>
                  <a:cubicBezTo>
                    <a:pt x="994" y="1008"/>
                    <a:pt x="953" y="1022"/>
                    <a:pt x="912" y="1035"/>
                  </a:cubicBezTo>
                  <a:cubicBezTo>
                    <a:pt x="790" y="1062"/>
                    <a:pt x="694" y="1144"/>
                    <a:pt x="627" y="1240"/>
                  </a:cubicBezTo>
                  <a:cubicBezTo>
                    <a:pt x="476" y="1417"/>
                    <a:pt x="395" y="1649"/>
                    <a:pt x="367" y="1867"/>
                  </a:cubicBezTo>
                  <a:cubicBezTo>
                    <a:pt x="340" y="2098"/>
                    <a:pt x="367" y="2330"/>
                    <a:pt x="422" y="2561"/>
                  </a:cubicBezTo>
                  <a:cubicBezTo>
                    <a:pt x="449" y="2670"/>
                    <a:pt x="476" y="2778"/>
                    <a:pt x="545" y="2887"/>
                  </a:cubicBezTo>
                  <a:cubicBezTo>
                    <a:pt x="572" y="2942"/>
                    <a:pt x="612" y="2983"/>
                    <a:pt x="667" y="3038"/>
                  </a:cubicBezTo>
                  <a:lnTo>
                    <a:pt x="694" y="3065"/>
                  </a:lnTo>
                  <a:cubicBezTo>
                    <a:pt x="708" y="3078"/>
                    <a:pt x="721" y="3078"/>
                    <a:pt x="736" y="3092"/>
                  </a:cubicBezTo>
                  <a:cubicBezTo>
                    <a:pt x="749" y="3092"/>
                    <a:pt x="763" y="3105"/>
                    <a:pt x="776" y="3105"/>
                  </a:cubicBezTo>
                  <a:cubicBezTo>
                    <a:pt x="790" y="3120"/>
                    <a:pt x="817" y="3120"/>
                    <a:pt x="830" y="3133"/>
                  </a:cubicBezTo>
                  <a:cubicBezTo>
                    <a:pt x="885" y="3160"/>
                    <a:pt x="953" y="3174"/>
                    <a:pt x="1008" y="3174"/>
                  </a:cubicBezTo>
                  <a:lnTo>
                    <a:pt x="1035" y="3174"/>
                  </a:lnTo>
                  <a:cubicBezTo>
                    <a:pt x="1103" y="3174"/>
                    <a:pt x="1157" y="3160"/>
                    <a:pt x="1212" y="3147"/>
                  </a:cubicBezTo>
                  <a:cubicBezTo>
                    <a:pt x="1266" y="3133"/>
                    <a:pt x="1321" y="3105"/>
                    <a:pt x="1375" y="3065"/>
                  </a:cubicBezTo>
                  <a:cubicBezTo>
                    <a:pt x="1430" y="3038"/>
                    <a:pt x="1471" y="2996"/>
                    <a:pt x="1526" y="2956"/>
                  </a:cubicBezTo>
                  <a:cubicBezTo>
                    <a:pt x="1607" y="2860"/>
                    <a:pt x="1675" y="2765"/>
                    <a:pt x="1729" y="2670"/>
                  </a:cubicBezTo>
                  <a:cubicBezTo>
                    <a:pt x="1798" y="2575"/>
                    <a:pt x="1852" y="2466"/>
                    <a:pt x="1893" y="2370"/>
                  </a:cubicBezTo>
                  <a:cubicBezTo>
                    <a:pt x="1989" y="2152"/>
                    <a:pt x="2070" y="1934"/>
                    <a:pt x="2111" y="1716"/>
                  </a:cubicBezTo>
                  <a:cubicBezTo>
                    <a:pt x="2125" y="1662"/>
                    <a:pt x="2138" y="1607"/>
                    <a:pt x="2152" y="1540"/>
                  </a:cubicBezTo>
                  <a:cubicBezTo>
                    <a:pt x="2152" y="1485"/>
                    <a:pt x="2165" y="1431"/>
                    <a:pt x="2165" y="1362"/>
                  </a:cubicBezTo>
                  <a:cubicBezTo>
                    <a:pt x="2165" y="1253"/>
                    <a:pt x="2165" y="1131"/>
                    <a:pt x="2138" y="1008"/>
                  </a:cubicBezTo>
                  <a:cubicBezTo>
                    <a:pt x="2138" y="953"/>
                    <a:pt x="2125" y="899"/>
                    <a:pt x="2111" y="845"/>
                  </a:cubicBezTo>
                  <a:cubicBezTo>
                    <a:pt x="2070" y="736"/>
                    <a:pt x="2016" y="641"/>
                    <a:pt x="1947" y="532"/>
                  </a:cubicBezTo>
                  <a:cubicBezTo>
                    <a:pt x="1838" y="354"/>
                    <a:pt x="1729" y="178"/>
                    <a:pt x="1566" y="82"/>
                  </a:cubicBezTo>
                  <a:cubicBezTo>
                    <a:pt x="1498" y="27"/>
                    <a:pt x="1417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7126864" y="1236605"/>
              <a:ext cx="139517" cy="91587"/>
            </a:xfrm>
            <a:custGeom>
              <a:rect b="b" l="l" r="r" t="t"/>
              <a:pathLst>
                <a:path extrusionOk="0" h="5035" w="7670">
                  <a:moveTo>
                    <a:pt x="2152" y="0"/>
                  </a:moveTo>
                  <a:cubicBezTo>
                    <a:pt x="2116" y="0"/>
                    <a:pt x="2080" y="2"/>
                    <a:pt x="2044" y="6"/>
                  </a:cubicBezTo>
                  <a:cubicBezTo>
                    <a:pt x="1649" y="47"/>
                    <a:pt x="1308" y="319"/>
                    <a:pt x="914" y="388"/>
                  </a:cubicBezTo>
                  <a:cubicBezTo>
                    <a:pt x="560" y="455"/>
                    <a:pt x="151" y="346"/>
                    <a:pt x="28" y="809"/>
                  </a:cubicBezTo>
                  <a:cubicBezTo>
                    <a:pt x="1" y="946"/>
                    <a:pt x="15" y="1082"/>
                    <a:pt x="42" y="1232"/>
                  </a:cubicBezTo>
                  <a:cubicBezTo>
                    <a:pt x="151" y="2008"/>
                    <a:pt x="246" y="2798"/>
                    <a:pt x="355" y="3575"/>
                  </a:cubicBezTo>
                  <a:cubicBezTo>
                    <a:pt x="409" y="3929"/>
                    <a:pt x="464" y="4296"/>
                    <a:pt x="682" y="4568"/>
                  </a:cubicBezTo>
                  <a:cubicBezTo>
                    <a:pt x="825" y="4757"/>
                    <a:pt x="1064" y="4881"/>
                    <a:pt x="1291" y="4881"/>
                  </a:cubicBezTo>
                  <a:cubicBezTo>
                    <a:pt x="1409" y="4881"/>
                    <a:pt x="1524" y="4848"/>
                    <a:pt x="1622" y="4773"/>
                  </a:cubicBezTo>
                  <a:cubicBezTo>
                    <a:pt x="1813" y="4637"/>
                    <a:pt x="1867" y="4365"/>
                    <a:pt x="1908" y="4133"/>
                  </a:cubicBezTo>
                  <a:cubicBezTo>
                    <a:pt x="2071" y="3112"/>
                    <a:pt x="2126" y="2090"/>
                    <a:pt x="2058" y="1055"/>
                  </a:cubicBezTo>
                  <a:lnTo>
                    <a:pt x="2058" y="1055"/>
                  </a:lnTo>
                  <a:cubicBezTo>
                    <a:pt x="2126" y="1844"/>
                    <a:pt x="2140" y="2634"/>
                    <a:pt x="2098" y="3424"/>
                  </a:cubicBezTo>
                  <a:cubicBezTo>
                    <a:pt x="2085" y="3793"/>
                    <a:pt x="2058" y="4174"/>
                    <a:pt x="2207" y="4514"/>
                  </a:cubicBezTo>
                  <a:cubicBezTo>
                    <a:pt x="2332" y="4798"/>
                    <a:pt x="2627" y="5034"/>
                    <a:pt x="2919" y="5034"/>
                  </a:cubicBezTo>
                  <a:cubicBezTo>
                    <a:pt x="2978" y="5034"/>
                    <a:pt x="3036" y="5025"/>
                    <a:pt x="3093" y="5004"/>
                  </a:cubicBezTo>
                  <a:cubicBezTo>
                    <a:pt x="3433" y="4882"/>
                    <a:pt x="3569" y="4501"/>
                    <a:pt x="3651" y="4147"/>
                  </a:cubicBezTo>
                  <a:cubicBezTo>
                    <a:pt x="3752" y="3698"/>
                    <a:pt x="3830" y="3246"/>
                    <a:pt x="3884" y="2792"/>
                  </a:cubicBezTo>
                  <a:lnTo>
                    <a:pt x="3884" y="2792"/>
                  </a:lnTo>
                  <a:cubicBezTo>
                    <a:pt x="3866" y="3097"/>
                    <a:pt x="3848" y="3403"/>
                    <a:pt x="3829" y="3711"/>
                  </a:cubicBezTo>
                  <a:cubicBezTo>
                    <a:pt x="3829" y="3929"/>
                    <a:pt x="3814" y="4174"/>
                    <a:pt x="3883" y="4392"/>
                  </a:cubicBezTo>
                  <a:cubicBezTo>
                    <a:pt x="3951" y="4610"/>
                    <a:pt x="4141" y="4801"/>
                    <a:pt x="4359" y="4828"/>
                  </a:cubicBezTo>
                  <a:cubicBezTo>
                    <a:pt x="4384" y="4832"/>
                    <a:pt x="4409" y="4834"/>
                    <a:pt x="4434" y="4834"/>
                  </a:cubicBezTo>
                  <a:cubicBezTo>
                    <a:pt x="4662" y="4834"/>
                    <a:pt x="4860" y="4670"/>
                    <a:pt x="4958" y="4474"/>
                  </a:cubicBezTo>
                  <a:cubicBezTo>
                    <a:pt x="5082" y="4256"/>
                    <a:pt x="5095" y="3996"/>
                    <a:pt x="5122" y="3751"/>
                  </a:cubicBezTo>
                  <a:cubicBezTo>
                    <a:pt x="5163" y="3098"/>
                    <a:pt x="5327" y="2417"/>
                    <a:pt x="5436" y="1763"/>
                  </a:cubicBezTo>
                  <a:cubicBezTo>
                    <a:pt x="5476" y="2349"/>
                    <a:pt x="5530" y="2921"/>
                    <a:pt x="5585" y="3506"/>
                  </a:cubicBezTo>
                  <a:cubicBezTo>
                    <a:pt x="5585" y="3588"/>
                    <a:pt x="5599" y="3670"/>
                    <a:pt x="5639" y="3738"/>
                  </a:cubicBezTo>
                  <a:cubicBezTo>
                    <a:pt x="5696" y="3835"/>
                    <a:pt x="5810" y="3879"/>
                    <a:pt x="5928" y="3879"/>
                  </a:cubicBezTo>
                  <a:cubicBezTo>
                    <a:pt x="6008" y="3879"/>
                    <a:pt x="6090" y="3858"/>
                    <a:pt x="6157" y="3820"/>
                  </a:cubicBezTo>
                  <a:cubicBezTo>
                    <a:pt x="7669" y="2894"/>
                    <a:pt x="6211" y="1136"/>
                    <a:pt x="5082" y="809"/>
                  </a:cubicBezTo>
                  <a:cubicBezTo>
                    <a:pt x="4795" y="715"/>
                    <a:pt x="4510" y="633"/>
                    <a:pt x="4223" y="551"/>
                  </a:cubicBezTo>
                  <a:cubicBezTo>
                    <a:pt x="3733" y="401"/>
                    <a:pt x="3229" y="265"/>
                    <a:pt x="2725" y="115"/>
                  </a:cubicBezTo>
                  <a:cubicBezTo>
                    <a:pt x="2541" y="57"/>
                    <a:pt x="2347" y="0"/>
                    <a:pt x="2152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7150166" y="1238606"/>
              <a:ext cx="18608" cy="86421"/>
            </a:xfrm>
            <a:custGeom>
              <a:rect b="b" l="l" r="r" t="t"/>
              <a:pathLst>
                <a:path extrusionOk="0" h="4751" w="1023">
                  <a:moveTo>
                    <a:pt x="278" y="0"/>
                  </a:moveTo>
                  <a:cubicBezTo>
                    <a:pt x="232" y="0"/>
                    <a:pt x="191" y="16"/>
                    <a:pt x="150" y="46"/>
                  </a:cubicBezTo>
                  <a:cubicBezTo>
                    <a:pt x="205" y="46"/>
                    <a:pt x="259" y="60"/>
                    <a:pt x="300" y="87"/>
                  </a:cubicBezTo>
                  <a:cubicBezTo>
                    <a:pt x="354" y="114"/>
                    <a:pt x="381" y="142"/>
                    <a:pt x="423" y="182"/>
                  </a:cubicBezTo>
                  <a:cubicBezTo>
                    <a:pt x="450" y="223"/>
                    <a:pt x="477" y="264"/>
                    <a:pt x="490" y="305"/>
                  </a:cubicBezTo>
                  <a:cubicBezTo>
                    <a:pt x="505" y="345"/>
                    <a:pt x="518" y="387"/>
                    <a:pt x="518" y="441"/>
                  </a:cubicBezTo>
                  <a:cubicBezTo>
                    <a:pt x="532" y="523"/>
                    <a:pt x="532" y="632"/>
                    <a:pt x="518" y="741"/>
                  </a:cubicBezTo>
                  <a:lnTo>
                    <a:pt x="505" y="904"/>
                  </a:lnTo>
                  <a:lnTo>
                    <a:pt x="490" y="1068"/>
                  </a:lnTo>
                  <a:cubicBezTo>
                    <a:pt x="463" y="1517"/>
                    <a:pt x="450" y="1967"/>
                    <a:pt x="450" y="2415"/>
                  </a:cubicBezTo>
                  <a:cubicBezTo>
                    <a:pt x="450" y="2865"/>
                    <a:pt x="450" y="3301"/>
                    <a:pt x="477" y="3750"/>
                  </a:cubicBezTo>
                  <a:cubicBezTo>
                    <a:pt x="490" y="3982"/>
                    <a:pt x="505" y="4186"/>
                    <a:pt x="450" y="4364"/>
                  </a:cubicBezTo>
                  <a:lnTo>
                    <a:pt x="450" y="4377"/>
                  </a:lnTo>
                  <a:cubicBezTo>
                    <a:pt x="436" y="4377"/>
                    <a:pt x="436" y="4391"/>
                    <a:pt x="436" y="4391"/>
                  </a:cubicBezTo>
                  <a:lnTo>
                    <a:pt x="436" y="4404"/>
                  </a:lnTo>
                  <a:lnTo>
                    <a:pt x="423" y="4418"/>
                  </a:lnTo>
                  <a:lnTo>
                    <a:pt x="423" y="4431"/>
                  </a:lnTo>
                  <a:lnTo>
                    <a:pt x="409" y="4445"/>
                  </a:lnTo>
                  <a:lnTo>
                    <a:pt x="396" y="4458"/>
                  </a:lnTo>
                  <a:lnTo>
                    <a:pt x="396" y="4473"/>
                  </a:lnTo>
                  <a:cubicBezTo>
                    <a:pt x="368" y="4513"/>
                    <a:pt x="327" y="4554"/>
                    <a:pt x="300" y="4582"/>
                  </a:cubicBezTo>
                  <a:cubicBezTo>
                    <a:pt x="259" y="4622"/>
                    <a:pt x="218" y="4649"/>
                    <a:pt x="164" y="4663"/>
                  </a:cubicBezTo>
                  <a:cubicBezTo>
                    <a:pt x="135" y="4672"/>
                    <a:pt x="100" y="4682"/>
                    <a:pt x="57" y="4682"/>
                  </a:cubicBezTo>
                  <a:cubicBezTo>
                    <a:pt x="39" y="4682"/>
                    <a:pt x="20" y="4681"/>
                    <a:pt x="0" y="4676"/>
                  </a:cubicBezTo>
                  <a:lnTo>
                    <a:pt x="0" y="4676"/>
                  </a:lnTo>
                  <a:cubicBezTo>
                    <a:pt x="55" y="4718"/>
                    <a:pt x="109" y="4745"/>
                    <a:pt x="178" y="4745"/>
                  </a:cubicBezTo>
                  <a:cubicBezTo>
                    <a:pt x="197" y="4749"/>
                    <a:pt x="216" y="4750"/>
                    <a:pt x="234" y="4750"/>
                  </a:cubicBezTo>
                  <a:cubicBezTo>
                    <a:pt x="278" y="4750"/>
                    <a:pt x="320" y="4741"/>
                    <a:pt x="368" y="4731"/>
                  </a:cubicBezTo>
                  <a:cubicBezTo>
                    <a:pt x="436" y="4704"/>
                    <a:pt x="490" y="4676"/>
                    <a:pt x="545" y="4636"/>
                  </a:cubicBezTo>
                  <a:lnTo>
                    <a:pt x="572" y="4622"/>
                  </a:lnTo>
                  <a:lnTo>
                    <a:pt x="586" y="4609"/>
                  </a:lnTo>
                  <a:lnTo>
                    <a:pt x="599" y="4595"/>
                  </a:lnTo>
                  <a:lnTo>
                    <a:pt x="627" y="4567"/>
                  </a:lnTo>
                  <a:lnTo>
                    <a:pt x="641" y="4554"/>
                  </a:lnTo>
                  <a:lnTo>
                    <a:pt x="654" y="4527"/>
                  </a:lnTo>
                  <a:cubicBezTo>
                    <a:pt x="668" y="4527"/>
                    <a:pt x="668" y="4513"/>
                    <a:pt x="681" y="4513"/>
                  </a:cubicBezTo>
                  <a:lnTo>
                    <a:pt x="695" y="4486"/>
                  </a:lnTo>
                  <a:cubicBezTo>
                    <a:pt x="777" y="4377"/>
                    <a:pt x="817" y="4255"/>
                    <a:pt x="859" y="4132"/>
                  </a:cubicBezTo>
                  <a:cubicBezTo>
                    <a:pt x="886" y="4010"/>
                    <a:pt x="899" y="3886"/>
                    <a:pt x="913" y="3777"/>
                  </a:cubicBezTo>
                  <a:cubicBezTo>
                    <a:pt x="981" y="3329"/>
                    <a:pt x="1008" y="2865"/>
                    <a:pt x="1022" y="2415"/>
                  </a:cubicBezTo>
                  <a:cubicBezTo>
                    <a:pt x="1022" y="1967"/>
                    <a:pt x="995" y="1504"/>
                    <a:pt x="940" y="1054"/>
                  </a:cubicBezTo>
                  <a:cubicBezTo>
                    <a:pt x="940" y="999"/>
                    <a:pt x="926" y="945"/>
                    <a:pt x="926" y="890"/>
                  </a:cubicBezTo>
                  <a:cubicBezTo>
                    <a:pt x="913" y="836"/>
                    <a:pt x="899" y="768"/>
                    <a:pt x="899" y="714"/>
                  </a:cubicBezTo>
                  <a:cubicBezTo>
                    <a:pt x="872" y="590"/>
                    <a:pt x="845" y="468"/>
                    <a:pt x="790" y="345"/>
                  </a:cubicBezTo>
                  <a:cubicBezTo>
                    <a:pt x="763" y="291"/>
                    <a:pt x="722" y="223"/>
                    <a:pt x="668" y="182"/>
                  </a:cubicBezTo>
                  <a:cubicBezTo>
                    <a:pt x="627" y="127"/>
                    <a:pt x="572" y="87"/>
                    <a:pt x="518" y="60"/>
                  </a:cubicBezTo>
                  <a:cubicBezTo>
                    <a:pt x="450" y="18"/>
                    <a:pt x="396" y="5"/>
                    <a:pt x="327" y="5"/>
                  </a:cubicBezTo>
                  <a:cubicBezTo>
                    <a:pt x="310" y="2"/>
                    <a:pt x="294" y="0"/>
                    <a:pt x="278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7181143" y="1243390"/>
              <a:ext cx="23047" cy="84693"/>
            </a:xfrm>
            <a:custGeom>
              <a:rect b="b" l="l" r="r" t="t"/>
              <a:pathLst>
                <a:path extrusionOk="0" h="4656" w="1267">
                  <a:moveTo>
                    <a:pt x="518" y="1"/>
                  </a:moveTo>
                  <a:lnTo>
                    <a:pt x="518" y="1"/>
                  </a:lnTo>
                  <a:cubicBezTo>
                    <a:pt x="612" y="82"/>
                    <a:pt x="694" y="151"/>
                    <a:pt x="763" y="233"/>
                  </a:cubicBezTo>
                  <a:cubicBezTo>
                    <a:pt x="830" y="300"/>
                    <a:pt x="885" y="382"/>
                    <a:pt x="899" y="464"/>
                  </a:cubicBezTo>
                  <a:cubicBezTo>
                    <a:pt x="912" y="545"/>
                    <a:pt x="899" y="627"/>
                    <a:pt x="872" y="736"/>
                  </a:cubicBezTo>
                  <a:lnTo>
                    <a:pt x="845" y="886"/>
                  </a:lnTo>
                  <a:lnTo>
                    <a:pt x="817" y="1063"/>
                  </a:lnTo>
                  <a:cubicBezTo>
                    <a:pt x="736" y="1499"/>
                    <a:pt x="681" y="1935"/>
                    <a:pt x="627" y="2370"/>
                  </a:cubicBezTo>
                  <a:cubicBezTo>
                    <a:pt x="585" y="2806"/>
                    <a:pt x="545" y="3242"/>
                    <a:pt x="518" y="3692"/>
                  </a:cubicBezTo>
                  <a:cubicBezTo>
                    <a:pt x="518" y="3747"/>
                    <a:pt x="503" y="3801"/>
                    <a:pt x="503" y="3855"/>
                  </a:cubicBezTo>
                  <a:lnTo>
                    <a:pt x="503" y="4005"/>
                  </a:lnTo>
                  <a:cubicBezTo>
                    <a:pt x="490" y="4114"/>
                    <a:pt x="476" y="4210"/>
                    <a:pt x="449" y="4291"/>
                  </a:cubicBezTo>
                  <a:cubicBezTo>
                    <a:pt x="449" y="4304"/>
                    <a:pt x="449" y="4304"/>
                    <a:pt x="436" y="4319"/>
                  </a:cubicBezTo>
                  <a:cubicBezTo>
                    <a:pt x="436" y="4332"/>
                    <a:pt x="436" y="4346"/>
                    <a:pt x="422" y="4346"/>
                  </a:cubicBezTo>
                  <a:cubicBezTo>
                    <a:pt x="422" y="4373"/>
                    <a:pt x="409" y="4386"/>
                    <a:pt x="395" y="4400"/>
                  </a:cubicBezTo>
                  <a:cubicBezTo>
                    <a:pt x="367" y="4441"/>
                    <a:pt x="340" y="4482"/>
                    <a:pt x="300" y="4509"/>
                  </a:cubicBezTo>
                  <a:cubicBezTo>
                    <a:pt x="258" y="4536"/>
                    <a:pt x="218" y="4550"/>
                    <a:pt x="164" y="4564"/>
                  </a:cubicBezTo>
                  <a:cubicBezTo>
                    <a:pt x="136" y="4570"/>
                    <a:pt x="109" y="4574"/>
                    <a:pt x="82" y="4574"/>
                  </a:cubicBezTo>
                  <a:cubicBezTo>
                    <a:pt x="55" y="4574"/>
                    <a:pt x="27" y="4570"/>
                    <a:pt x="0" y="4564"/>
                  </a:cubicBezTo>
                  <a:lnTo>
                    <a:pt x="0" y="4564"/>
                  </a:lnTo>
                  <a:cubicBezTo>
                    <a:pt x="40" y="4604"/>
                    <a:pt x="95" y="4631"/>
                    <a:pt x="164" y="4645"/>
                  </a:cubicBezTo>
                  <a:cubicBezTo>
                    <a:pt x="191" y="4652"/>
                    <a:pt x="221" y="4655"/>
                    <a:pt x="254" y="4655"/>
                  </a:cubicBezTo>
                  <a:cubicBezTo>
                    <a:pt x="286" y="4655"/>
                    <a:pt x="320" y="4652"/>
                    <a:pt x="354" y="4645"/>
                  </a:cubicBezTo>
                  <a:cubicBezTo>
                    <a:pt x="422" y="4631"/>
                    <a:pt x="476" y="4604"/>
                    <a:pt x="545" y="4577"/>
                  </a:cubicBezTo>
                  <a:cubicBezTo>
                    <a:pt x="572" y="4550"/>
                    <a:pt x="599" y="4536"/>
                    <a:pt x="627" y="4509"/>
                  </a:cubicBezTo>
                  <a:cubicBezTo>
                    <a:pt x="640" y="4495"/>
                    <a:pt x="640" y="4482"/>
                    <a:pt x="654" y="4468"/>
                  </a:cubicBezTo>
                  <a:lnTo>
                    <a:pt x="694" y="4428"/>
                  </a:lnTo>
                  <a:cubicBezTo>
                    <a:pt x="776" y="4332"/>
                    <a:pt x="830" y="4195"/>
                    <a:pt x="872" y="4086"/>
                  </a:cubicBezTo>
                  <a:lnTo>
                    <a:pt x="912" y="3923"/>
                  </a:lnTo>
                  <a:lnTo>
                    <a:pt x="953" y="3760"/>
                  </a:lnTo>
                  <a:cubicBezTo>
                    <a:pt x="1062" y="3324"/>
                    <a:pt x="1144" y="2875"/>
                    <a:pt x="1199" y="2425"/>
                  </a:cubicBezTo>
                  <a:cubicBezTo>
                    <a:pt x="1239" y="1989"/>
                    <a:pt x="1266" y="1540"/>
                    <a:pt x="1266" y="1090"/>
                  </a:cubicBezTo>
                  <a:cubicBezTo>
                    <a:pt x="1253" y="1036"/>
                    <a:pt x="1253" y="981"/>
                    <a:pt x="1253" y="927"/>
                  </a:cubicBezTo>
                  <a:lnTo>
                    <a:pt x="1253" y="832"/>
                  </a:lnTo>
                  <a:lnTo>
                    <a:pt x="1253" y="750"/>
                  </a:lnTo>
                  <a:cubicBezTo>
                    <a:pt x="1239" y="696"/>
                    <a:pt x="1239" y="627"/>
                    <a:pt x="1226" y="560"/>
                  </a:cubicBezTo>
                  <a:cubicBezTo>
                    <a:pt x="1212" y="491"/>
                    <a:pt x="1184" y="423"/>
                    <a:pt x="1157" y="355"/>
                  </a:cubicBezTo>
                  <a:cubicBezTo>
                    <a:pt x="1117" y="300"/>
                    <a:pt x="1076" y="246"/>
                    <a:pt x="1021" y="205"/>
                  </a:cubicBezTo>
                  <a:cubicBezTo>
                    <a:pt x="967" y="151"/>
                    <a:pt x="912" y="124"/>
                    <a:pt x="858" y="96"/>
                  </a:cubicBezTo>
                  <a:cubicBezTo>
                    <a:pt x="749" y="42"/>
                    <a:pt x="640" y="15"/>
                    <a:pt x="518" y="1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7211848" y="1250320"/>
              <a:ext cx="15625" cy="71869"/>
            </a:xfrm>
            <a:custGeom>
              <a:rect b="b" l="l" r="r" t="t"/>
              <a:pathLst>
                <a:path extrusionOk="0" h="3951" w="859">
                  <a:moveTo>
                    <a:pt x="423" y="1"/>
                  </a:moveTo>
                  <a:cubicBezTo>
                    <a:pt x="504" y="164"/>
                    <a:pt x="491" y="328"/>
                    <a:pt x="464" y="491"/>
                  </a:cubicBezTo>
                  <a:cubicBezTo>
                    <a:pt x="464" y="560"/>
                    <a:pt x="437" y="642"/>
                    <a:pt x="423" y="736"/>
                  </a:cubicBezTo>
                  <a:cubicBezTo>
                    <a:pt x="410" y="818"/>
                    <a:pt x="395" y="900"/>
                    <a:pt x="382" y="996"/>
                  </a:cubicBezTo>
                  <a:cubicBezTo>
                    <a:pt x="355" y="1159"/>
                    <a:pt x="328" y="1336"/>
                    <a:pt x="314" y="1499"/>
                  </a:cubicBezTo>
                  <a:cubicBezTo>
                    <a:pt x="286" y="1677"/>
                    <a:pt x="273" y="1840"/>
                    <a:pt x="259" y="2017"/>
                  </a:cubicBezTo>
                  <a:cubicBezTo>
                    <a:pt x="232" y="2358"/>
                    <a:pt x="219" y="2712"/>
                    <a:pt x="219" y="3052"/>
                  </a:cubicBezTo>
                  <a:lnTo>
                    <a:pt x="219" y="3188"/>
                  </a:lnTo>
                  <a:lnTo>
                    <a:pt x="219" y="3242"/>
                  </a:lnTo>
                  <a:lnTo>
                    <a:pt x="219" y="3311"/>
                  </a:lnTo>
                  <a:lnTo>
                    <a:pt x="219" y="3542"/>
                  </a:lnTo>
                  <a:cubicBezTo>
                    <a:pt x="205" y="3624"/>
                    <a:pt x="192" y="3692"/>
                    <a:pt x="150" y="3760"/>
                  </a:cubicBezTo>
                  <a:cubicBezTo>
                    <a:pt x="123" y="3829"/>
                    <a:pt x="69" y="3896"/>
                    <a:pt x="1" y="3951"/>
                  </a:cubicBezTo>
                  <a:cubicBezTo>
                    <a:pt x="41" y="3951"/>
                    <a:pt x="96" y="3951"/>
                    <a:pt x="137" y="3938"/>
                  </a:cubicBezTo>
                  <a:cubicBezTo>
                    <a:pt x="192" y="3923"/>
                    <a:pt x="232" y="3896"/>
                    <a:pt x="273" y="3869"/>
                  </a:cubicBezTo>
                  <a:cubicBezTo>
                    <a:pt x="355" y="3801"/>
                    <a:pt x="423" y="3720"/>
                    <a:pt x="477" y="3638"/>
                  </a:cubicBezTo>
                  <a:cubicBezTo>
                    <a:pt x="518" y="3556"/>
                    <a:pt x="559" y="3460"/>
                    <a:pt x="586" y="3366"/>
                  </a:cubicBezTo>
                  <a:cubicBezTo>
                    <a:pt x="627" y="3270"/>
                    <a:pt x="641" y="3188"/>
                    <a:pt x="668" y="3106"/>
                  </a:cubicBezTo>
                  <a:cubicBezTo>
                    <a:pt x="749" y="2766"/>
                    <a:pt x="804" y="2412"/>
                    <a:pt x="831" y="2058"/>
                  </a:cubicBezTo>
                  <a:cubicBezTo>
                    <a:pt x="858" y="1717"/>
                    <a:pt x="858" y="1363"/>
                    <a:pt x="831" y="1009"/>
                  </a:cubicBezTo>
                  <a:cubicBezTo>
                    <a:pt x="818" y="914"/>
                    <a:pt x="818" y="832"/>
                    <a:pt x="804" y="736"/>
                  </a:cubicBezTo>
                  <a:cubicBezTo>
                    <a:pt x="791" y="655"/>
                    <a:pt x="777" y="560"/>
                    <a:pt x="749" y="464"/>
                  </a:cubicBezTo>
                  <a:cubicBezTo>
                    <a:pt x="722" y="369"/>
                    <a:pt x="682" y="273"/>
                    <a:pt x="641" y="192"/>
                  </a:cubicBezTo>
                  <a:cubicBezTo>
                    <a:pt x="586" y="110"/>
                    <a:pt x="504" y="42"/>
                    <a:pt x="423" y="1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7236131" y="1257269"/>
              <a:ext cx="17863" cy="49113"/>
            </a:xfrm>
            <a:custGeom>
              <a:rect b="b" l="l" r="r" t="t"/>
              <a:pathLst>
                <a:path extrusionOk="0" h="2700" w="982">
                  <a:moveTo>
                    <a:pt x="55" y="0"/>
                  </a:moveTo>
                  <a:lnTo>
                    <a:pt x="95" y="205"/>
                  </a:lnTo>
                  <a:lnTo>
                    <a:pt x="137" y="409"/>
                  </a:lnTo>
                  <a:lnTo>
                    <a:pt x="259" y="777"/>
                  </a:lnTo>
                  <a:cubicBezTo>
                    <a:pt x="286" y="899"/>
                    <a:pt x="328" y="1008"/>
                    <a:pt x="355" y="1117"/>
                  </a:cubicBezTo>
                  <a:cubicBezTo>
                    <a:pt x="368" y="1172"/>
                    <a:pt x="382" y="1226"/>
                    <a:pt x="382" y="1281"/>
                  </a:cubicBezTo>
                  <a:cubicBezTo>
                    <a:pt x="395" y="1308"/>
                    <a:pt x="395" y="1322"/>
                    <a:pt x="395" y="1349"/>
                  </a:cubicBezTo>
                  <a:cubicBezTo>
                    <a:pt x="395" y="1376"/>
                    <a:pt x="395" y="1404"/>
                    <a:pt x="409" y="1431"/>
                  </a:cubicBezTo>
                  <a:lnTo>
                    <a:pt x="409" y="1513"/>
                  </a:lnTo>
                  <a:lnTo>
                    <a:pt x="409" y="1580"/>
                  </a:lnTo>
                  <a:cubicBezTo>
                    <a:pt x="409" y="1635"/>
                    <a:pt x="409" y="1689"/>
                    <a:pt x="395" y="1744"/>
                  </a:cubicBezTo>
                  <a:cubicBezTo>
                    <a:pt x="395" y="1771"/>
                    <a:pt x="395" y="1798"/>
                    <a:pt x="382" y="1825"/>
                  </a:cubicBezTo>
                  <a:lnTo>
                    <a:pt x="382" y="1907"/>
                  </a:lnTo>
                  <a:cubicBezTo>
                    <a:pt x="368" y="1934"/>
                    <a:pt x="368" y="1976"/>
                    <a:pt x="355" y="2003"/>
                  </a:cubicBezTo>
                  <a:lnTo>
                    <a:pt x="355" y="2043"/>
                  </a:lnTo>
                  <a:cubicBezTo>
                    <a:pt x="341" y="2057"/>
                    <a:pt x="341" y="2070"/>
                    <a:pt x="341" y="2085"/>
                  </a:cubicBezTo>
                  <a:cubicBezTo>
                    <a:pt x="313" y="2194"/>
                    <a:pt x="286" y="2303"/>
                    <a:pt x="232" y="2397"/>
                  </a:cubicBezTo>
                  <a:cubicBezTo>
                    <a:pt x="191" y="2506"/>
                    <a:pt x="123" y="2602"/>
                    <a:pt x="1" y="2684"/>
                  </a:cubicBezTo>
                  <a:cubicBezTo>
                    <a:pt x="40" y="2691"/>
                    <a:pt x="84" y="2699"/>
                    <a:pt x="127" y="2699"/>
                  </a:cubicBezTo>
                  <a:cubicBezTo>
                    <a:pt x="159" y="2699"/>
                    <a:pt x="190" y="2695"/>
                    <a:pt x="219" y="2684"/>
                  </a:cubicBezTo>
                  <a:cubicBezTo>
                    <a:pt x="300" y="2670"/>
                    <a:pt x="368" y="2642"/>
                    <a:pt x="437" y="2602"/>
                  </a:cubicBezTo>
                  <a:cubicBezTo>
                    <a:pt x="504" y="2548"/>
                    <a:pt x="559" y="2506"/>
                    <a:pt x="613" y="2439"/>
                  </a:cubicBezTo>
                  <a:cubicBezTo>
                    <a:pt x="667" y="2384"/>
                    <a:pt x="709" y="2330"/>
                    <a:pt x="749" y="2261"/>
                  </a:cubicBezTo>
                  <a:cubicBezTo>
                    <a:pt x="776" y="2221"/>
                    <a:pt x="791" y="2194"/>
                    <a:pt x="804" y="2166"/>
                  </a:cubicBezTo>
                  <a:cubicBezTo>
                    <a:pt x="818" y="2152"/>
                    <a:pt x="818" y="2125"/>
                    <a:pt x="831" y="2112"/>
                  </a:cubicBezTo>
                  <a:lnTo>
                    <a:pt x="858" y="2057"/>
                  </a:lnTo>
                  <a:cubicBezTo>
                    <a:pt x="885" y="1989"/>
                    <a:pt x="913" y="1921"/>
                    <a:pt x="927" y="1853"/>
                  </a:cubicBezTo>
                  <a:cubicBezTo>
                    <a:pt x="954" y="1771"/>
                    <a:pt x="954" y="1703"/>
                    <a:pt x="967" y="1622"/>
                  </a:cubicBezTo>
                  <a:cubicBezTo>
                    <a:pt x="981" y="1540"/>
                    <a:pt x="981" y="1471"/>
                    <a:pt x="967" y="1389"/>
                  </a:cubicBezTo>
                  <a:cubicBezTo>
                    <a:pt x="967" y="1349"/>
                    <a:pt x="967" y="1308"/>
                    <a:pt x="954" y="1267"/>
                  </a:cubicBezTo>
                  <a:cubicBezTo>
                    <a:pt x="954" y="1240"/>
                    <a:pt x="940" y="1199"/>
                    <a:pt x="940" y="1158"/>
                  </a:cubicBezTo>
                  <a:cubicBezTo>
                    <a:pt x="913" y="1090"/>
                    <a:pt x="900" y="1008"/>
                    <a:pt x="858" y="941"/>
                  </a:cubicBezTo>
                  <a:cubicBezTo>
                    <a:pt x="804" y="804"/>
                    <a:pt x="736" y="681"/>
                    <a:pt x="654" y="572"/>
                  </a:cubicBezTo>
                  <a:cubicBezTo>
                    <a:pt x="573" y="450"/>
                    <a:pt x="477" y="354"/>
                    <a:pt x="382" y="260"/>
                  </a:cubicBezTo>
                  <a:cubicBezTo>
                    <a:pt x="328" y="218"/>
                    <a:pt x="273" y="164"/>
                    <a:pt x="232" y="123"/>
                  </a:cubicBezTo>
                  <a:cubicBezTo>
                    <a:pt x="177" y="82"/>
                    <a:pt x="123" y="42"/>
                    <a:pt x="55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7078570" y="1261725"/>
              <a:ext cx="98372" cy="130586"/>
            </a:xfrm>
            <a:custGeom>
              <a:rect b="b" l="l" r="r" t="t"/>
              <a:pathLst>
                <a:path extrusionOk="0" h="7179" w="5408">
                  <a:moveTo>
                    <a:pt x="3882" y="0"/>
                  </a:moveTo>
                  <a:cubicBezTo>
                    <a:pt x="3146" y="614"/>
                    <a:pt x="2316" y="777"/>
                    <a:pt x="1390" y="832"/>
                  </a:cubicBezTo>
                  <a:cubicBezTo>
                    <a:pt x="776" y="872"/>
                    <a:pt x="763" y="872"/>
                    <a:pt x="640" y="1471"/>
                  </a:cubicBezTo>
                  <a:cubicBezTo>
                    <a:pt x="518" y="2016"/>
                    <a:pt x="300" y="2534"/>
                    <a:pt x="1" y="2997"/>
                  </a:cubicBezTo>
                  <a:cubicBezTo>
                    <a:pt x="218" y="3950"/>
                    <a:pt x="722" y="4836"/>
                    <a:pt x="1390" y="5544"/>
                  </a:cubicBezTo>
                  <a:cubicBezTo>
                    <a:pt x="2098" y="6307"/>
                    <a:pt x="3133" y="6865"/>
                    <a:pt x="4114" y="7179"/>
                  </a:cubicBezTo>
                  <a:lnTo>
                    <a:pt x="5298" y="5775"/>
                  </a:lnTo>
                  <a:cubicBezTo>
                    <a:pt x="5407" y="5326"/>
                    <a:pt x="5353" y="4822"/>
                    <a:pt x="5080" y="4440"/>
                  </a:cubicBezTo>
                  <a:cubicBezTo>
                    <a:pt x="4740" y="3992"/>
                    <a:pt x="4154" y="3814"/>
                    <a:pt x="3609" y="3665"/>
                  </a:cubicBezTo>
                  <a:cubicBezTo>
                    <a:pt x="3133" y="3542"/>
                    <a:pt x="2643" y="3405"/>
                    <a:pt x="2152" y="3269"/>
                  </a:cubicBezTo>
                  <a:cubicBezTo>
                    <a:pt x="2343" y="3011"/>
                    <a:pt x="2438" y="2684"/>
                    <a:pt x="2425" y="2370"/>
                  </a:cubicBezTo>
                  <a:cubicBezTo>
                    <a:pt x="3651" y="2166"/>
                    <a:pt x="4740" y="1268"/>
                    <a:pt x="3882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7073858" y="1254286"/>
              <a:ext cx="102828" cy="138026"/>
            </a:xfrm>
            <a:custGeom>
              <a:rect b="b" l="l" r="r" t="t"/>
              <a:pathLst>
                <a:path extrusionOk="0" h="7588" w="5653">
                  <a:moveTo>
                    <a:pt x="4209" y="1"/>
                  </a:moveTo>
                  <a:lnTo>
                    <a:pt x="3964" y="192"/>
                  </a:lnTo>
                  <a:cubicBezTo>
                    <a:pt x="3801" y="328"/>
                    <a:pt x="3623" y="451"/>
                    <a:pt x="3447" y="546"/>
                  </a:cubicBezTo>
                  <a:cubicBezTo>
                    <a:pt x="3256" y="642"/>
                    <a:pt x="3065" y="709"/>
                    <a:pt x="2860" y="778"/>
                  </a:cubicBezTo>
                  <a:cubicBezTo>
                    <a:pt x="2657" y="832"/>
                    <a:pt x="2439" y="872"/>
                    <a:pt x="2221" y="900"/>
                  </a:cubicBezTo>
                  <a:cubicBezTo>
                    <a:pt x="2166" y="914"/>
                    <a:pt x="2112" y="914"/>
                    <a:pt x="2057" y="927"/>
                  </a:cubicBezTo>
                  <a:cubicBezTo>
                    <a:pt x="2003" y="927"/>
                    <a:pt x="1948" y="941"/>
                    <a:pt x="1894" y="941"/>
                  </a:cubicBezTo>
                  <a:cubicBezTo>
                    <a:pt x="1839" y="941"/>
                    <a:pt x="1785" y="954"/>
                    <a:pt x="1730" y="954"/>
                  </a:cubicBezTo>
                  <a:lnTo>
                    <a:pt x="1567" y="968"/>
                  </a:lnTo>
                  <a:cubicBezTo>
                    <a:pt x="1513" y="968"/>
                    <a:pt x="1444" y="968"/>
                    <a:pt x="1389" y="981"/>
                  </a:cubicBezTo>
                  <a:cubicBezTo>
                    <a:pt x="1322" y="981"/>
                    <a:pt x="1253" y="996"/>
                    <a:pt x="1172" y="1009"/>
                  </a:cubicBezTo>
                  <a:cubicBezTo>
                    <a:pt x="1158" y="1009"/>
                    <a:pt x="1131" y="1023"/>
                    <a:pt x="1117" y="1023"/>
                  </a:cubicBezTo>
                  <a:lnTo>
                    <a:pt x="1077" y="1036"/>
                  </a:lnTo>
                  <a:cubicBezTo>
                    <a:pt x="1077" y="1036"/>
                    <a:pt x="1063" y="1050"/>
                    <a:pt x="1049" y="1050"/>
                  </a:cubicBezTo>
                  <a:cubicBezTo>
                    <a:pt x="995" y="1077"/>
                    <a:pt x="954" y="1105"/>
                    <a:pt x="899" y="1145"/>
                  </a:cubicBezTo>
                  <a:cubicBezTo>
                    <a:pt x="859" y="1186"/>
                    <a:pt x="817" y="1227"/>
                    <a:pt x="790" y="1268"/>
                  </a:cubicBezTo>
                  <a:cubicBezTo>
                    <a:pt x="777" y="1322"/>
                    <a:pt x="750" y="1363"/>
                    <a:pt x="736" y="1390"/>
                  </a:cubicBezTo>
                  <a:cubicBezTo>
                    <a:pt x="708" y="1472"/>
                    <a:pt x="695" y="1526"/>
                    <a:pt x="681" y="1595"/>
                  </a:cubicBezTo>
                  <a:cubicBezTo>
                    <a:pt x="668" y="1649"/>
                    <a:pt x="654" y="1717"/>
                    <a:pt x="641" y="1771"/>
                  </a:cubicBezTo>
                  <a:lnTo>
                    <a:pt x="599" y="1935"/>
                  </a:lnTo>
                  <a:lnTo>
                    <a:pt x="586" y="2003"/>
                  </a:lnTo>
                  <a:lnTo>
                    <a:pt x="572" y="2085"/>
                  </a:lnTo>
                  <a:cubicBezTo>
                    <a:pt x="545" y="2194"/>
                    <a:pt x="505" y="2289"/>
                    <a:pt x="477" y="2398"/>
                  </a:cubicBezTo>
                  <a:cubicBezTo>
                    <a:pt x="436" y="2494"/>
                    <a:pt x="396" y="2603"/>
                    <a:pt x="354" y="2698"/>
                  </a:cubicBezTo>
                  <a:cubicBezTo>
                    <a:pt x="273" y="2888"/>
                    <a:pt x="164" y="3079"/>
                    <a:pt x="55" y="3270"/>
                  </a:cubicBezTo>
                  <a:lnTo>
                    <a:pt x="0" y="3365"/>
                  </a:lnTo>
                  <a:lnTo>
                    <a:pt x="14" y="3460"/>
                  </a:lnTo>
                  <a:cubicBezTo>
                    <a:pt x="82" y="3720"/>
                    <a:pt x="178" y="3978"/>
                    <a:pt x="273" y="4223"/>
                  </a:cubicBezTo>
                  <a:cubicBezTo>
                    <a:pt x="327" y="4346"/>
                    <a:pt x="382" y="4468"/>
                    <a:pt x="436" y="4577"/>
                  </a:cubicBezTo>
                  <a:cubicBezTo>
                    <a:pt x="477" y="4646"/>
                    <a:pt x="505" y="4700"/>
                    <a:pt x="532" y="4755"/>
                  </a:cubicBezTo>
                  <a:cubicBezTo>
                    <a:pt x="572" y="4822"/>
                    <a:pt x="599" y="4877"/>
                    <a:pt x="641" y="4931"/>
                  </a:cubicBezTo>
                  <a:cubicBezTo>
                    <a:pt x="777" y="5163"/>
                    <a:pt x="926" y="5381"/>
                    <a:pt x="1090" y="5585"/>
                  </a:cubicBezTo>
                  <a:cubicBezTo>
                    <a:pt x="1117" y="5612"/>
                    <a:pt x="1131" y="5639"/>
                    <a:pt x="1158" y="5654"/>
                  </a:cubicBezTo>
                  <a:lnTo>
                    <a:pt x="1213" y="5735"/>
                  </a:lnTo>
                  <a:cubicBezTo>
                    <a:pt x="1253" y="5790"/>
                    <a:pt x="1308" y="5830"/>
                    <a:pt x="1349" y="5885"/>
                  </a:cubicBezTo>
                  <a:lnTo>
                    <a:pt x="1485" y="6021"/>
                  </a:lnTo>
                  <a:cubicBezTo>
                    <a:pt x="1526" y="6075"/>
                    <a:pt x="1580" y="6117"/>
                    <a:pt x="1622" y="6171"/>
                  </a:cubicBezTo>
                  <a:cubicBezTo>
                    <a:pt x="1676" y="6211"/>
                    <a:pt x="1730" y="6253"/>
                    <a:pt x="1771" y="6293"/>
                  </a:cubicBezTo>
                  <a:cubicBezTo>
                    <a:pt x="1825" y="6348"/>
                    <a:pt x="1880" y="6375"/>
                    <a:pt x="1934" y="6429"/>
                  </a:cubicBezTo>
                  <a:cubicBezTo>
                    <a:pt x="1976" y="6471"/>
                    <a:pt x="2030" y="6498"/>
                    <a:pt x="2085" y="6538"/>
                  </a:cubicBezTo>
                  <a:cubicBezTo>
                    <a:pt x="2112" y="6566"/>
                    <a:pt x="2139" y="6580"/>
                    <a:pt x="2166" y="6607"/>
                  </a:cubicBezTo>
                  <a:lnTo>
                    <a:pt x="2248" y="6661"/>
                  </a:lnTo>
                  <a:cubicBezTo>
                    <a:pt x="2466" y="6798"/>
                    <a:pt x="2684" y="6934"/>
                    <a:pt x="2915" y="7056"/>
                  </a:cubicBezTo>
                  <a:cubicBezTo>
                    <a:pt x="3378" y="7288"/>
                    <a:pt x="3868" y="7464"/>
                    <a:pt x="4373" y="7588"/>
                  </a:cubicBezTo>
                  <a:lnTo>
                    <a:pt x="4195" y="7506"/>
                  </a:lnTo>
                  <a:lnTo>
                    <a:pt x="4019" y="7437"/>
                  </a:lnTo>
                  <a:lnTo>
                    <a:pt x="3841" y="7355"/>
                  </a:lnTo>
                  <a:lnTo>
                    <a:pt x="3678" y="7274"/>
                  </a:lnTo>
                  <a:cubicBezTo>
                    <a:pt x="3447" y="7152"/>
                    <a:pt x="3229" y="7029"/>
                    <a:pt x="3011" y="6892"/>
                  </a:cubicBezTo>
                  <a:cubicBezTo>
                    <a:pt x="2793" y="6756"/>
                    <a:pt x="2588" y="6607"/>
                    <a:pt x="2397" y="6457"/>
                  </a:cubicBezTo>
                  <a:lnTo>
                    <a:pt x="2330" y="6389"/>
                  </a:lnTo>
                  <a:cubicBezTo>
                    <a:pt x="2303" y="6375"/>
                    <a:pt x="2275" y="6348"/>
                    <a:pt x="2248" y="6335"/>
                  </a:cubicBezTo>
                  <a:lnTo>
                    <a:pt x="2179" y="6266"/>
                  </a:lnTo>
                  <a:cubicBezTo>
                    <a:pt x="2166" y="6253"/>
                    <a:pt x="2139" y="6226"/>
                    <a:pt x="2112" y="6211"/>
                  </a:cubicBezTo>
                  <a:cubicBezTo>
                    <a:pt x="2070" y="6157"/>
                    <a:pt x="2030" y="6117"/>
                    <a:pt x="1976" y="6075"/>
                  </a:cubicBezTo>
                  <a:cubicBezTo>
                    <a:pt x="1934" y="6035"/>
                    <a:pt x="1894" y="5993"/>
                    <a:pt x="1853" y="5939"/>
                  </a:cubicBezTo>
                  <a:cubicBezTo>
                    <a:pt x="1812" y="5899"/>
                    <a:pt x="1771" y="5857"/>
                    <a:pt x="1730" y="5803"/>
                  </a:cubicBezTo>
                  <a:cubicBezTo>
                    <a:pt x="1689" y="5748"/>
                    <a:pt x="1649" y="5708"/>
                    <a:pt x="1607" y="5654"/>
                  </a:cubicBezTo>
                  <a:cubicBezTo>
                    <a:pt x="1567" y="5612"/>
                    <a:pt x="1526" y="5558"/>
                    <a:pt x="1498" y="5517"/>
                  </a:cubicBezTo>
                  <a:lnTo>
                    <a:pt x="1444" y="5436"/>
                  </a:lnTo>
                  <a:cubicBezTo>
                    <a:pt x="1417" y="5408"/>
                    <a:pt x="1404" y="5381"/>
                    <a:pt x="1389" y="5354"/>
                  </a:cubicBezTo>
                  <a:cubicBezTo>
                    <a:pt x="1240" y="5149"/>
                    <a:pt x="1117" y="4945"/>
                    <a:pt x="995" y="4727"/>
                  </a:cubicBezTo>
                  <a:lnTo>
                    <a:pt x="913" y="4564"/>
                  </a:lnTo>
                  <a:cubicBezTo>
                    <a:pt x="886" y="4509"/>
                    <a:pt x="859" y="4455"/>
                    <a:pt x="832" y="4386"/>
                  </a:cubicBezTo>
                  <a:cubicBezTo>
                    <a:pt x="790" y="4277"/>
                    <a:pt x="736" y="4168"/>
                    <a:pt x="695" y="4046"/>
                  </a:cubicBezTo>
                  <a:cubicBezTo>
                    <a:pt x="626" y="3851"/>
                    <a:pt x="567" y="3656"/>
                    <a:pt x="517" y="3460"/>
                  </a:cubicBezTo>
                  <a:lnTo>
                    <a:pt x="517" y="3460"/>
                  </a:lnTo>
                  <a:cubicBezTo>
                    <a:pt x="632" y="3283"/>
                    <a:pt x="735" y="3102"/>
                    <a:pt x="817" y="2902"/>
                  </a:cubicBezTo>
                  <a:cubicBezTo>
                    <a:pt x="926" y="2684"/>
                    <a:pt x="1008" y="2467"/>
                    <a:pt x="1077" y="2234"/>
                  </a:cubicBezTo>
                  <a:lnTo>
                    <a:pt x="1104" y="2140"/>
                  </a:lnTo>
                  <a:lnTo>
                    <a:pt x="1131" y="2058"/>
                  </a:lnTo>
                  <a:cubicBezTo>
                    <a:pt x="1144" y="2003"/>
                    <a:pt x="1158" y="1935"/>
                    <a:pt x="1172" y="1880"/>
                  </a:cubicBezTo>
                  <a:cubicBezTo>
                    <a:pt x="1186" y="1826"/>
                    <a:pt x="1199" y="1771"/>
                    <a:pt x="1213" y="1731"/>
                  </a:cubicBezTo>
                  <a:cubicBezTo>
                    <a:pt x="1226" y="1677"/>
                    <a:pt x="1240" y="1622"/>
                    <a:pt x="1253" y="1595"/>
                  </a:cubicBezTo>
                  <a:cubicBezTo>
                    <a:pt x="1253" y="1581"/>
                    <a:pt x="1267" y="1568"/>
                    <a:pt x="1267" y="1553"/>
                  </a:cubicBezTo>
                  <a:lnTo>
                    <a:pt x="1295" y="1553"/>
                  </a:lnTo>
                  <a:cubicBezTo>
                    <a:pt x="1335" y="1540"/>
                    <a:pt x="1376" y="1540"/>
                    <a:pt x="1431" y="1540"/>
                  </a:cubicBezTo>
                  <a:cubicBezTo>
                    <a:pt x="1485" y="1526"/>
                    <a:pt x="1540" y="1526"/>
                    <a:pt x="1594" y="1526"/>
                  </a:cubicBezTo>
                  <a:cubicBezTo>
                    <a:pt x="2057" y="1499"/>
                    <a:pt x="2548" y="1459"/>
                    <a:pt x="3011" y="1322"/>
                  </a:cubicBezTo>
                  <a:cubicBezTo>
                    <a:pt x="3256" y="1254"/>
                    <a:pt x="3487" y="1159"/>
                    <a:pt x="3705" y="1036"/>
                  </a:cubicBezTo>
                  <a:cubicBezTo>
                    <a:pt x="3828" y="974"/>
                    <a:pt x="3946" y="904"/>
                    <a:pt x="4061" y="826"/>
                  </a:cubicBezTo>
                  <a:lnTo>
                    <a:pt x="4061" y="826"/>
                  </a:lnTo>
                  <a:cubicBezTo>
                    <a:pt x="4070" y="846"/>
                    <a:pt x="4079" y="866"/>
                    <a:pt x="4086" y="887"/>
                  </a:cubicBezTo>
                  <a:cubicBezTo>
                    <a:pt x="4128" y="1009"/>
                    <a:pt x="4155" y="1118"/>
                    <a:pt x="4168" y="1227"/>
                  </a:cubicBezTo>
                  <a:cubicBezTo>
                    <a:pt x="4182" y="1336"/>
                    <a:pt x="4168" y="1445"/>
                    <a:pt x="4128" y="1540"/>
                  </a:cubicBezTo>
                  <a:cubicBezTo>
                    <a:pt x="4100" y="1649"/>
                    <a:pt x="4046" y="1744"/>
                    <a:pt x="3977" y="1840"/>
                  </a:cubicBezTo>
                  <a:cubicBezTo>
                    <a:pt x="3910" y="1935"/>
                    <a:pt x="3814" y="2017"/>
                    <a:pt x="3719" y="2098"/>
                  </a:cubicBezTo>
                  <a:cubicBezTo>
                    <a:pt x="3623" y="2167"/>
                    <a:pt x="3514" y="2234"/>
                    <a:pt x="3392" y="2303"/>
                  </a:cubicBezTo>
                  <a:cubicBezTo>
                    <a:pt x="3160" y="2412"/>
                    <a:pt x="2915" y="2494"/>
                    <a:pt x="2642" y="2548"/>
                  </a:cubicBezTo>
                  <a:lnTo>
                    <a:pt x="2439" y="2589"/>
                  </a:lnTo>
                  <a:lnTo>
                    <a:pt x="2452" y="2779"/>
                  </a:lnTo>
                  <a:cubicBezTo>
                    <a:pt x="2466" y="2915"/>
                    <a:pt x="2452" y="3052"/>
                    <a:pt x="2411" y="3188"/>
                  </a:cubicBezTo>
                  <a:cubicBezTo>
                    <a:pt x="2384" y="3324"/>
                    <a:pt x="2316" y="3447"/>
                    <a:pt x="2248" y="3569"/>
                  </a:cubicBezTo>
                  <a:lnTo>
                    <a:pt x="2085" y="3814"/>
                  </a:lnTo>
                  <a:lnTo>
                    <a:pt x="2357" y="3883"/>
                  </a:lnTo>
                  <a:lnTo>
                    <a:pt x="2915" y="4019"/>
                  </a:lnTo>
                  <a:lnTo>
                    <a:pt x="3474" y="4155"/>
                  </a:lnTo>
                  <a:cubicBezTo>
                    <a:pt x="3664" y="4196"/>
                    <a:pt x="3855" y="4237"/>
                    <a:pt x="4032" y="4277"/>
                  </a:cubicBezTo>
                  <a:cubicBezTo>
                    <a:pt x="4128" y="4305"/>
                    <a:pt x="4222" y="4332"/>
                    <a:pt x="4304" y="4359"/>
                  </a:cubicBezTo>
                  <a:cubicBezTo>
                    <a:pt x="4345" y="4373"/>
                    <a:pt x="4400" y="4386"/>
                    <a:pt x="4440" y="4401"/>
                  </a:cubicBezTo>
                  <a:lnTo>
                    <a:pt x="4563" y="4441"/>
                  </a:lnTo>
                  <a:cubicBezTo>
                    <a:pt x="4658" y="4468"/>
                    <a:pt x="4740" y="4509"/>
                    <a:pt x="4822" y="4550"/>
                  </a:cubicBezTo>
                  <a:cubicBezTo>
                    <a:pt x="4863" y="4577"/>
                    <a:pt x="4903" y="4591"/>
                    <a:pt x="4931" y="4618"/>
                  </a:cubicBezTo>
                  <a:cubicBezTo>
                    <a:pt x="4958" y="4632"/>
                    <a:pt x="4972" y="4646"/>
                    <a:pt x="4985" y="4659"/>
                  </a:cubicBezTo>
                  <a:lnTo>
                    <a:pt x="5040" y="4700"/>
                  </a:lnTo>
                  <a:cubicBezTo>
                    <a:pt x="5121" y="4755"/>
                    <a:pt x="5190" y="4809"/>
                    <a:pt x="5244" y="4877"/>
                  </a:cubicBezTo>
                  <a:cubicBezTo>
                    <a:pt x="5299" y="4945"/>
                    <a:pt x="5353" y="5013"/>
                    <a:pt x="5394" y="5095"/>
                  </a:cubicBezTo>
                  <a:cubicBezTo>
                    <a:pt x="5448" y="5176"/>
                    <a:pt x="5475" y="5258"/>
                    <a:pt x="5503" y="5340"/>
                  </a:cubicBezTo>
                  <a:cubicBezTo>
                    <a:pt x="5530" y="5436"/>
                    <a:pt x="5557" y="5530"/>
                    <a:pt x="5571" y="5612"/>
                  </a:cubicBezTo>
                  <a:cubicBezTo>
                    <a:pt x="5598" y="5803"/>
                    <a:pt x="5584" y="5993"/>
                    <a:pt x="5557" y="6184"/>
                  </a:cubicBezTo>
                  <a:cubicBezTo>
                    <a:pt x="5584" y="6089"/>
                    <a:pt x="5612" y="5993"/>
                    <a:pt x="5626" y="5899"/>
                  </a:cubicBezTo>
                  <a:cubicBezTo>
                    <a:pt x="5639" y="5803"/>
                    <a:pt x="5653" y="5708"/>
                    <a:pt x="5639" y="5612"/>
                  </a:cubicBezTo>
                  <a:cubicBezTo>
                    <a:pt x="5639" y="5421"/>
                    <a:pt x="5612" y="5218"/>
                    <a:pt x="5530" y="5027"/>
                  </a:cubicBezTo>
                  <a:cubicBezTo>
                    <a:pt x="5490" y="4945"/>
                    <a:pt x="5435" y="4849"/>
                    <a:pt x="5381" y="4768"/>
                  </a:cubicBezTo>
                  <a:cubicBezTo>
                    <a:pt x="5326" y="4686"/>
                    <a:pt x="5244" y="4604"/>
                    <a:pt x="5176" y="4537"/>
                  </a:cubicBezTo>
                  <a:lnTo>
                    <a:pt x="5121" y="4495"/>
                  </a:lnTo>
                  <a:cubicBezTo>
                    <a:pt x="5094" y="4468"/>
                    <a:pt x="5081" y="4455"/>
                    <a:pt x="5054" y="4441"/>
                  </a:cubicBezTo>
                  <a:lnTo>
                    <a:pt x="4931" y="4359"/>
                  </a:lnTo>
                  <a:cubicBezTo>
                    <a:pt x="4849" y="4305"/>
                    <a:pt x="4754" y="4250"/>
                    <a:pt x="4672" y="4210"/>
                  </a:cubicBezTo>
                  <a:cubicBezTo>
                    <a:pt x="4495" y="4128"/>
                    <a:pt x="4304" y="4059"/>
                    <a:pt x="4113" y="3992"/>
                  </a:cubicBezTo>
                  <a:cubicBezTo>
                    <a:pt x="4032" y="3965"/>
                    <a:pt x="3937" y="3937"/>
                    <a:pt x="3841" y="3910"/>
                  </a:cubicBezTo>
                  <a:lnTo>
                    <a:pt x="3569" y="3814"/>
                  </a:lnTo>
                  <a:lnTo>
                    <a:pt x="3024" y="3651"/>
                  </a:lnTo>
                  <a:lnTo>
                    <a:pt x="2731" y="3565"/>
                  </a:lnTo>
                  <a:lnTo>
                    <a:pt x="2731" y="3565"/>
                  </a:lnTo>
                  <a:cubicBezTo>
                    <a:pt x="2772" y="3484"/>
                    <a:pt x="2806" y="3399"/>
                    <a:pt x="2833" y="3311"/>
                  </a:cubicBezTo>
                  <a:cubicBezTo>
                    <a:pt x="2868" y="3207"/>
                    <a:pt x="2897" y="3093"/>
                    <a:pt x="2910" y="2974"/>
                  </a:cubicBezTo>
                  <a:lnTo>
                    <a:pt x="2910" y="2974"/>
                  </a:lnTo>
                  <a:cubicBezTo>
                    <a:pt x="3147" y="2921"/>
                    <a:pt x="3383" y="2850"/>
                    <a:pt x="3610" y="2752"/>
                  </a:cubicBezTo>
                  <a:cubicBezTo>
                    <a:pt x="3759" y="2684"/>
                    <a:pt x="3895" y="2603"/>
                    <a:pt x="4032" y="2507"/>
                  </a:cubicBezTo>
                  <a:cubicBezTo>
                    <a:pt x="4155" y="2412"/>
                    <a:pt x="4277" y="2303"/>
                    <a:pt x="4386" y="2167"/>
                  </a:cubicBezTo>
                  <a:cubicBezTo>
                    <a:pt x="4495" y="2044"/>
                    <a:pt x="4591" y="1880"/>
                    <a:pt x="4645" y="1717"/>
                  </a:cubicBezTo>
                  <a:lnTo>
                    <a:pt x="4658" y="1649"/>
                  </a:lnTo>
                  <a:cubicBezTo>
                    <a:pt x="4672" y="1635"/>
                    <a:pt x="4672" y="1608"/>
                    <a:pt x="4685" y="1581"/>
                  </a:cubicBezTo>
                  <a:cubicBezTo>
                    <a:pt x="4685" y="1568"/>
                    <a:pt x="4685" y="1540"/>
                    <a:pt x="4700" y="1526"/>
                  </a:cubicBezTo>
                  <a:lnTo>
                    <a:pt x="4700" y="1459"/>
                  </a:lnTo>
                  <a:cubicBezTo>
                    <a:pt x="4713" y="1404"/>
                    <a:pt x="4713" y="1363"/>
                    <a:pt x="4713" y="1322"/>
                  </a:cubicBezTo>
                  <a:lnTo>
                    <a:pt x="4713" y="1281"/>
                  </a:lnTo>
                  <a:lnTo>
                    <a:pt x="4713" y="1254"/>
                  </a:lnTo>
                  <a:lnTo>
                    <a:pt x="4713" y="1186"/>
                  </a:lnTo>
                  <a:cubicBezTo>
                    <a:pt x="4700" y="1009"/>
                    <a:pt x="4658" y="845"/>
                    <a:pt x="4604" y="682"/>
                  </a:cubicBezTo>
                  <a:cubicBezTo>
                    <a:pt x="4536" y="533"/>
                    <a:pt x="4454" y="382"/>
                    <a:pt x="4373" y="260"/>
                  </a:cubicBezTo>
                  <a:lnTo>
                    <a:pt x="4209" y="1"/>
                  </a:ln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7147674" y="1390802"/>
              <a:ext cx="6967" cy="25539"/>
            </a:xfrm>
            <a:custGeom>
              <a:rect b="b" l="l" r="r" t="t"/>
              <a:pathLst>
                <a:path extrusionOk="0" h="1404" w="383">
                  <a:moveTo>
                    <a:pt x="1" y="1"/>
                  </a:moveTo>
                  <a:lnTo>
                    <a:pt x="1" y="1"/>
                  </a:lnTo>
                  <a:cubicBezTo>
                    <a:pt x="179" y="164"/>
                    <a:pt x="287" y="368"/>
                    <a:pt x="315" y="655"/>
                  </a:cubicBezTo>
                  <a:cubicBezTo>
                    <a:pt x="342" y="913"/>
                    <a:pt x="342" y="1158"/>
                    <a:pt x="342" y="1403"/>
                  </a:cubicBezTo>
                  <a:lnTo>
                    <a:pt x="382" y="1403"/>
                  </a:lnTo>
                  <a:cubicBezTo>
                    <a:pt x="382" y="1145"/>
                    <a:pt x="382" y="886"/>
                    <a:pt x="355" y="613"/>
                  </a:cubicBezTo>
                  <a:cubicBezTo>
                    <a:pt x="342" y="368"/>
                    <a:pt x="246" y="177"/>
                    <a:pt x="110" y="28"/>
                  </a:cubicBezTo>
                  <a:cubicBezTo>
                    <a:pt x="83" y="14"/>
                    <a:pt x="42" y="14"/>
                    <a:pt x="1" y="1"/>
                  </a:cubicBezTo>
                  <a:close/>
                </a:path>
              </a:pathLst>
            </a:custGeom>
            <a:solidFill>
              <a:srgbClr val="F6D5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7223744" y="1300379"/>
              <a:ext cx="25793" cy="9422"/>
            </a:xfrm>
            <a:custGeom>
              <a:rect b="b" l="l" r="r" t="t"/>
              <a:pathLst>
                <a:path extrusionOk="0" h="518" w="1418">
                  <a:moveTo>
                    <a:pt x="82" y="0"/>
                  </a:moveTo>
                  <a:cubicBezTo>
                    <a:pt x="68" y="123"/>
                    <a:pt x="41" y="232"/>
                    <a:pt x="14" y="354"/>
                  </a:cubicBezTo>
                  <a:lnTo>
                    <a:pt x="1" y="368"/>
                  </a:lnTo>
                  <a:cubicBezTo>
                    <a:pt x="300" y="409"/>
                    <a:pt x="600" y="436"/>
                    <a:pt x="885" y="463"/>
                  </a:cubicBezTo>
                  <a:cubicBezTo>
                    <a:pt x="1036" y="490"/>
                    <a:pt x="1185" y="505"/>
                    <a:pt x="1348" y="518"/>
                  </a:cubicBezTo>
                  <a:cubicBezTo>
                    <a:pt x="1348" y="490"/>
                    <a:pt x="1348" y="463"/>
                    <a:pt x="1363" y="450"/>
                  </a:cubicBezTo>
                  <a:cubicBezTo>
                    <a:pt x="1390" y="341"/>
                    <a:pt x="1403" y="245"/>
                    <a:pt x="1417" y="150"/>
                  </a:cubicBezTo>
                  <a:cubicBezTo>
                    <a:pt x="1363" y="136"/>
                    <a:pt x="1294" y="136"/>
                    <a:pt x="1240" y="123"/>
                  </a:cubicBezTo>
                  <a:cubicBezTo>
                    <a:pt x="1199" y="164"/>
                    <a:pt x="1158" y="191"/>
                    <a:pt x="1118" y="232"/>
                  </a:cubicBezTo>
                  <a:cubicBezTo>
                    <a:pt x="1049" y="272"/>
                    <a:pt x="981" y="300"/>
                    <a:pt x="900" y="314"/>
                  </a:cubicBezTo>
                  <a:cubicBezTo>
                    <a:pt x="872" y="327"/>
                    <a:pt x="831" y="327"/>
                    <a:pt x="804" y="327"/>
                  </a:cubicBezTo>
                  <a:cubicBezTo>
                    <a:pt x="736" y="354"/>
                    <a:pt x="668" y="381"/>
                    <a:pt x="600" y="381"/>
                  </a:cubicBezTo>
                  <a:cubicBezTo>
                    <a:pt x="477" y="381"/>
                    <a:pt x="368" y="327"/>
                    <a:pt x="313" y="232"/>
                  </a:cubicBezTo>
                  <a:cubicBezTo>
                    <a:pt x="273" y="164"/>
                    <a:pt x="259" y="96"/>
                    <a:pt x="259" y="14"/>
                  </a:cubicBezTo>
                  <a:cubicBezTo>
                    <a:pt x="204" y="14"/>
                    <a:pt x="137" y="0"/>
                    <a:pt x="82" y="0"/>
                  </a:cubicBezTo>
                  <a:close/>
                </a:path>
              </a:pathLst>
            </a:custGeom>
            <a:solidFill>
              <a:srgbClr val="AD95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7123663" y="1306309"/>
              <a:ext cx="20828" cy="17626"/>
            </a:xfrm>
            <a:custGeom>
              <a:rect b="b" l="l" r="r" t="t"/>
              <a:pathLst>
                <a:path extrusionOk="0" h="969" w="1145">
                  <a:moveTo>
                    <a:pt x="572" y="1"/>
                  </a:moveTo>
                  <a:cubicBezTo>
                    <a:pt x="436" y="55"/>
                    <a:pt x="313" y="83"/>
                    <a:pt x="177" y="110"/>
                  </a:cubicBezTo>
                  <a:cubicBezTo>
                    <a:pt x="164" y="233"/>
                    <a:pt x="137" y="342"/>
                    <a:pt x="95" y="451"/>
                  </a:cubicBezTo>
                  <a:cubicBezTo>
                    <a:pt x="68" y="546"/>
                    <a:pt x="41" y="627"/>
                    <a:pt x="0" y="709"/>
                  </a:cubicBezTo>
                  <a:lnTo>
                    <a:pt x="286" y="791"/>
                  </a:lnTo>
                  <a:lnTo>
                    <a:pt x="600" y="887"/>
                  </a:lnTo>
                  <a:cubicBezTo>
                    <a:pt x="776" y="914"/>
                    <a:pt x="967" y="941"/>
                    <a:pt x="1144" y="969"/>
                  </a:cubicBezTo>
                  <a:cubicBezTo>
                    <a:pt x="1035" y="914"/>
                    <a:pt x="926" y="832"/>
                    <a:pt x="858" y="736"/>
                  </a:cubicBezTo>
                  <a:cubicBezTo>
                    <a:pt x="694" y="533"/>
                    <a:pt x="627" y="273"/>
                    <a:pt x="572" y="1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5639431" y="1795020"/>
              <a:ext cx="846563" cy="512194"/>
            </a:xfrm>
            <a:custGeom>
              <a:rect b="b" l="l" r="r" t="t"/>
              <a:pathLst>
                <a:path extrusionOk="0" h="28158" w="46540">
                  <a:moveTo>
                    <a:pt x="4147" y="0"/>
                  </a:moveTo>
                  <a:cubicBezTo>
                    <a:pt x="4091" y="0"/>
                    <a:pt x="4034" y="11"/>
                    <a:pt x="3977" y="33"/>
                  </a:cubicBezTo>
                  <a:cubicBezTo>
                    <a:pt x="3583" y="197"/>
                    <a:pt x="3637" y="809"/>
                    <a:pt x="3882" y="1163"/>
                  </a:cubicBezTo>
                  <a:cubicBezTo>
                    <a:pt x="4658" y="2267"/>
                    <a:pt x="5544" y="3302"/>
                    <a:pt x="6374" y="4364"/>
                  </a:cubicBezTo>
                  <a:cubicBezTo>
                    <a:pt x="6715" y="4704"/>
                    <a:pt x="6946" y="5181"/>
                    <a:pt x="7233" y="5549"/>
                  </a:cubicBezTo>
                  <a:cubicBezTo>
                    <a:pt x="7260" y="5590"/>
                    <a:pt x="7287" y="5630"/>
                    <a:pt x="7287" y="5672"/>
                  </a:cubicBezTo>
                  <a:cubicBezTo>
                    <a:pt x="7287" y="5726"/>
                    <a:pt x="7246" y="5767"/>
                    <a:pt x="7206" y="5794"/>
                  </a:cubicBezTo>
                  <a:cubicBezTo>
                    <a:pt x="7110" y="5890"/>
                    <a:pt x="7015" y="5971"/>
                    <a:pt x="6919" y="6053"/>
                  </a:cubicBezTo>
                  <a:cubicBezTo>
                    <a:pt x="6892" y="6066"/>
                    <a:pt x="6864" y="6093"/>
                    <a:pt x="6837" y="6093"/>
                  </a:cubicBezTo>
                  <a:cubicBezTo>
                    <a:pt x="6797" y="6093"/>
                    <a:pt x="6770" y="6066"/>
                    <a:pt x="6742" y="6039"/>
                  </a:cubicBezTo>
                  <a:cubicBezTo>
                    <a:pt x="5584" y="4964"/>
                    <a:pt x="4482" y="3847"/>
                    <a:pt x="3351" y="2730"/>
                  </a:cubicBezTo>
                  <a:cubicBezTo>
                    <a:pt x="2983" y="2349"/>
                    <a:pt x="2602" y="1980"/>
                    <a:pt x="2234" y="1613"/>
                  </a:cubicBezTo>
                  <a:cubicBezTo>
                    <a:pt x="2013" y="1393"/>
                    <a:pt x="1804" y="1040"/>
                    <a:pt x="1477" y="1040"/>
                  </a:cubicBezTo>
                  <a:cubicBezTo>
                    <a:pt x="1440" y="1040"/>
                    <a:pt x="1402" y="1045"/>
                    <a:pt x="1362" y="1054"/>
                  </a:cubicBezTo>
                  <a:cubicBezTo>
                    <a:pt x="1035" y="1136"/>
                    <a:pt x="899" y="1545"/>
                    <a:pt x="981" y="1858"/>
                  </a:cubicBezTo>
                  <a:cubicBezTo>
                    <a:pt x="1063" y="2171"/>
                    <a:pt x="1308" y="2416"/>
                    <a:pt x="1540" y="2648"/>
                  </a:cubicBezTo>
                  <a:cubicBezTo>
                    <a:pt x="3038" y="4146"/>
                    <a:pt x="4645" y="5576"/>
                    <a:pt x="6047" y="7156"/>
                  </a:cubicBezTo>
                  <a:cubicBezTo>
                    <a:pt x="6020" y="7265"/>
                    <a:pt x="5993" y="7374"/>
                    <a:pt x="5953" y="7483"/>
                  </a:cubicBezTo>
                  <a:cubicBezTo>
                    <a:pt x="5944" y="7483"/>
                    <a:pt x="5935" y="7483"/>
                    <a:pt x="5926" y="7483"/>
                  </a:cubicBezTo>
                  <a:cubicBezTo>
                    <a:pt x="5477" y="7483"/>
                    <a:pt x="5156" y="7138"/>
                    <a:pt x="4808" y="6883"/>
                  </a:cubicBezTo>
                  <a:cubicBezTo>
                    <a:pt x="4413" y="6598"/>
                    <a:pt x="4019" y="6311"/>
                    <a:pt x="3610" y="6026"/>
                  </a:cubicBezTo>
                  <a:cubicBezTo>
                    <a:pt x="2779" y="5440"/>
                    <a:pt x="1921" y="4895"/>
                    <a:pt x="1035" y="4377"/>
                  </a:cubicBezTo>
                  <a:cubicBezTo>
                    <a:pt x="872" y="4283"/>
                    <a:pt x="695" y="4174"/>
                    <a:pt x="505" y="4174"/>
                  </a:cubicBezTo>
                  <a:cubicBezTo>
                    <a:pt x="494" y="4173"/>
                    <a:pt x="482" y="4172"/>
                    <a:pt x="471" y="4172"/>
                  </a:cubicBezTo>
                  <a:cubicBezTo>
                    <a:pt x="289" y="4172"/>
                    <a:pt x="94" y="4280"/>
                    <a:pt x="55" y="4459"/>
                  </a:cubicBezTo>
                  <a:cubicBezTo>
                    <a:pt x="0" y="4637"/>
                    <a:pt x="123" y="4827"/>
                    <a:pt x="245" y="4964"/>
                  </a:cubicBezTo>
                  <a:cubicBezTo>
                    <a:pt x="1553" y="6543"/>
                    <a:pt x="3555" y="7224"/>
                    <a:pt x="5026" y="8599"/>
                  </a:cubicBezTo>
                  <a:cubicBezTo>
                    <a:pt x="5054" y="8614"/>
                    <a:pt x="5081" y="8641"/>
                    <a:pt x="5081" y="8668"/>
                  </a:cubicBezTo>
                  <a:cubicBezTo>
                    <a:pt x="5081" y="8695"/>
                    <a:pt x="5067" y="8723"/>
                    <a:pt x="5067" y="8750"/>
                  </a:cubicBezTo>
                  <a:cubicBezTo>
                    <a:pt x="5012" y="8845"/>
                    <a:pt x="4972" y="8941"/>
                    <a:pt x="4917" y="9049"/>
                  </a:cubicBezTo>
                  <a:cubicBezTo>
                    <a:pt x="3773" y="8641"/>
                    <a:pt x="2642" y="8191"/>
                    <a:pt x="1485" y="7837"/>
                  </a:cubicBezTo>
                  <a:cubicBezTo>
                    <a:pt x="1302" y="7783"/>
                    <a:pt x="1119" y="7729"/>
                    <a:pt x="930" y="7729"/>
                  </a:cubicBezTo>
                  <a:cubicBezTo>
                    <a:pt x="880" y="7729"/>
                    <a:pt x="829" y="7733"/>
                    <a:pt x="777" y="7742"/>
                  </a:cubicBezTo>
                  <a:cubicBezTo>
                    <a:pt x="545" y="7782"/>
                    <a:pt x="314" y="7973"/>
                    <a:pt x="300" y="8218"/>
                  </a:cubicBezTo>
                  <a:cubicBezTo>
                    <a:pt x="300" y="8586"/>
                    <a:pt x="736" y="8750"/>
                    <a:pt x="1077" y="8845"/>
                  </a:cubicBezTo>
                  <a:cubicBezTo>
                    <a:pt x="2439" y="9226"/>
                    <a:pt x="3637" y="9880"/>
                    <a:pt x="4794" y="10670"/>
                  </a:cubicBezTo>
                  <a:cubicBezTo>
                    <a:pt x="5871" y="11392"/>
                    <a:pt x="6688" y="12482"/>
                    <a:pt x="7818" y="13108"/>
                  </a:cubicBezTo>
                  <a:cubicBezTo>
                    <a:pt x="8323" y="13390"/>
                    <a:pt x="8922" y="13558"/>
                    <a:pt x="9500" y="13558"/>
                  </a:cubicBezTo>
                  <a:cubicBezTo>
                    <a:pt x="10121" y="13558"/>
                    <a:pt x="10717" y="13363"/>
                    <a:pt x="11141" y="12903"/>
                  </a:cubicBezTo>
                  <a:cubicBezTo>
                    <a:pt x="17461" y="19128"/>
                    <a:pt x="25006" y="24167"/>
                    <a:pt x="32892" y="28157"/>
                  </a:cubicBezTo>
                  <a:cubicBezTo>
                    <a:pt x="37332" y="23731"/>
                    <a:pt x="41881" y="19413"/>
                    <a:pt x="46539" y="15233"/>
                  </a:cubicBezTo>
                  <a:cubicBezTo>
                    <a:pt x="45708" y="13244"/>
                    <a:pt x="45027" y="11338"/>
                    <a:pt x="44197" y="9349"/>
                  </a:cubicBezTo>
                  <a:cubicBezTo>
                    <a:pt x="40274" y="13857"/>
                    <a:pt x="36107" y="17875"/>
                    <a:pt x="31979" y="22192"/>
                  </a:cubicBezTo>
                  <a:cubicBezTo>
                    <a:pt x="31898" y="22288"/>
                    <a:pt x="31803" y="22369"/>
                    <a:pt x="31680" y="22397"/>
                  </a:cubicBezTo>
                  <a:cubicBezTo>
                    <a:pt x="31658" y="22400"/>
                    <a:pt x="31635" y="22402"/>
                    <a:pt x="31612" y="22402"/>
                  </a:cubicBezTo>
                  <a:cubicBezTo>
                    <a:pt x="31548" y="22402"/>
                    <a:pt x="31481" y="22389"/>
                    <a:pt x="31421" y="22369"/>
                  </a:cubicBezTo>
                  <a:cubicBezTo>
                    <a:pt x="28153" y="21416"/>
                    <a:pt x="24788" y="19359"/>
                    <a:pt x="21901" y="17548"/>
                  </a:cubicBezTo>
                  <a:cubicBezTo>
                    <a:pt x="20076" y="16404"/>
                    <a:pt x="18305" y="15178"/>
                    <a:pt x="16562" y="13898"/>
                  </a:cubicBezTo>
                  <a:cubicBezTo>
                    <a:pt x="15690" y="13272"/>
                    <a:pt x="14833" y="12618"/>
                    <a:pt x="13974" y="11977"/>
                  </a:cubicBezTo>
                  <a:cubicBezTo>
                    <a:pt x="13511" y="11623"/>
                    <a:pt x="13062" y="11323"/>
                    <a:pt x="12612" y="10956"/>
                  </a:cubicBezTo>
                  <a:cubicBezTo>
                    <a:pt x="12544" y="10888"/>
                    <a:pt x="12476" y="10833"/>
                    <a:pt x="12449" y="10738"/>
                  </a:cubicBezTo>
                  <a:cubicBezTo>
                    <a:pt x="12421" y="10657"/>
                    <a:pt x="12449" y="10575"/>
                    <a:pt x="12476" y="10493"/>
                  </a:cubicBezTo>
                  <a:cubicBezTo>
                    <a:pt x="12544" y="10234"/>
                    <a:pt x="12599" y="9976"/>
                    <a:pt x="12626" y="9703"/>
                  </a:cubicBezTo>
                  <a:cubicBezTo>
                    <a:pt x="12748" y="8913"/>
                    <a:pt x="12708" y="8082"/>
                    <a:pt x="12517" y="7292"/>
                  </a:cubicBezTo>
                  <a:cubicBezTo>
                    <a:pt x="12381" y="6774"/>
                    <a:pt x="12190" y="6257"/>
                    <a:pt x="12000" y="5754"/>
                  </a:cubicBezTo>
                  <a:cubicBezTo>
                    <a:pt x="11727" y="5073"/>
                    <a:pt x="11495" y="4432"/>
                    <a:pt x="11359" y="3724"/>
                  </a:cubicBezTo>
                  <a:cubicBezTo>
                    <a:pt x="11210" y="3015"/>
                    <a:pt x="11237" y="2158"/>
                    <a:pt x="10910" y="1504"/>
                  </a:cubicBezTo>
                  <a:cubicBezTo>
                    <a:pt x="10351" y="2022"/>
                    <a:pt x="10011" y="2770"/>
                    <a:pt x="9984" y="3520"/>
                  </a:cubicBezTo>
                  <a:cubicBezTo>
                    <a:pt x="9929" y="4568"/>
                    <a:pt x="10433" y="5672"/>
                    <a:pt x="10011" y="6611"/>
                  </a:cubicBezTo>
                  <a:cubicBezTo>
                    <a:pt x="8390" y="4514"/>
                    <a:pt x="6647" y="2512"/>
                    <a:pt x="4903" y="482"/>
                  </a:cubicBezTo>
                  <a:cubicBezTo>
                    <a:pt x="4699" y="255"/>
                    <a:pt x="4429" y="0"/>
                    <a:pt x="4147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5811363" y="1931881"/>
              <a:ext cx="21573" cy="70614"/>
            </a:xfrm>
            <a:custGeom>
              <a:rect b="b" l="l" r="r" t="t"/>
              <a:pathLst>
                <a:path extrusionOk="0" h="3882" w="1186">
                  <a:moveTo>
                    <a:pt x="668" y="0"/>
                  </a:moveTo>
                  <a:cubicBezTo>
                    <a:pt x="641" y="27"/>
                    <a:pt x="600" y="55"/>
                    <a:pt x="572" y="82"/>
                  </a:cubicBezTo>
                  <a:cubicBezTo>
                    <a:pt x="532" y="109"/>
                    <a:pt x="505" y="149"/>
                    <a:pt x="477" y="177"/>
                  </a:cubicBezTo>
                  <a:cubicBezTo>
                    <a:pt x="450" y="218"/>
                    <a:pt x="423" y="258"/>
                    <a:pt x="382" y="300"/>
                  </a:cubicBezTo>
                  <a:cubicBezTo>
                    <a:pt x="369" y="327"/>
                    <a:pt x="341" y="367"/>
                    <a:pt x="314" y="409"/>
                  </a:cubicBezTo>
                  <a:cubicBezTo>
                    <a:pt x="218" y="572"/>
                    <a:pt x="151" y="749"/>
                    <a:pt x="96" y="926"/>
                  </a:cubicBezTo>
                  <a:cubicBezTo>
                    <a:pt x="0" y="1293"/>
                    <a:pt x="0" y="1675"/>
                    <a:pt x="69" y="2043"/>
                  </a:cubicBezTo>
                  <a:cubicBezTo>
                    <a:pt x="136" y="2410"/>
                    <a:pt x="287" y="2764"/>
                    <a:pt x="477" y="3064"/>
                  </a:cubicBezTo>
                  <a:cubicBezTo>
                    <a:pt x="572" y="3227"/>
                    <a:pt x="668" y="3364"/>
                    <a:pt x="790" y="3500"/>
                  </a:cubicBezTo>
                  <a:cubicBezTo>
                    <a:pt x="817" y="3541"/>
                    <a:pt x="845" y="3568"/>
                    <a:pt x="886" y="3609"/>
                  </a:cubicBezTo>
                  <a:lnTo>
                    <a:pt x="981" y="3705"/>
                  </a:lnTo>
                  <a:cubicBezTo>
                    <a:pt x="1008" y="3732"/>
                    <a:pt x="1050" y="3759"/>
                    <a:pt x="1077" y="3786"/>
                  </a:cubicBezTo>
                  <a:cubicBezTo>
                    <a:pt x="1117" y="3814"/>
                    <a:pt x="1144" y="3854"/>
                    <a:pt x="1186" y="3881"/>
                  </a:cubicBezTo>
                  <a:cubicBezTo>
                    <a:pt x="1172" y="3827"/>
                    <a:pt x="1158" y="3786"/>
                    <a:pt x="1144" y="3745"/>
                  </a:cubicBezTo>
                  <a:cubicBezTo>
                    <a:pt x="1131" y="3705"/>
                    <a:pt x="1131" y="3663"/>
                    <a:pt x="1117" y="3623"/>
                  </a:cubicBezTo>
                  <a:cubicBezTo>
                    <a:pt x="1104" y="3568"/>
                    <a:pt x="1090" y="3527"/>
                    <a:pt x="1077" y="3487"/>
                  </a:cubicBezTo>
                  <a:lnTo>
                    <a:pt x="1035" y="3364"/>
                  </a:lnTo>
                  <a:lnTo>
                    <a:pt x="872" y="2873"/>
                  </a:lnTo>
                  <a:cubicBezTo>
                    <a:pt x="777" y="2561"/>
                    <a:pt x="695" y="2247"/>
                    <a:pt x="627" y="1934"/>
                  </a:cubicBezTo>
                  <a:cubicBezTo>
                    <a:pt x="572" y="1620"/>
                    <a:pt x="532" y="1308"/>
                    <a:pt x="545" y="994"/>
                  </a:cubicBezTo>
                  <a:cubicBezTo>
                    <a:pt x="545" y="830"/>
                    <a:pt x="559" y="667"/>
                    <a:pt x="572" y="503"/>
                  </a:cubicBezTo>
                  <a:cubicBezTo>
                    <a:pt x="586" y="463"/>
                    <a:pt x="586" y="422"/>
                    <a:pt x="586" y="381"/>
                  </a:cubicBezTo>
                  <a:cubicBezTo>
                    <a:pt x="600" y="340"/>
                    <a:pt x="614" y="300"/>
                    <a:pt x="614" y="258"/>
                  </a:cubicBezTo>
                  <a:cubicBezTo>
                    <a:pt x="627" y="218"/>
                    <a:pt x="627" y="164"/>
                    <a:pt x="641" y="122"/>
                  </a:cubicBezTo>
                  <a:cubicBezTo>
                    <a:pt x="654" y="82"/>
                    <a:pt x="668" y="40"/>
                    <a:pt x="668" y="0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5759103" y="1920713"/>
              <a:ext cx="35925" cy="57499"/>
            </a:xfrm>
            <a:custGeom>
              <a:rect b="b" l="l" r="r" t="t"/>
              <a:pathLst>
                <a:path extrusionOk="0" h="3161" w="1975">
                  <a:moveTo>
                    <a:pt x="1974" y="1"/>
                  </a:moveTo>
                  <a:cubicBezTo>
                    <a:pt x="1893" y="28"/>
                    <a:pt x="1825" y="69"/>
                    <a:pt x="1756" y="110"/>
                  </a:cubicBezTo>
                  <a:cubicBezTo>
                    <a:pt x="1689" y="151"/>
                    <a:pt x="1620" y="191"/>
                    <a:pt x="1553" y="246"/>
                  </a:cubicBezTo>
                  <a:cubicBezTo>
                    <a:pt x="1484" y="287"/>
                    <a:pt x="1416" y="342"/>
                    <a:pt x="1348" y="396"/>
                  </a:cubicBezTo>
                  <a:cubicBezTo>
                    <a:pt x="1293" y="451"/>
                    <a:pt x="1239" y="505"/>
                    <a:pt x="1171" y="560"/>
                  </a:cubicBezTo>
                  <a:cubicBezTo>
                    <a:pt x="939" y="778"/>
                    <a:pt x="735" y="1036"/>
                    <a:pt x="572" y="1308"/>
                  </a:cubicBezTo>
                  <a:cubicBezTo>
                    <a:pt x="394" y="1595"/>
                    <a:pt x="258" y="1880"/>
                    <a:pt x="163" y="2194"/>
                  </a:cubicBezTo>
                  <a:cubicBezTo>
                    <a:pt x="136" y="2276"/>
                    <a:pt x="109" y="2343"/>
                    <a:pt x="95" y="2425"/>
                  </a:cubicBezTo>
                  <a:cubicBezTo>
                    <a:pt x="68" y="2507"/>
                    <a:pt x="55" y="2588"/>
                    <a:pt x="40" y="2670"/>
                  </a:cubicBezTo>
                  <a:cubicBezTo>
                    <a:pt x="27" y="2752"/>
                    <a:pt x="13" y="2834"/>
                    <a:pt x="13" y="2915"/>
                  </a:cubicBezTo>
                  <a:cubicBezTo>
                    <a:pt x="0" y="2997"/>
                    <a:pt x="0" y="3079"/>
                    <a:pt x="0" y="3160"/>
                  </a:cubicBezTo>
                  <a:cubicBezTo>
                    <a:pt x="68" y="3093"/>
                    <a:pt x="109" y="3024"/>
                    <a:pt x="163" y="2970"/>
                  </a:cubicBezTo>
                  <a:cubicBezTo>
                    <a:pt x="204" y="2902"/>
                    <a:pt x="258" y="2834"/>
                    <a:pt x="300" y="2766"/>
                  </a:cubicBezTo>
                  <a:cubicBezTo>
                    <a:pt x="340" y="2711"/>
                    <a:pt x="394" y="2643"/>
                    <a:pt x="436" y="2575"/>
                  </a:cubicBezTo>
                  <a:cubicBezTo>
                    <a:pt x="476" y="2507"/>
                    <a:pt x="518" y="2452"/>
                    <a:pt x="558" y="2385"/>
                  </a:cubicBezTo>
                  <a:cubicBezTo>
                    <a:pt x="735" y="2125"/>
                    <a:pt x="885" y="1867"/>
                    <a:pt x="1048" y="1608"/>
                  </a:cubicBezTo>
                  <a:cubicBezTo>
                    <a:pt x="1212" y="1363"/>
                    <a:pt x="1375" y="1104"/>
                    <a:pt x="1525" y="832"/>
                  </a:cubicBezTo>
                  <a:lnTo>
                    <a:pt x="1647" y="627"/>
                  </a:lnTo>
                  <a:cubicBezTo>
                    <a:pt x="1675" y="573"/>
                    <a:pt x="1716" y="505"/>
                    <a:pt x="1756" y="423"/>
                  </a:cubicBezTo>
                  <a:cubicBezTo>
                    <a:pt x="1798" y="355"/>
                    <a:pt x="1838" y="287"/>
                    <a:pt x="1865" y="219"/>
                  </a:cubicBezTo>
                  <a:cubicBezTo>
                    <a:pt x="1907" y="151"/>
                    <a:pt x="1947" y="69"/>
                    <a:pt x="1974" y="1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5872791" y="1416359"/>
              <a:ext cx="1473863" cy="1956444"/>
            </a:xfrm>
            <a:custGeom>
              <a:rect b="b" l="l" r="r" t="t"/>
              <a:pathLst>
                <a:path extrusionOk="0" h="107556" w="81026">
                  <a:moveTo>
                    <a:pt x="70110" y="0"/>
                  </a:moveTo>
                  <a:cubicBezTo>
                    <a:pt x="69437" y="0"/>
                    <a:pt x="68765" y="49"/>
                    <a:pt x="68099" y="148"/>
                  </a:cubicBezTo>
                  <a:lnTo>
                    <a:pt x="66180" y="22376"/>
                  </a:lnTo>
                  <a:cubicBezTo>
                    <a:pt x="66003" y="22293"/>
                    <a:pt x="65808" y="22252"/>
                    <a:pt x="65615" y="22252"/>
                  </a:cubicBezTo>
                  <a:cubicBezTo>
                    <a:pt x="65392" y="22252"/>
                    <a:pt x="65171" y="22307"/>
                    <a:pt x="64981" y="22416"/>
                  </a:cubicBezTo>
                  <a:cubicBezTo>
                    <a:pt x="65090" y="22920"/>
                    <a:pt x="65212" y="23424"/>
                    <a:pt x="65335" y="23928"/>
                  </a:cubicBezTo>
                  <a:cubicBezTo>
                    <a:pt x="64923" y="23679"/>
                    <a:pt x="64431" y="23544"/>
                    <a:pt x="63944" y="23544"/>
                  </a:cubicBezTo>
                  <a:cubicBezTo>
                    <a:pt x="63899" y="23544"/>
                    <a:pt x="63854" y="23545"/>
                    <a:pt x="63810" y="23547"/>
                  </a:cubicBezTo>
                  <a:cubicBezTo>
                    <a:pt x="63646" y="23847"/>
                    <a:pt x="63632" y="24241"/>
                    <a:pt x="63796" y="24541"/>
                  </a:cubicBezTo>
                  <a:cubicBezTo>
                    <a:pt x="59934" y="24800"/>
                    <a:pt x="56123" y="25047"/>
                    <a:pt x="52255" y="25047"/>
                  </a:cubicBezTo>
                  <a:cubicBezTo>
                    <a:pt x="52057" y="25047"/>
                    <a:pt x="51859" y="25046"/>
                    <a:pt x="51661" y="25045"/>
                  </a:cubicBezTo>
                  <a:cubicBezTo>
                    <a:pt x="51359" y="25043"/>
                    <a:pt x="51057" y="25041"/>
                    <a:pt x="50755" y="25041"/>
                  </a:cubicBezTo>
                  <a:cubicBezTo>
                    <a:pt x="49365" y="25041"/>
                    <a:pt x="47972" y="25084"/>
                    <a:pt x="46608" y="25331"/>
                  </a:cubicBezTo>
                  <a:cubicBezTo>
                    <a:pt x="44742" y="25685"/>
                    <a:pt x="43339" y="26571"/>
                    <a:pt x="41664" y="27388"/>
                  </a:cubicBezTo>
                  <a:cubicBezTo>
                    <a:pt x="40166" y="28109"/>
                    <a:pt x="38341" y="28354"/>
                    <a:pt x="36707" y="28681"/>
                  </a:cubicBezTo>
                  <a:cubicBezTo>
                    <a:pt x="35018" y="29035"/>
                    <a:pt x="33097" y="29077"/>
                    <a:pt x="31544" y="29839"/>
                  </a:cubicBezTo>
                  <a:cubicBezTo>
                    <a:pt x="30741" y="30221"/>
                    <a:pt x="30087" y="30847"/>
                    <a:pt x="29434" y="31446"/>
                  </a:cubicBezTo>
                  <a:cubicBezTo>
                    <a:pt x="26574" y="34156"/>
                    <a:pt x="23713" y="36853"/>
                    <a:pt x="20853" y="39564"/>
                  </a:cubicBezTo>
                  <a:cubicBezTo>
                    <a:pt x="20669" y="39736"/>
                    <a:pt x="20446" y="39909"/>
                    <a:pt x="20217" y="39909"/>
                  </a:cubicBezTo>
                  <a:cubicBezTo>
                    <a:pt x="20175" y="39909"/>
                    <a:pt x="20133" y="39903"/>
                    <a:pt x="20091" y="39891"/>
                  </a:cubicBezTo>
                  <a:cubicBezTo>
                    <a:pt x="19845" y="39809"/>
                    <a:pt x="19736" y="39536"/>
                    <a:pt x="19518" y="39400"/>
                  </a:cubicBezTo>
                  <a:cubicBezTo>
                    <a:pt x="19436" y="39351"/>
                    <a:pt x="19344" y="39329"/>
                    <a:pt x="19251" y="39329"/>
                  </a:cubicBezTo>
                  <a:cubicBezTo>
                    <a:pt x="19008" y="39329"/>
                    <a:pt x="18754" y="39479"/>
                    <a:pt x="18605" y="39686"/>
                  </a:cubicBezTo>
                  <a:cubicBezTo>
                    <a:pt x="18402" y="39985"/>
                    <a:pt x="18360" y="40354"/>
                    <a:pt x="18306" y="40708"/>
                  </a:cubicBezTo>
                  <a:cubicBezTo>
                    <a:pt x="18306" y="39997"/>
                    <a:pt x="17515" y="39479"/>
                    <a:pt x="16842" y="39479"/>
                  </a:cubicBezTo>
                  <a:cubicBezTo>
                    <a:pt x="16715" y="39479"/>
                    <a:pt x="16593" y="39498"/>
                    <a:pt x="16481" y="39536"/>
                  </a:cubicBezTo>
                  <a:cubicBezTo>
                    <a:pt x="16277" y="39618"/>
                    <a:pt x="16072" y="39740"/>
                    <a:pt x="15841" y="39740"/>
                  </a:cubicBezTo>
                  <a:cubicBezTo>
                    <a:pt x="15651" y="39740"/>
                    <a:pt x="15473" y="39658"/>
                    <a:pt x="15309" y="39564"/>
                  </a:cubicBezTo>
                  <a:cubicBezTo>
                    <a:pt x="10775" y="37221"/>
                    <a:pt x="5667" y="35314"/>
                    <a:pt x="1459" y="32440"/>
                  </a:cubicBezTo>
                  <a:cubicBezTo>
                    <a:pt x="410" y="34211"/>
                    <a:pt x="355" y="36907"/>
                    <a:pt x="192" y="38937"/>
                  </a:cubicBezTo>
                  <a:cubicBezTo>
                    <a:pt x="1" y="41552"/>
                    <a:pt x="70" y="44194"/>
                    <a:pt x="396" y="46795"/>
                  </a:cubicBezTo>
                  <a:cubicBezTo>
                    <a:pt x="744" y="46738"/>
                    <a:pt x="1093" y="46713"/>
                    <a:pt x="1442" y="46713"/>
                  </a:cubicBezTo>
                  <a:cubicBezTo>
                    <a:pt x="2680" y="46713"/>
                    <a:pt x="3922" y="47030"/>
                    <a:pt x="5122" y="47381"/>
                  </a:cubicBezTo>
                  <a:cubicBezTo>
                    <a:pt x="9317" y="48593"/>
                    <a:pt x="13403" y="50214"/>
                    <a:pt x="17312" y="52189"/>
                  </a:cubicBezTo>
                  <a:cubicBezTo>
                    <a:pt x="17839" y="52463"/>
                    <a:pt x="18409" y="52747"/>
                    <a:pt x="18989" y="52747"/>
                  </a:cubicBezTo>
                  <a:cubicBezTo>
                    <a:pt x="19129" y="52747"/>
                    <a:pt x="19269" y="52730"/>
                    <a:pt x="19410" y="52693"/>
                  </a:cubicBezTo>
                  <a:cubicBezTo>
                    <a:pt x="19804" y="52597"/>
                    <a:pt x="20131" y="52339"/>
                    <a:pt x="20458" y="52080"/>
                  </a:cubicBezTo>
                  <a:cubicBezTo>
                    <a:pt x="23250" y="49915"/>
                    <a:pt x="26029" y="47735"/>
                    <a:pt x="28807" y="45569"/>
                  </a:cubicBezTo>
                  <a:cubicBezTo>
                    <a:pt x="29474" y="48484"/>
                    <a:pt x="29011" y="51821"/>
                    <a:pt x="28916" y="54790"/>
                  </a:cubicBezTo>
                  <a:cubicBezTo>
                    <a:pt x="28807" y="58849"/>
                    <a:pt x="28466" y="62894"/>
                    <a:pt x="27881" y="66912"/>
                  </a:cubicBezTo>
                  <a:cubicBezTo>
                    <a:pt x="26601" y="75656"/>
                    <a:pt x="24516" y="85693"/>
                    <a:pt x="18565" y="92503"/>
                  </a:cubicBezTo>
                  <a:cubicBezTo>
                    <a:pt x="18320" y="92789"/>
                    <a:pt x="18048" y="93089"/>
                    <a:pt x="17966" y="93456"/>
                  </a:cubicBezTo>
                  <a:cubicBezTo>
                    <a:pt x="17884" y="93851"/>
                    <a:pt x="18006" y="94246"/>
                    <a:pt x="18142" y="94627"/>
                  </a:cubicBezTo>
                  <a:cubicBezTo>
                    <a:pt x="18769" y="96343"/>
                    <a:pt x="19586" y="98005"/>
                    <a:pt x="20581" y="99545"/>
                  </a:cubicBezTo>
                  <a:cubicBezTo>
                    <a:pt x="21207" y="100538"/>
                    <a:pt x="21943" y="101506"/>
                    <a:pt x="22964" y="102078"/>
                  </a:cubicBezTo>
                  <a:cubicBezTo>
                    <a:pt x="23897" y="102617"/>
                    <a:pt x="24985" y="102775"/>
                    <a:pt x="26077" y="102775"/>
                  </a:cubicBezTo>
                  <a:cubicBezTo>
                    <a:pt x="26499" y="102775"/>
                    <a:pt x="26922" y="102752"/>
                    <a:pt x="27336" y="102717"/>
                  </a:cubicBezTo>
                  <a:cubicBezTo>
                    <a:pt x="29297" y="102541"/>
                    <a:pt x="31245" y="102132"/>
                    <a:pt x="33111" y="101519"/>
                  </a:cubicBezTo>
                  <a:cubicBezTo>
                    <a:pt x="33543" y="101382"/>
                    <a:pt x="33984" y="101227"/>
                    <a:pt x="34428" y="101227"/>
                  </a:cubicBezTo>
                  <a:cubicBezTo>
                    <a:pt x="34515" y="101227"/>
                    <a:pt x="34603" y="101233"/>
                    <a:pt x="34691" y="101246"/>
                  </a:cubicBezTo>
                  <a:cubicBezTo>
                    <a:pt x="35753" y="101424"/>
                    <a:pt x="36325" y="102568"/>
                    <a:pt x="36897" y="103480"/>
                  </a:cubicBezTo>
                  <a:cubicBezTo>
                    <a:pt x="38069" y="105332"/>
                    <a:pt x="39907" y="106749"/>
                    <a:pt x="41977" y="107402"/>
                  </a:cubicBezTo>
                  <a:cubicBezTo>
                    <a:pt x="42240" y="107488"/>
                    <a:pt x="42521" y="107555"/>
                    <a:pt x="42791" y="107555"/>
                  </a:cubicBezTo>
                  <a:cubicBezTo>
                    <a:pt x="42997" y="107555"/>
                    <a:pt x="43198" y="107516"/>
                    <a:pt x="43380" y="107417"/>
                  </a:cubicBezTo>
                  <a:cubicBezTo>
                    <a:pt x="44552" y="106749"/>
                    <a:pt x="44225" y="104638"/>
                    <a:pt x="44292" y="103521"/>
                  </a:cubicBezTo>
                  <a:cubicBezTo>
                    <a:pt x="44401" y="101846"/>
                    <a:pt x="44510" y="100157"/>
                    <a:pt x="44606" y="98482"/>
                  </a:cubicBezTo>
                  <a:cubicBezTo>
                    <a:pt x="45423" y="100307"/>
                    <a:pt x="46104" y="102200"/>
                    <a:pt x="46649" y="104134"/>
                  </a:cubicBezTo>
                  <a:cubicBezTo>
                    <a:pt x="47089" y="105677"/>
                    <a:pt x="48501" y="106196"/>
                    <a:pt x="50167" y="106196"/>
                  </a:cubicBezTo>
                  <a:cubicBezTo>
                    <a:pt x="52469" y="106196"/>
                    <a:pt x="55257" y="105205"/>
                    <a:pt x="56632" y="104557"/>
                  </a:cubicBezTo>
                  <a:cubicBezTo>
                    <a:pt x="60160" y="102908"/>
                    <a:pt x="63360" y="100062"/>
                    <a:pt x="65117" y="96507"/>
                  </a:cubicBezTo>
                  <a:cubicBezTo>
                    <a:pt x="65757" y="95241"/>
                    <a:pt x="66274" y="93824"/>
                    <a:pt x="67378" y="92938"/>
                  </a:cubicBezTo>
                  <a:cubicBezTo>
                    <a:pt x="69421" y="91304"/>
                    <a:pt x="72989" y="91794"/>
                    <a:pt x="74133" y="89439"/>
                  </a:cubicBezTo>
                  <a:lnTo>
                    <a:pt x="67555" y="81634"/>
                  </a:lnTo>
                  <a:cubicBezTo>
                    <a:pt x="65390" y="79061"/>
                    <a:pt x="63210" y="76459"/>
                    <a:pt x="61344" y="73653"/>
                  </a:cubicBezTo>
                  <a:cubicBezTo>
                    <a:pt x="60950" y="73068"/>
                    <a:pt x="60568" y="72469"/>
                    <a:pt x="60200" y="71855"/>
                  </a:cubicBezTo>
                  <a:cubicBezTo>
                    <a:pt x="57258" y="66885"/>
                    <a:pt x="55542" y="61286"/>
                    <a:pt x="54561" y="55593"/>
                  </a:cubicBezTo>
                  <a:cubicBezTo>
                    <a:pt x="54058" y="52693"/>
                    <a:pt x="53744" y="49764"/>
                    <a:pt x="53608" y="46822"/>
                  </a:cubicBezTo>
                  <a:cubicBezTo>
                    <a:pt x="53472" y="44017"/>
                    <a:pt x="54017" y="41280"/>
                    <a:pt x="54249" y="38460"/>
                  </a:cubicBezTo>
                  <a:cubicBezTo>
                    <a:pt x="54262" y="38256"/>
                    <a:pt x="54289" y="38024"/>
                    <a:pt x="54425" y="37861"/>
                  </a:cubicBezTo>
                  <a:cubicBezTo>
                    <a:pt x="54576" y="37670"/>
                    <a:pt x="54848" y="37630"/>
                    <a:pt x="55093" y="37588"/>
                  </a:cubicBezTo>
                  <a:cubicBezTo>
                    <a:pt x="60827" y="36649"/>
                    <a:pt x="66601" y="36362"/>
                    <a:pt x="72199" y="34755"/>
                  </a:cubicBezTo>
                  <a:cubicBezTo>
                    <a:pt x="72812" y="34579"/>
                    <a:pt x="73480" y="34374"/>
                    <a:pt x="73916" y="33898"/>
                  </a:cubicBezTo>
                  <a:cubicBezTo>
                    <a:pt x="74337" y="33421"/>
                    <a:pt x="74473" y="32740"/>
                    <a:pt x="74597" y="32113"/>
                  </a:cubicBezTo>
                  <a:cubicBezTo>
                    <a:pt x="74651" y="31800"/>
                    <a:pt x="74706" y="31501"/>
                    <a:pt x="74760" y="31201"/>
                  </a:cubicBezTo>
                  <a:cubicBezTo>
                    <a:pt x="75617" y="26489"/>
                    <a:pt x="76449" y="21776"/>
                    <a:pt x="77252" y="17050"/>
                  </a:cubicBezTo>
                  <a:cubicBezTo>
                    <a:pt x="77974" y="12842"/>
                    <a:pt x="78886" y="8456"/>
                    <a:pt x="81025" y="4683"/>
                  </a:cubicBezTo>
                  <a:cubicBezTo>
                    <a:pt x="79513" y="3376"/>
                    <a:pt x="77797" y="2028"/>
                    <a:pt x="75944" y="1224"/>
                  </a:cubicBezTo>
                  <a:cubicBezTo>
                    <a:pt x="74110" y="429"/>
                    <a:pt x="72108" y="0"/>
                    <a:pt x="70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7217305" y="1425490"/>
              <a:ext cx="2001" cy="746"/>
            </a:xfrm>
            <a:custGeom>
              <a:rect b="b" l="l" r="r" t="t"/>
              <a:pathLst>
                <a:path extrusionOk="0" h="41" w="110">
                  <a:moveTo>
                    <a:pt x="1" y="1"/>
                  </a:moveTo>
                  <a:lnTo>
                    <a:pt x="1" y="14"/>
                  </a:lnTo>
                  <a:cubicBezTo>
                    <a:pt x="41" y="14"/>
                    <a:pt x="82" y="28"/>
                    <a:pt x="110" y="41"/>
                  </a:cubicBezTo>
                  <a:lnTo>
                    <a:pt x="110" y="28"/>
                  </a:lnTo>
                  <a:cubicBezTo>
                    <a:pt x="82" y="28"/>
                    <a:pt x="41" y="14"/>
                    <a:pt x="1" y="1"/>
                  </a:cubicBezTo>
                  <a:close/>
                </a:path>
              </a:pathLst>
            </a:custGeom>
            <a:solidFill>
              <a:srgbClr val="BB83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7178360" y="1418087"/>
              <a:ext cx="38963" cy="7658"/>
            </a:xfrm>
            <a:custGeom>
              <a:rect b="b" l="l" r="r" t="t"/>
              <a:pathLst>
                <a:path extrusionOk="0" h="421" w="2142">
                  <a:moveTo>
                    <a:pt x="1" y="0"/>
                  </a:moveTo>
                  <a:cubicBezTo>
                    <a:pt x="718" y="82"/>
                    <a:pt x="1437" y="218"/>
                    <a:pt x="2142" y="421"/>
                  </a:cubicBezTo>
                  <a:lnTo>
                    <a:pt x="2142" y="408"/>
                  </a:lnTo>
                  <a:cubicBezTo>
                    <a:pt x="1437" y="218"/>
                    <a:pt x="718" y="82"/>
                    <a:pt x="1" y="0"/>
                  </a:cubicBezTo>
                  <a:close/>
                </a:path>
              </a:pathLst>
            </a:custGeom>
            <a:solidFill>
              <a:srgbClr val="B46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5959757" y="1416322"/>
              <a:ext cx="1386897" cy="1813725"/>
            </a:xfrm>
            <a:custGeom>
              <a:rect b="b" l="l" r="r" t="t"/>
              <a:pathLst>
                <a:path extrusionOk="0" h="99710" w="76245">
                  <a:moveTo>
                    <a:pt x="66193" y="85872"/>
                  </a:moveTo>
                  <a:cubicBezTo>
                    <a:pt x="65866" y="86185"/>
                    <a:pt x="65579" y="86539"/>
                    <a:pt x="65361" y="86935"/>
                  </a:cubicBezTo>
                  <a:cubicBezTo>
                    <a:pt x="65770" y="86757"/>
                    <a:pt x="66165" y="86553"/>
                    <a:pt x="66533" y="86281"/>
                  </a:cubicBezTo>
                  <a:cubicBezTo>
                    <a:pt x="66411" y="86145"/>
                    <a:pt x="66302" y="86009"/>
                    <a:pt x="66193" y="85872"/>
                  </a:cubicBezTo>
                  <a:close/>
                  <a:moveTo>
                    <a:pt x="64667" y="84020"/>
                  </a:moveTo>
                  <a:cubicBezTo>
                    <a:pt x="63673" y="84987"/>
                    <a:pt x="62978" y="86363"/>
                    <a:pt x="62610" y="87656"/>
                  </a:cubicBezTo>
                  <a:cubicBezTo>
                    <a:pt x="63536" y="87465"/>
                    <a:pt x="64477" y="87289"/>
                    <a:pt x="65334" y="86948"/>
                  </a:cubicBezTo>
                  <a:cubicBezTo>
                    <a:pt x="65116" y="86376"/>
                    <a:pt x="65389" y="85763"/>
                    <a:pt x="65634" y="85191"/>
                  </a:cubicBezTo>
                  <a:cubicBezTo>
                    <a:pt x="65307" y="84810"/>
                    <a:pt x="64980" y="84415"/>
                    <a:pt x="64667" y="84020"/>
                  </a:cubicBezTo>
                  <a:close/>
                  <a:moveTo>
                    <a:pt x="62910" y="84142"/>
                  </a:moveTo>
                  <a:cubicBezTo>
                    <a:pt x="62883" y="84142"/>
                    <a:pt x="62855" y="84156"/>
                    <a:pt x="62842" y="84169"/>
                  </a:cubicBezTo>
                  <a:cubicBezTo>
                    <a:pt x="62774" y="84197"/>
                    <a:pt x="62733" y="84251"/>
                    <a:pt x="62692" y="84320"/>
                  </a:cubicBezTo>
                  <a:cubicBezTo>
                    <a:pt x="62270" y="85014"/>
                    <a:pt x="61984" y="85872"/>
                    <a:pt x="61711" y="86648"/>
                  </a:cubicBezTo>
                  <a:cubicBezTo>
                    <a:pt x="61562" y="87084"/>
                    <a:pt x="61439" y="87520"/>
                    <a:pt x="61330" y="87956"/>
                  </a:cubicBezTo>
                  <a:cubicBezTo>
                    <a:pt x="61493" y="87915"/>
                    <a:pt x="61671" y="87874"/>
                    <a:pt x="61847" y="87834"/>
                  </a:cubicBezTo>
                  <a:cubicBezTo>
                    <a:pt x="61984" y="86553"/>
                    <a:pt x="62501" y="85382"/>
                    <a:pt x="63019" y="84197"/>
                  </a:cubicBezTo>
                  <a:cubicBezTo>
                    <a:pt x="63006" y="84169"/>
                    <a:pt x="62951" y="84142"/>
                    <a:pt x="62910" y="84142"/>
                  </a:cubicBezTo>
                  <a:close/>
                  <a:moveTo>
                    <a:pt x="61698" y="83666"/>
                  </a:moveTo>
                  <a:cubicBezTo>
                    <a:pt x="61548" y="83666"/>
                    <a:pt x="60718" y="85804"/>
                    <a:pt x="60649" y="85994"/>
                  </a:cubicBezTo>
                  <a:cubicBezTo>
                    <a:pt x="60404" y="86797"/>
                    <a:pt x="60241" y="87613"/>
                    <a:pt x="60024" y="88429"/>
                  </a:cubicBezTo>
                  <a:lnTo>
                    <a:pt x="60024" y="88429"/>
                  </a:lnTo>
                  <a:cubicBezTo>
                    <a:pt x="60212" y="88340"/>
                    <a:pt x="60407" y="88261"/>
                    <a:pt x="60609" y="88188"/>
                  </a:cubicBezTo>
                  <a:cubicBezTo>
                    <a:pt x="60703" y="87520"/>
                    <a:pt x="60921" y="86893"/>
                    <a:pt x="61044" y="86227"/>
                  </a:cubicBezTo>
                  <a:cubicBezTo>
                    <a:pt x="61194" y="85368"/>
                    <a:pt x="61480" y="84551"/>
                    <a:pt x="61862" y="83775"/>
                  </a:cubicBezTo>
                  <a:cubicBezTo>
                    <a:pt x="61807" y="83734"/>
                    <a:pt x="61753" y="83706"/>
                    <a:pt x="61698" y="83666"/>
                  </a:cubicBezTo>
                  <a:close/>
                  <a:moveTo>
                    <a:pt x="44357" y="45418"/>
                  </a:moveTo>
                  <a:cubicBezTo>
                    <a:pt x="43860" y="47148"/>
                    <a:pt x="44701" y="49757"/>
                    <a:pt x="44837" y="51551"/>
                  </a:cubicBezTo>
                  <a:cubicBezTo>
                    <a:pt x="44986" y="53703"/>
                    <a:pt x="45273" y="55841"/>
                    <a:pt x="45654" y="57965"/>
                  </a:cubicBezTo>
                  <a:cubicBezTo>
                    <a:pt x="46417" y="62215"/>
                    <a:pt x="47615" y="66396"/>
                    <a:pt x="49223" y="70400"/>
                  </a:cubicBezTo>
                  <a:cubicBezTo>
                    <a:pt x="50788" y="74323"/>
                    <a:pt x="52818" y="78095"/>
                    <a:pt x="54820" y="81800"/>
                  </a:cubicBezTo>
                  <a:cubicBezTo>
                    <a:pt x="55760" y="83530"/>
                    <a:pt x="56754" y="85286"/>
                    <a:pt x="57966" y="86853"/>
                  </a:cubicBezTo>
                  <a:cubicBezTo>
                    <a:pt x="57271" y="87425"/>
                    <a:pt x="56795" y="88228"/>
                    <a:pt x="56223" y="88936"/>
                  </a:cubicBezTo>
                  <a:cubicBezTo>
                    <a:pt x="55800" y="89454"/>
                    <a:pt x="55283" y="89944"/>
                    <a:pt x="54629" y="90080"/>
                  </a:cubicBezTo>
                  <a:cubicBezTo>
                    <a:pt x="54534" y="90108"/>
                    <a:pt x="54438" y="90108"/>
                    <a:pt x="54344" y="90108"/>
                  </a:cubicBezTo>
                  <a:cubicBezTo>
                    <a:pt x="51347" y="90108"/>
                    <a:pt x="48514" y="80329"/>
                    <a:pt x="47792" y="78245"/>
                  </a:cubicBezTo>
                  <a:cubicBezTo>
                    <a:pt x="45954" y="72961"/>
                    <a:pt x="44319" y="67581"/>
                    <a:pt x="43530" y="62038"/>
                  </a:cubicBezTo>
                  <a:cubicBezTo>
                    <a:pt x="42726" y="56512"/>
                    <a:pt x="42807" y="50781"/>
                    <a:pt x="44357" y="45418"/>
                  </a:cubicBezTo>
                  <a:close/>
                  <a:moveTo>
                    <a:pt x="27268" y="62801"/>
                  </a:moveTo>
                  <a:cubicBezTo>
                    <a:pt x="27989" y="69284"/>
                    <a:pt x="28207" y="75834"/>
                    <a:pt x="27934" y="82359"/>
                  </a:cubicBezTo>
                  <a:cubicBezTo>
                    <a:pt x="28343" y="81445"/>
                    <a:pt x="28670" y="80506"/>
                    <a:pt x="28902" y="79539"/>
                  </a:cubicBezTo>
                  <a:cubicBezTo>
                    <a:pt x="29487" y="81609"/>
                    <a:pt x="29351" y="83829"/>
                    <a:pt x="29106" y="85967"/>
                  </a:cubicBezTo>
                  <a:cubicBezTo>
                    <a:pt x="28875" y="88160"/>
                    <a:pt x="28875" y="93839"/>
                    <a:pt x="26055" y="94384"/>
                  </a:cubicBezTo>
                  <a:cubicBezTo>
                    <a:pt x="25783" y="94439"/>
                    <a:pt x="25510" y="94453"/>
                    <a:pt x="25238" y="94453"/>
                  </a:cubicBezTo>
                  <a:cubicBezTo>
                    <a:pt x="23957" y="94453"/>
                    <a:pt x="22704" y="93908"/>
                    <a:pt x="21669" y="93064"/>
                  </a:cubicBezTo>
                  <a:cubicBezTo>
                    <a:pt x="23454" y="89236"/>
                    <a:pt x="24584" y="85082"/>
                    <a:pt x="25319" y="80915"/>
                  </a:cubicBezTo>
                  <a:cubicBezTo>
                    <a:pt x="26382" y="74935"/>
                    <a:pt x="26681" y="68848"/>
                    <a:pt x="27268" y="62801"/>
                  </a:cubicBezTo>
                  <a:close/>
                  <a:moveTo>
                    <a:pt x="30516" y="61592"/>
                  </a:moveTo>
                  <a:lnTo>
                    <a:pt x="30516" y="61592"/>
                  </a:lnTo>
                  <a:cubicBezTo>
                    <a:pt x="30027" y="64015"/>
                    <a:pt x="31014" y="67509"/>
                    <a:pt x="31381" y="69923"/>
                  </a:cubicBezTo>
                  <a:cubicBezTo>
                    <a:pt x="31802" y="72825"/>
                    <a:pt x="32334" y="75712"/>
                    <a:pt x="32810" y="78600"/>
                  </a:cubicBezTo>
                  <a:cubicBezTo>
                    <a:pt x="33723" y="84033"/>
                    <a:pt x="34214" y="89359"/>
                    <a:pt x="34145" y="94874"/>
                  </a:cubicBezTo>
                  <a:cubicBezTo>
                    <a:pt x="33328" y="94507"/>
                    <a:pt x="32456" y="94302"/>
                    <a:pt x="31557" y="94235"/>
                  </a:cubicBezTo>
                  <a:cubicBezTo>
                    <a:pt x="31612" y="93636"/>
                    <a:pt x="31639" y="93022"/>
                    <a:pt x="31666" y="92410"/>
                  </a:cubicBezTo>
                  <a:cubicBezTo>
                    <a:pt x="31898" y="86621"/>
                    <a:pt x="31312" y="80833"/>
                    <a:pt x="30673" y="75086"/>
                  </a:cubicBezTo>
                  <a:cubicBezTo>
                    <a:pt x="30156" y="70602"/>
                    <a:pt x="29613" y="66022"/>
                    <a:pt x="30516" y="61592"/>
                  </a:cubicBezTo>
                  <a:close/>
                  <a:moveTo>
                    <a:pt x="41568" y="77169"/>
                  </a:moveTo>
                  <a:lnTo>
                    <a:pt x="41568" y="77169"/>
                  </a:lnTo>
                  <a:cubicBezTo>
                    <a:pt x="41950" y="80452"/>
                    <a:pt x="42549" y="83720"/>
                    <a:pt x="43339" y="86935"/>
                  </a:cubicBezTo>
                  <a:cubicBezTo>
                    <a:pt x="44087" y="89986"/>
                    <a:pt x="45436" y="92913"/>
                    <a:pt x="46049" y="95978"/>
                  </a:cubicBezTo>
                  <a:cubicBezTo>
                    <a:pt x="46130" y="96318"/>
                    <a:pt x="46130" y="96768"/>
                    <a:pt x="45803" y="96890"/>
                  </a:cubicBezTo>
                  <a:cubicBezTo>
                    <a:pt x="45749" y="96917"/>
                    <a:pt x="45695" y="96932"/>
                    <a:pt x="45640" y="96932"/>
                  </a:cubicBezTo>
                  <a:cubicBezTo>
                    <a:pt x="45518" y="96932"/>
                    <a:pt x="45395" y="96890"/>
                    <a:pt x="45273" y="96836"/>
                  </a:cubicBezTo>
                  <a:cubicBezTo>
                    <a:pt x="43911" y="96278"/>
                    <a:pt x="42985" y="95052"/>
                    <a:pt x="42181" y="93785"/>
                  </a:cubicBezTo>
                  <a:cubicBezTo>
                    <a:pt x="41323" y="88283"/>
                    <a:pt x="40982" y="82698"/>
                    <a:pt x="41568" y="77169"/>
                  </a:cubicBezTo>
                  <a:close/>
                  <a:moveTo>
                    <a:pt x="65389" y="0"/>
                  </a:moveTo>
                  <a:cubicBezTo>
                    <a:pt x="64708" y="0"/>
                    <a:pt x="64027" y="55"/>
                    <a:pt x="63360" y="150"/>
                  </a:cubicBezTo>
                  <a:cubicBezTo>
                    <a:pt x="63224" y="1703"/>
                    <a:pt x="63101" y="3242"/>
                    <a:pt x="62951" y="4781"/>
                  </a:cubicBezTo>
                  <a:cubicBezTo>
                    <a:pt x="62937" y="4972"/>
                    <a:pt x="62910" y="5176"/>
                    <a:pt x="62870" y="5393"/>
                  </a:cubicBezTo>
                  <a:cubicBezTo>
                    <a:pt x="62788" y="6225"/>
                    <a:pt x="62719" y="7055"/>
                    <a:pt x="62652" y="7886"/>
                  </a:cubicBezTo>
                  <a:lnTo>
                    <a:pt x="62652" y="7899"/>
                  </a:lnTo>
                  <a:cubicBezTo>
                    <a:pt x="63400" y="7750"/>
                    <a:pt x="64136" y="7654"/>
                    <a:pt x="64885" y="7654"/>
                  </a:cubicBezTo>
                  <a:cubicBezTo>
                    <a:pt x="65307" y="7654"/>
                    <a:pt x="65730" y="7682"/>
                    <a:pt x="66151" y="7763"/>
                  </a:cubicBezTo>
                  <a:cubicBezTo>
                    <a:pt x="66751" y="7872"/>
                    <a:pt x="67364" y="8050"/>
                    <a:pt x="67800" y="8486"/>
                  </a:cubicBezTo>
                  <a:cubicBezTo>
                    <a:pt x="68236" y="8907"/>
                    <a:pt x="68439" y="9616"/>
                    <a:pt x="68127" y="10147"/>
                  </a:cubicBezTo>
                  <a:cubicBezTo>
                    <a:pt x="68058" y="10120"/>
                    <a:pt x="67991" y="10106"/>
                    <a:pt x="67922" y="10106"/>
                  </a:cubicBezTo>
                  <a:cubicBezTo>
                    <a:pt x="67350" y="10106"/>
                    <a:pt x="67010" y="11019"/>
                    <a:pt x="67092" y="11673"/>
                  </a:cubicBezTo>
                  <a:cubicBezTo>
                    <a:pt x="67295" y="13498"/>
                    <a:pt x="68276" y="15132"/>
                    <a:pt x="68998" y="16821"/>
                  </a:cubicBezTo>
                  <a:cubicBezTo>
                    <a:pt x="69734" y="18496"/>
                    <a:pt x="70237" y="20457"/>
                    <a:pt x="69489" y="22146"/>
                  </a:cubicBezTo>
                  <a:cubicBezTo>
                    <a:pt x="67936" y="21016"/>
                    <a:pt x="66560" y="19640"/>
                    <a:pt x="65443" y="18074"/>
                  </a:cubicBezTo>
                  <a:lnTo>
                    <a:pt x="65443" y="18074"/>
                  </a:lnTo>
                  <a:cubicBezTo>
                    <a:pt x="64544" y="19844"/>
                    <a:pt x="65688" y="21900"/>
                    <a:pt x="66778" y="23549"/>
                  </a:cubicBezTo>
                  <a:cubicBezTo>
                    <a:pt x="67882" y="25211"/>
                    <a:pt x="68984" y="27308"/>
                    <a:pt x="68018" y="29037"/>
                  </a:cubicBezTo>
                  <a:cubicBezTo>
                    <a:pt x="67050" y="27662"/>
                    <a:pt x="66356" y="26109"/>
                    <a:pt x="65294" y="24802"/>
                  </a:cubicBezTo>
                  <a:cubicBezTo>
                    <a:pt x="64313" y="23603"/>
                    <a:pt x="62883" y="22623"/>
                    <a:pt x="61357" y="22623"/>
                  </a:cubicBezTo>
                  <a:cubicBezTo>
                    <a:pt x="61235" y="22623"/>
                    <a:pt x="61112" y="22623"/>
                    <a:pt x="60976" y="22636"/>
                  </a:cubicBezTo>
                  <a:cubicBezTo>
                    <a:pt x="63645" y="24148"/>
                    <a:pt x="65307" y="27267"/>
                    <a:pt x="65089" y="30317"/>
                  </a:cubicBezTo>
                  <a:cubicBezTo>
                    <a:pt x="64449" y="28316"/>
                    <a:pt x="63333" y="26464"/>
                    <a:pt x="61847" y="24965"/>
                  </a:cubicBezTo>
                  <a:lnTo>
                    <a:pt x="61847" y="24965"/>
                  </a:lnTo>
                  <a:cubicBezTo>
                    <a:pt x="62392" y="26709"/>
                    <a:pt x="62474" y="28588"/>
                    <a:pt x="62093" y="30372"/>
                  </a:cubicBezTo>
                  <a:cubicBezTo>
                    <a:pt x="62147" y="28043"/>
                    <a:pt x="60745" y="25741"/>
                    <a:pt x="58660" y="24693"/>
                  </a:cubicBezTo>
                  <a:lnTo>
                    <a:pt x="58660" y="24693"/>
                  </a:lnTo>
                  <a:cubicBezTo>
                    <a:pt x="59546" y="27049"/>
                    <a:pt x="60159" y="29500"/>
                    <a:pt x="60513" y="31993"/>
                  </a:cubicBezTo>
                  <a:cubicBezTo>
                    <a:pt x="60554" y="32279"/>
                    <a:pt x="60581" y="32605"/>
                    <a:pt x="60404" y="32823"/>
                  </a:cubicBezTo>
                  <a:cubicBezTo>
                    <a:pt x="60268" y="33001"/>
                    <a:pt x="60022" y="33069"/>
                    <a:pt x="59805" y="33110"/>
                  </a:cubicBezTo>
                  <a:cubicBezTo>
                    <a:pt x="59396" y="33192"/>
                    <a:pt x="58987" y="33232"/>
                    <a:pt x="58579" y="33232"/>
                  </a:cubicBezTo>
                  <a:cubicBezTo>
                    <a:pt x="57095" y="33232"/>
                    <a:pt x="55610" y="32714"/>
                    <a:pt x="54466" y="31748"/>
                  </a:cubicBezTo>
                  <a:cubicBezTo>
                    <a:pt x="53594" y="31013"/>
                    <a:pt x="52940" y="30045"/>
                    <a:pt x="52041" y="29351"/>
                  </a:cubicBezTo>
                  <a:cubicBezTo>
                    <a:pt x="51878" y="29215"/>
                    <a:pt x="51660" y="29092"/>
                    <a:pt x="51469" y="29092"/>
                  </a:cubicBezTo>
                  <a:cubicBezTo>
                    <a:pt x="51402" y="29092"/>
                    <a:pt x="51333" y="29106"/>
                    <a:pt x="51279" y="29133"/>
                  </a:cubicBezTo>
                  <a:cubicBezTo>
                    <a:pt x="51088" y="29228"/>
                    <a:pt x="51006" y="29433"/>
                    <a:pt x="50952" y="29609"/>
                  </a:cubicBezTo>
                  <a:cubicBezTo>
                    <a:pt x="50557" y="30822"/>
                    <a:pt x="50530" y="32142"/>
                    <a:pt x="50897" y="33368"/>
                  </a:cubicBezTo>
                  <a:cubicBezTo>
                    <a:pt x="49495" y="32020"/>
                    <a:pt x="48609" y="30168"/>
                    <a:pt x="48446" y="28234"/>
                  </a:cubicBezTo>
                  <a:cubicBezTo>
                    <a:pt x="48133" y="29854"/>
                    <a:pt x="47819" y="31461"/>
                    <a:pt x="47506" y="33083"/>
                  </a:cubicBezTo>
                  <a:cubicBezTo>
                    <a:pt x="47165" y="30904"/>
                    <a:pt x="46826" y="28724"/>
                    <a:pt x="46484" y="26558"/>
                  </a:cubicBezTo>
                  <a:cubicBezTo>
                    <a:pt x="44469" y="28574"/>
                    <a:pt x="45531" y="32129"/>
                    <a:pt x="44224" y="34663"/>
                  </a:cubicBezTo>
                  <a:cubicBezTo>
                    <a:pt x="43788" y="32170"/>
                    <a:pt x="43733" y="29623"/>
                    <a:pt x="44074" y="27117"/>
                  </a:cubicBezTo>
                  <a:cubicBezTo>
                    <a:pt x="44129" y="26681"/>
                    <a:pt x="44196" y="26246"/>
                    <a:pt x="44060" y="25823"/>
                  </a:cubicBezTo>
                  <a:cubicBezTo>
                    <a:pt x="43924" y="25347"/>
                    <a:pt x="43611" y="25183"/>
                    <a:pt x="43257" y="25142"/>
                  </a:cubicBezTo>
                  <a:cubicBezTo>
                    <a:pt x="42903" y="25183"/>
                    <a:pt x="42549" y="25224"/>
                    <a:pt x="42181" y="25278"/>
                  </a:cubicBezTo>
                  <a:cubicBezTo>
                    <a:pt x="42072" y="25305"/>
                    <a:pt x="41977" y="25320"/>
                    <a:pt x="41868" y="25347"/>
                  </a:cubicBezTo>
                  <a:cubicBezTo>
                    <a:pt x="41745" y="25374"/>
                    <a:pt x="41596" y="25387"/>
                    <a:pt x="41432" y="25428"/>
                  </a:cubicBezTo>
                  <a:cubicBezTo>
                    <a:pt x="41091" y="25496"/>
                    <a:pt x="40764" y="25605"/>
                    <a:pt x="40437" y="25714"/>
                  </a:cubicBezTo>
                  <a:cubicBezTo>
                    <a:pt x="40628" y="25701"/>
                    <a:pt x="40806" y="25687"/>
                    <a:pt x="40982" y="25687"/>
                  </a:cubicBezTo>
                  <a:cubicBezTo>
                    <a:pt x="41064" y="25687"/>
                    <a:pt x="41146" y="25701"/>
                    <a:pt x="41227" y="25701"/>
                  </a:cubicBezTo>
                  <a:cubicBezTo>
                    <a:pt x="41241" y="25837"/>
                    <a:pt x="41241" y="25986"/>
                    <a:pt x="41255" y="26137"/>
                  </a:cubicBezTo>
                  <a:cubicBezTo>
                    <a:pt x="41255" y="26313"/>
                    <a:pt x="41269" y="26504"/>
                    <a:pt x="41269" y="26695"/>
                  </a:cubicBezTo>
                  <a:cubicBezTo>
                    <a:pt x="41596" y="35711"/>
                    <a:pt x="40669" y="44768"/>
                    <a:pt x="39893" y="53757"/>
                  </a:cubicBezTo>
                  <a:cubicBezTo>
                    <a:pt x="39130" y="62432"/>
                    <a:pt x="38245" y="71109"/>
                    <a:pt x="37237" y="79757"/>
                  </a:cubicBezTo>
                  <a:lnTo>
                    <a:pt x="37237" y="79934"/>
                  </a:lnTo>
                  <a:cubicBezTo>
                    <a:pt x="37237" y="79907"/>
                    <a:pt x="37223" y="79880"/>
                    <a:pt x="37223" y="79853"/>
                  </a:cubicBezTo>
                  <a:cubicBezTo>
                    <a:pt x="37183" y="80234"/>
                    <a:pt x="37128" y="80601"/>
                    <a:pt x="37087" y="80969"/>
                  </a:cubicBezTo>
                  <a:cubicBezTo>
                    <a:pt x="34268" y="73056"/>
                    <a:pt x="33369" y="64830"/>
                    <a:pt x="31748" y="56645"/>
                  </a:cubicBezTo>
                  <a:cubicBezTo>
                    <a:pt x="30086" y="48200"/>
                    <a:pt x="28221" y="39729"/>
                    <a:pt x="26614" y="31285"/>
                  </a:cubicBezTo>
                  <a:cubicBezTo>
                    <a:pt x="26572" y="31203"/>
                    <a:pt x="26518" y="31121"/>
                    <a:pt x="26464" y="31040"/>
                  </a:cubicBezTo>
                  <a:lnTo>
                    <a:pt x="26464" y="31040"/>
                  </a:lnTo>
                  <a:cubicBezTo>
                    <a:pt x="26641" y="33150"/>
                    <a:pt x="26423" y="35289"/>
                    <a:pt x="25837" y="37318"/>
                  </a:cubicBezTo>
                  <a:cubicBezTo>
                    <a:pt x="25088" y="36379"/>
                    <a:pt x="24693" y="35166"/>
                    <a:pt x="24762" y="33967"/>
                  </a:cubicBezTo>
                  <a:lnTo>
                    <a:pt x="24762" y="33967"/>
                  </a:lnTo>
                  <a:cubicBezTo>
                    <a:pt x="24571" y="35874"/>
                    <a:pt x="24380" y="37781"/>
                    <a:pt x="24175" y="39688"/>
                  </a:cubicBezTo>
                  <a:cubicBezTo>
                    <a:pt x="23944" y="37481"/>
                    <a:pt x="23699" y="35275"/>
                    <a:pt x="23454" y="33083"/>
                  </a:cubicBezTo>
                  <a:cubicBezTo>
                    <a:pt x="22786" y="35888"/>
                    <a:pt x="22119" y="38694"/>
                    <a:pt x="21466" y="41500"/>
                  </a:cubicBezTo>
                  <a:cubicBezTo>
                    <a:pt x="20907" y="40723"/>
                    <a:pt x="20349" y="39947"/>
                    <a:pt x="19804" y="39157"/>
                  </a:cubicBezTo>
                  <a:cubicBezTo>
                    <a:pt x="19123" y="40886"/>
                    <a:pt x="17952" y="42412"/>
                    <a:pt x="16467" y="43515"/>
                  </a:cubicBezTo>
                  <a:cubicBezTo>
                    <a:pt x="16058" y="43080"/>
                    <a:pt x="15664" y="42644"/>
                    <a:pt x="15255" y="42208"/>
                  </a:cubicBezTo>
                  <a:cubicBezTo>
                    <a:pt x="14901" y="43188"/>
                    <a:pt x="14669" y="44224"/>
                    <a:pt x="14560" y="45272"/>
                  </a:cubicBezTo>
                  <a:cubicBezTo>
                    <a:pt x="14029" y="44318"/>
                    <a:pt x="13648" y="43270"/>
                    <a:pt x="13416" y="42208"/>
                  </a:cubicBezTo>
                  <a:cubicBezTo>
                    <a:pt x="13034" y="43025"/>
                    <a:pt x="12858" y="43937"/>
                    <a:pt x="12898" y="44850"/>
                  </a:cubicBezTo>
                  <a:lnTo>
                    <a:pt x="11796" y="41091"/>
                  </a:lnTo>
                  <a:cubicBezTo>
                    <a:pt x="11196" y="41295"/>
                    <a:pt x="10706" y="41772"/>
                    <a:pt x="10474" y="42371"/>
                  </a:cubicBezTo>
                  <a:cubicBezTo>
                    <a:pt x="8854" y="40042"/>
                    <a:pt x="6702" y="38095"/>
                    <a:pt x="4236" y="36691"/>
                  </a:cubicBezTo>
                  <a:cubicBezTo>
                    <a:pt x="3978" y="36555"/>
                    <a:pt x="2970" y="36010"/>
                    <a:pt x="1772" y="35371"/>
                  </a:cubicBezTo>
                  <a:cubicBezTo>
                    <a:pt x="1458" y="35207"/>
                    <a:pt x="1158" y="35057"/>
                    <a:pt x="845" y="34894"/>
                  </a:cubicBezTo>
                  <a:cubicBezTo>
                    <a:pt x="532" y="35111"/>
                    <a:pt x="355" y="35547"/>
                    <a:pt x="246" y="35929"/>
                  </a:cubicBezTo>
                  <a:cubicBezTo>
                    <a:pt x="150" y="36270"/>
                    <a:pt x="69" y="36610"/>
                    <a:pt x="1" y="36937"/>
                  </a:cubicBezTo>
                  <a:cubicBezTo>
                    <a:pt x="1403" y="38026"/>
                    <a:pt x="2779" y="39157"/>
                    <a:pt x="4141" y="40301"/>
                  </a:cubicBezTo>
                  <a:cubicBezTo>
                    <a:pt x="6947" y="42684"/>
                    <a:pt x="9698" y="44373"/>
                    <a:pt x="11496" y="47792"/>
                  </a:cubicBezTo>
                  <a:cubicBezTo>
                    <a:pt x="11741" y="48268"/>
                    <a:pt x="11972" y="48758"/>
                    <a:pt x="12027" y="49290"/>
                  </a:cubicBezTo>
                  <a:cubicBezTo>
                    <a:pt x="12095" y="49917"/>
                    <a:pt x="11905" y="50543"/>
                    <a:pt x="11714" y="51142"/>
                  </a:cubicBezTo>
                  <a:cubicBezTo>
                    <a:pt x="11659" y="51333"/>
                    <a:pt x="11605" y="51510"/>
                    <a:pt x="11550" y="51687"/>
                  </a:cubicBezTo>
                  <a:cubicBezTo>
                    <a:pt x="11890" y="51864"/>
                    <a:pt x="12231" y="52027"/>
                    <a:pt x="12571" y="52205"/>
                  </a:cubicBezTo>
                  <a:cubicBezTo>
                    <a:pt x="13021" y="52436"/>
                    <a:pt x="13525" y="52681"/>
                    <a:pt x="14015" y="52735"/>
                  </a:cubicBezTo>
                  <a:cubicBezTo>
                    <a:pt x="14084" y="52749"/>
                    <a:pt x="14151" y="52749"/>
                    <a:pt x="14220" y="52749"/>
                  </a:cubicBezTo>
                  <a:cubicBezTo>
                    <a:pt x="14356" y="52749"/>
                    <a:pt x="14492" y="52735"/>
                    <a:pt x="14629" y="52695"/>
                  </a:cubicBezTo>
                  <a:cubicBezTo>
                    <a:pt x="15023" y="52599"/>
                    <a:pt x="15350" y="52341"/>
                    <a:pt x="15677" y="52082"/>
                  </a:cubicBezTo>
                  <a:cubicBezTo>
                    <a:pt x="18469" y="49917"/>
                    <a:pt x="21248" y="47737"/>
                    <a:pt x="24026" y="45571"/>
                  </a:cubicBezTo>
                  <a:cubicBezTo>
                    <a:pt x="24026" y="45586"/>
                    <a:pt x="24039" y="45586"/>
                    <a:pt x="24039" y="45599"/>
                  </a:cubicBezTo>
                  <a:cubicBezTo>
                    <a:pt x="24053" y="45599"/>
                    <a:pt x="24053" y="45586"/>
                    <a:pt x="24066" y="45571"/>
                  </a:cubicBezTo>
                  <a:cubicBezTo>
                    <a:pt x="24856" y="49018"/>
                    <a:pt x="24516" y="53267"/>
                    <a:pt x="24230" y="56767"/>
                  </a:cubicBezTo>
                  <a:cubicBezTo>
                    <a:pt x="25129" y="54588"/>
                    <a:pt x="25797" y="52327"/>
                    <a:pt x="26205" y="49998"/>
                  </a:cubicBezTo>
                  <a:lnTo>
                    <a:pt x="26205" y="49998"/>
                  </a:lnTo>
                  <a:cubicBezTo>
                    <a:pt x="26845" y="55950"/>
                    <a:pt x="25837" y="61942"/>
                    <a:pt x="24829" y="67853"/>
                  </a:cubicBezTo>
                  <a:cubicBezTo>
                    <a:pt x="23712" y="74390"/>
                    <a:pt x="22596" y="80969"/>
                    <a:pt x="20403" y="87234"/>
                  </a:cubicBezTo>
                  <a:cubicBezTo>
                    <a:pt x="20076" y="88146"/>
                    <a:pt x="19735" y="89045"/>
                    <a:pt x="19314" y="89917"/>
                  </a:cubicBezTo>
                  <a:cubicBezTo>
                    <a:pt x="18782" y="88827"/>
                    <a:pt x="18373" y="87656"/>
                    <a:pt x="17979" y="86499"/>
                  </a:cubicBezTo>
                  <a:cubicBezTo>
                    <a:pt x="17856" y="86566"/>
                    <a:pt x="17747" y="86648"/>
                    <a:pt x="17638" y="86744"/>
                  </a:cubicBezTo>
                  <a:cubicBezTo>
                    <a:pt x="17216" y="87547"/>
                    <a:pt x="16780" y="88337"/>
                    <a:pt x="16303" y="89100"/>
                  </a:cubicBezTo>
                  <a:lnTo>
                    <a:pt x="16263" y="89386"/>
                  </a:lnTo>
                  <a:cubicBezTo>
                    <a:pt x="16385" y="89263"/>
                    <a:pt x="16508" y="89141"/>
                    <a:pt x="16603" y="89018"/>
                  </a:cubicBezTo>
                  <a:cubicBezTo>
                    <a:pt x="17080" y="90612"/>
                    <a:pt x="17556" y="92232"/>
                    <a:pt x="18415" y="93649"/>
                  </a:cubicBezTo>
                  <a:cubicBezTo>
                    <a:pt x="19286" y="95065"/>
                    <a:pt x="20594" y="96291"/>
                    <a:pt x="22201" y="96659"/>
                  </a:cubicBezTo>
                  <a:cubicBezTo>
                    <a:pt x="22596" y="96754"/>
                    <a:pt x="22991" y="96781"/>
                    <a:pt x="23400" y="96781"/>
                  </a:cubicBezTo>
                  <a:cubicBezTo>
                    <a:pt x="24789" y="96781"/>
                    <a:pt x="26191" y="96318"/>
                    <a:pt x="27580" y="96005"/>
                  </a:cubicBezTo>
                  <a:cubicBezTo>
                    <a:pt x="28234" y="95855"/>
                    <a:pt x="28942" y="95760"/>
                    <a:pt x="29637" y="95760"/>
                  </a:cubicBezTo>
                  <a:cubicBezTo>
                    <a:pt x="30809" y="95760"/>
                    <a:pt x="31939" y="96046"/>
                    <a:pt x="32743" y="96863"/>
                  </a:cubicBezTo>
                  <a:cubicBezTo>
                    <a:pt x="33273" y="97408"/>
                    <a:pt x="33587" y="98130"/>
                    <a:pt x="34118" y="98688"/>
                  </a:cubicBezTo>
                  <a:cubicBezTo>
                    <a:pt x="34472" y="99069"/>
                    <a:pt x="35004" y="99356"/>
                    <a:pt x="35507" y="99356"/>
                  </a:cubicBezTo>
                  <a:cubicBezTo>
                    <a:pt x="35670" y="99356"/>
                    <a:pt x="35821" y="99329"/>
                    <a:pt x="35957" y="99260"/>
                  </a:cubicBezTo>
                  <a:cubicBezTo>
                    <a:pt x="36148" y="96672"/>
                    <a:pt x="36242" y="94071"/>
                    <a:pt x="36242" y="91470"/>
                  </a:cubicBezTo>
                  <a:cubicBezTo>
                    <a:pt x="36747" y="93049"/>
                    <a:pt x="37156" y="94643"/>
                    <a:pt x="37495" y="96264"/>
                  </a:cubicBezTo>
                  <a:cubicBezTo>
                    <a:pt x="38000" y="94889"/>
                    <a:pt x="38490" y="93512"/>
                    <a:pt x="38994" y="92137"/>
                  </a:cubicBezTo>
                  <a:cubicBezTo>
                    <a:pt x="39907" y="93336"/>
                    <a:pt x="40819" y="94520"/>
                    <a:pt x="41732" y="95719"/>
                  </a:cubicBezTo>
                  <a:cubicBezTo>
                    <a:pt x="42059" y="96155"/>
                    <a:pt x="42385" y="96590"/>
                    <a:pt x="42740" y="97013"/>
                  </a:cubicBezTo>
                  <a:cubicBezTo>
                    <a:pt x="42658" y="96550"/>
                    <a:pt x="42562" y="96087"/>
                    <a:pt x="42480" y="95610"/>
                  </a:cubicBezTo>
                  <a:lnTo>
                    <a:pt x="42480" y="95610"/>
                  </a:lnTo>
                  <a:cubicBezTo>
                    <a:pt x="42616" y="96127"/>
                    <a:pt x="42740" y="96632"/>
                    <a:pt x="42862" y="97149"/>
                  </a:cubicBezTo>
                  <a:cubicBezTo>
                    <a:pt x="43543" y="97939"/>
                    <a:pt x="44305" y="98661"/>
                    <a:pt x="45246" y="99138"/>
                  </a:cubicBezTo>
                  <a:cubicBezTo>
                    <a:pt x="46036" y="99532"/>
                    <a:pt x="46907" y="99710"/>
                    <a:pt x="47792" y="99710"/>
                  </a:cubicBezTo>
                  <a:cubicBezTo>
                    <a:pt x="49372" y="99710"/>
                    <a:pt x="50993" y="99124"/>
                    <a:pt x="52301" y="98170"/>
                  </a:cubicBezTo>
                  <a:cubicBezTo>
                    <a:pt x="54329" y="96699"/>
                    <a:pt x="55706" y="94493"/>
                    <a:pt x="56850" y="92246"/>
                  </a:cubicBezTo>
                  <a:cubicBezTo>
                    <a:pt x="57435" y="91115"/>
                    <a:pt x="57994" y="89904"/>
                    <a:pt x="58974" y="89087"/>
                  </a:cubicBezTo>
                  <a:cubicBezTo>
                    <a:pt x="59298" y="88817"/>
                    <a:pt x="59646" y="88606"/>
                    <a:pt x="60017" y="88432"/>
                  </a:cubicBezTo>
                  <a:lnTo>
                    <a:pt x="60017" y="88432"/>
                  </a:lnTo>
                  <a:cubicBezTo>
                    <a:pt x="60019" y="88432"/>
                    <a:pt x="60021" y="88432"/>
                    <a:pt x="60022" y="88433"/>
                  </a:cubicBezTo>
                  <a:cubicBezTo>
                    <a:pt x="60023" y="88431"/>
                    <a:pt x="60023" y="88430"/>
                    <a:pt x="60024" y="88429"/>
                  </a:cubicBezTo>
                  <a:lnTo>
                    <a:pt x="60024" y="88429"/>
                  </a:lnTo>
                  <a:cubicBezTo>
                    <a:pt x="60021" y="88430"/>
                    <a:pt x="60019" y="88431"/>
                    <a:pt x="60017" y="88432"/>
                  </a:cubicBezTo>
                  <a:lnTo>
                    <a:pt x="60017" y="88432"/>
                  </a:lnTo>
                  <a:cubicBezTo>
                    <a:pt x="59897" y="88403"/>
                    <a:pt x="59791" y="88308"/>
                    <a:pt x="59737" y="88201"/>
                  </a:cubicBezTo>
                  <a:cubicBezTo>
                    <a:pt x="59683" y="88092"/>
                    <a:pt x="59668" y="87970"/>
                    <a:pt x="59655" y="87847"/>
                  </a:cubicBezTo>
                  <a:cubicBezTo>
                    <a:pt x="59574" y="86363"/>
                    <a:pt x="60213" y="84701"/>
                    <a:pt x="60894" y="83407"/>
                  </a:cubicBezTo>
                  <a:cubicBezTo>
                    <a:pt x="60867" y="83379"/>
                    <a:pt x="60827" y="83352"/>
                    <a:pt x="60772" y="83352"/>
                  </a:cubicBezTo>
                  <a:lnTo>
                    <a:pt x="60758" y="83352"/>
                  </a:lnTo>
                  <a:cubicBezTo>
                    <a:pt x="60622" y="83379"/>
                    <a:pt x="60391" y="83938"/>
                    <a:pt x="60322" y="84060"/>
                  </a:cubicBezTo>
                  <a:cubicBezTo>
                    <a:pt x="60173" y="84333"/>
                    <a:pt x="60037" y="84632"/>
                    <a:pt x="59928" y="84919"/>
                  </a:cubicBezTo>
                  <a:cubicBezTo>
                    <a:pt x="59683" y="85518"/>
                    <a:pt x="59505" y="86145"/>
                    <a:pt x="59287" y="86744"/>
                  </a:cubicBezTo>
                  <a:cubicBezTo>
                    <a:pt x="58947" y="86512"/>
                    <a:pt x="58960" y="86009"/>
                    <a:pt x="59056" y="85600"/>
                  </a:cubicBezTo>
                  <a:cubicBezTo>
                    <a:pt x="59465" y="83734"/>
                    <a:pt x="60567" y="82017"/>
                    <a:pt x="61847" y="80615"/>
                  </a:cubicBezTo>
                  <a:cubicBezTo>
                    <a:pt x="61453" y="80125"/>
                    <a:pt x="61058" y="79648"/>
                    <a:pt x="60663" y="79157"/>
                  </a:cubicBezTo>
                  <a:cubicBezTo>
                    <a:pt x="60336" y="79825"/>
                    <a:pt x="59968" y="80452"/>
                    <a:pt x="59532" y="81051"/>
                  </a:cubicBezTo>
                  <a:cubicBezTo>
                    <a:pt x="59437" y="81187"/>
                    <a:pt x="59328" y="81323"/>
                    <a:pt x="59165" y="81351"/>
                  </a:cubicBezTo>
                  <a:lnTo>
                    <a:pt x="59110" y="81351"/>
                  </a:lnTo>
                  <a:cubicBezTo>
                    <a:pt x="58933" y="81351"/>
                    <a:pt x="58769" y="81200"/>
                    <a:pt x="58647" y="81051"/>
                  </a:cubicBezTo>
                  <a:cubicBezTo>
                    <a:pt x="56087" y="78095"/>
                    <a:pt x="54357" y="74459"/>
                    <a:pt x="52927" y="70836"/>
                  </a:cubicBezTo>
                  <a:cubicBezTo>
                    <a:pt x="50189" y="63876"/>
                    <a:pt x="49413" y="56835"/>
                    <a:pt x="49005" y="49535"/>
                  </a:cubicBezTo>
                  <a:cubicBezTo>
                    <a:pt x="48923" y="48636"/>
                    <a:pt x="48868" y="47737"/>
                    <a:pt x="48827" y="46824"/>
                  </a:cubicBezTo>
                  <a:cubicBezTo>
                    <a:pt x="48691" y="44019"/>
                    <a:pt x="49236" y="41282"/>
                    <a:pt x="49468" y="38462"/>
                  </a:cubicBezTo>
                  <a:cubicBezTo>
                    <a:pt x="49481" y="38258"/>
                    <a:pt x="49508" y="38026"/>
                    <a:pt x="49644" y="37863"/>
                  </a:cubicBezTo>
                  <a:cubicBezTo>
                    <a:pt x="49795" y="37672"/>
                    <a:pt x="50067" y="37632"/>
                    <a:pt x="50312" y="37590"/>
                  </a:cubicBezTo>
                  <a:cubicBezTo>
                    <a:pt x="56046" y="36651"/>
                    <a:pt x="61820" y="36364"/>
                    <a:pt x="67418" y="34757"/>
                  </a:cubicBezTo>
                  <a:cubicBezTo>
                    <a:pt x="68031" y="34581"/>
                    <a:pt x="68699" y="34376"/>
                    <a:pt x="69135" y="33900"/>
                  </a:cubicBezTo>
                  <a:cubicBezTo>
                    <a:pt x="69556" y="33423"/>
                    <a:pt x="69692" y="32742"/>
                    <a:pt x="69816" y="32115"/>
                  </a:cubicBezTo>
                  <a:cubicBezTo>
                    <a:pt x="69870" y="31802"/>
                    <a:pt x="69925" y="31503"/>
                    <a:pt x="69979" y="31203"/>
                  </a:cubicBezTo>
                  <a:cubicBezTo>
                    <a:pt x="70836" y="26491"/>
                    <a:pt x="71668" y="21778"/>
                    <a:pt x="72471" y="17052"/>
                  </a:cubicBezTo>
                  <a:cubicBezTo>
                    <a:pt x="73193" y="12844"/>
                    <a:pt x="74105" y="8458"/>
                    <a:pt x="76244" y="4685"/>
                  </a:cubicBezTo>
                  <a:cubicBezTo>
                    <a:pt x="74732" y="3378"/>
                    <a:pt x="73016" y="2030"/>
                    <a:pt x="71163" y="1226"/>
                  </a:cubicBezTo>
                  <a:cubicBezTo>
                    <a:pt x="70537" y="953"/>
                    <a:pt x="69897" y="722"/>
                    <a:pt x="69244" y="545"/>
                  </a:cubicBezTo>
                  <a:cubicBezTo>
                    <a:pt x="69216" y="532"/>
                    <a:pt x="69175" y="518"/>
                    <a:pt x="69135" y="518"/>
                  </a:cubicBezTo>
                  <a:cubicBezTo>
                    <a:pt x="68426" y="314"/>
                    <a:pt x="67704" y="178"/>
                    <a:pt x="66983" y="96"/>
                  </a:cubicBezTo>
                  <a:cubicBezTo>
                    <a:pt x="66451" y="41"/>
                    <a:pt x="65920" y="0"/>
                    <a:pt x="6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5919630" y="2019575"/>
              <a:ext cx="51059" cy="28504"/>
            </a:xfrm>
            <a:custGeom>
              <a:rect b="b" l="l" r="r" t="t"/>
              <a:pathLst>
                <a:path extrusionOk="0" h="1567" w="2807">
                  <a:moveTo>
                    <a:pt x="1" y="0"/>
                  </a:moveTo>
                  <a:cubicBezTo>
                    <a:pt x="11" y="7"/>
                    <a:pt x="22" y="13"/>
                    <a:pt x="33" y="19"/>
                  </a:cubicBezTo>
                  <a:lnTo>
                    <a:pt x="33" y="19"/>
                  </a:lnTo>
                  <a:cubicBezTo>
                    <a:pt x="22" y="9"/>
                    <a:pt x="11" y="0"/>
                    <a:pt x="1" y="0"/>
                  </a:cubicBezTo>
                  <a:close/>
                  <a:moveTo>
                    <a:pt x="33" y="19"/>
                  </a:moveTo>
                  <a:cubicBezTo>
                    <a:pt x="35" y="22"/>
                    <a:pt x="38" y="25"/>
                    <a:pt x="41" y="28"/>
                  </a:cubicBezTo>
                  <a:cubicBezTo>
                    <a:pt x="899" y="558"/>
                    <a:pt x="1784" y="1063"/>
                    <a:pt x="2683" y="1539"/>
                  </a:cubicBezTo>
                  <a:cubicBezTo>
                    <a:pt x="2725" y="1553"/>
                    <a:pt x="2765" y="1553"/>
                    <a:pt x="2806" y="1566"/>
                  </a:cubicBezTo>
                  <a:cubicBezTo>
                    <a:pt x="1799" y="1016"/>
                    <a:pt x="778" y="452"/>
                    <a:pt x="33" y="19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5920358" y="2020067"/>
              <a:ext cx="48094" cy="27503"/>
            </a:xfrm>
            <a:custGeom>
              <a:rect b="b" l="l" r="r" t="t"/>
              <a:pathLst>
                <a:path extrusionOk="0" h="1512" w="2644">
                  <a:moveTo>
                    <a:pt x="1" y="1"/>
                  </a:moveTo>
                  <a:lnTo>
                    <a:pt x="1" y="1"/>
                  </a:lnTo>
                  <a:cubicBezTo>
                    <a:pt x="818" y="600"/>
                    <a:pt x="1826" y="1281"/>
                    <a:pt x="2643" y="1512"/>
                  </a:cubicBezTo>
                  <a:cubicBezTo>
                    <a:pt x="1744" y="1036"/>
                    <a:pt x="859" y="531"/>
                    <a:pt x="1" y="1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5880722" y="2266068"/>
              <a:ext cx="32978" cy="1510"/>
            </a:xfrm>
            <a:custGeom>
              <a:rect b="b" l="l" r="r" t="t"/>
              <a:pathLst>
                <a:path extrusionOk="0" h="83" w="1813">
                  <a:moveTo>
                    <a:pt x="1036" y="0"/>
                  </a:moveTo>
                  <a:cubicBezTo>
                    <a:pt x="1029" y="0"/>
                    <a:pt x="1023" y="0"/>
                    <a:pt x="1017" y="0"/>
                  </a:cubicBezTo>
                  <a:lnTo>
                    <a:pt x="1017" y="0"/>
                  </a:lnTo>
                  <a:cubicBezTo>
                    <a:pt x="1282" y="1"/>
                    <a:pt x="1547" y="15"/>
                    <a:pt x="1799" y="42"/>
                  </a:cubicBezTo>
                  <a:lnTo>
                    <a:pt x="1813" y="42"/>
                  </a:lnTo>
                  <a:cubicBezTo>
                    <a:pt x="1553" y="15"/>
                    <a:pt x="1295" y="0"/>
                    <a:pt x="1036" y="0"/>
                  </a:cubicBezTo>
                  <a:close/>
                  <a:moveTo>
                    <a:pt x="996" y="0"/>
                  </a:moveTo>
                  <a:cubicBezTo>
                    <a:pt x="669" y="0"/>
                    <a:pt x="328" y="15"/>
                    <a:pt x="1" y="69"/>
                  </a:cubicBezTo>
                  <a:lnTo>
                    <a:pt x="1" y="82"/>
                  </a:lnTo>
                  <a:cubicBezTo>
                    <a:pt x="335" y="29"/>
                    <a:pt x="683" y="1"/>
                    <a:pt x="1017" y="0"/>
                  </a:cubicBezTo>
                  <a:lnTo>
                    <a:pt x="1017" y="0"/>
                  </a:lnTo>
                  <a:cubicBezTo>
                    <a:pt x="1010" y="0"/>
                    <a:pt x="1003" y="0"/>
                    <a:pt x="996" y="0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5880231" y="2262594"/>
              <a:ext cx="33215" cy="4748"/>
            </a:xfrm>
            <a:custGeom>
              <a:rect b="b" l="l" r="r" t="t"/>
              <a:pathLst>
                <a:path extrusionOk="0" h="261" w="1826">
                  <a:moveTo>
                    <a:pt x="369" y="1"/>
                  </a:moveTo>
                  <a:cubicBezTo>
                    <a:pt x="178" y="1"/>
                    <a:pt x="55" y="28"/>
                    <a:pt x="1" y="97"/>
                  </a:cubicBezTo>
                  <a:cubicBezTo>
                    <a:pt x="15" y="151"/>
                    <a:pt x="15" y="206"/>
                    <a:pt x="28" y="260"/>
                  </a:cubicBezTo>
                  <a:cubicBezTo>
                    <a:pt x="355" y="206"/>
                    <a:pt x="696" y="191"/>
                    <a:pt x="1023" y="191"/>
                  </a:cubicBezTo>
                  <a:cubicBezTo>
                    <a:pt x="1295" y="191"/>
                    <a:pt x="1567" y="206"/>
                    <a:pt x="1826" y="233"/>
                  </a:cubicBezTo>
                  <a:cubicBezTo>
                    <a:pt x="1254" y="97"/>
                    <a:pt x="709" y="1"/>
                    <a:pt x="369" y="1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6957170" y="3286018"/>
              <a:ext cx="764" cy="4984"/>
            </a:xfrm>
            <a:custGeom>
              <a:rect b="b" l="l" r="r" t="t"/>
              <a:pathLst>
                <a:path extrusionOk="0" h="274" w="42">
                  <a:moveTo>
                    <a:pt x="41" y="1"/>
                  </a:moveTo>
                  <a:lnTo>
                    <a:pt x="14" y="28"/>
                  </a:lnTo>
                  <a:cubicBezTo>
                    <a:pt x="1" y="110"/>
                    <a:pt x="1" y="192"/>
                    <a:pt x="1" y="273"/>
                  </a:cubicBezTo>
                  <a:lnTo>
                    <a:pt x="41" y="23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9AA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6908366" y="3286527"/>
              <a:ext cx="49058" cy="29250"/>
            </a:xfrm>
            <a:custGeom>
              <a:rect b="b" l="l" r="r" t="t"/>
              <a:pathLst>
                <a:path extrusionOk="0" h="1608" w="2697">
                  <a:moveTo>
                    <a:pt x="2697" y="0"/>
                  </a:moveTo>
                  <a:lnTo>
                    <a:pt x="2697" y="0"/>
                  </a:lnTo>
                  <a:cubicBezTo>
                    <a:pt x="1839" y="613"/>
                    <a:pt x="926" y="1144"/>
                    <a:pt x="0" y="1607"/>
                  </a:cubicBezTo>
                  <a:cubicBezTo>
                    <a:pt x="245" y="1566"/>
                    <a:pt x="505" y="1498"/>
                    <a:pt x="777" y="1402"/>
                  </a:cubicBezTo>
                  <a:cubicBezTo>
                    <a:pt x="1458" y="1157"/>
                    <a:pt x="2085" y="736"/>
                    <a:pt x="2684" y="245"/>
                  </a:cubicBezTo>
                  <a:cubicBezTo>
                    <a:pt x="2684" y="164"/>
                    <a:pt x="2684" y="82"/>
                    <a:pt x="2697" y="0"/>
                  </a:cubicBezTo>
                  <a:close/>
                </a:path>
              </a:pathLst>
            </a:custGeom>
            <a:solidFill>
              <a:srgbClr val="303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6682919" y="3208237"/>
              <a:ext cx="2256" cy="24538"/>
            </a:xfrm>
            <a:custGeom>
              <a:rect b="b" l="l" r="r" t="t"/>
              <a:pathLst>
                <a:path extrusionOk="0" h="1349" w="124">
                  <a:moveTo>
                    <a:pt x="82" y="0"/>
                  </a:moveTo>
                  <a:lnTo>
                    <a:pt x="0" y="1348"/>
                  </a:lnTo>
                  <a:cubicBezTo>
                    <a:pt x="42" y="940"/>
                    <a:pt x="82" y="518"/>
                    <a:pt x="123" y="95"/>
                  </a:cubicBezTo>
                  <a:cubicBezTo>
                    <a:pt x="109" y="55"/>
                    <a:pt x="96" y="28"/>
                    <a:pt x="82" y="0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6684411" y="3207746"/>
              <a:ext cx="764" cy="2237"/>
            </a:xfrm>
            <a:custGeom>
              <a:rect b="b" l="l" r="r" t="t"/>
              <a:pathLst>
                <a:path extrusionOk="0" h="123" w="42">
                  <a:moveTo>
                    <a:pt x="0" y="0"/>
                  </a:moveTo>
                  <a:lnTo>
                    <a:pt x="0" y="27"/>
                  </a:lnTo>
                  <a:cubicBezTo>
                    <a:pt x="14" y="55"/>
                    <a:pt x="27" y="82"/>
                    <a:pt x="41" y="122"/>
                  </a:cubicBezTo>
                  <a:lnTo>
                    <a:pt x="41" y="95"/>
                  </a:lnTo>
                  <a:cubicBezTo>
                    <a:pt x="27" y="55"/>
                    <a:pt x="14" y="27"/>
                    <a:pt x="0" y="0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6705475" y="3260515"/>
              <a:ext cx="4711" cy="13879"/>
            </a:xfrm>
            <a:custGeom>
              <a:rect b="b" l="l" r="r" t="t"/>
              <a:pathLst>
                <a:path extrusionOk="0" h="763" w="259">
                  <a:moveTo>
                    <a:pt x="0" y="0"/>
                  </a:moveTo>
                  <a:cubicBezTo>
                    <a:pt x="82" y="259"/>
                    <a:pt x="164" y="504"/>
                    <a:pt x="259" y="762"/>
                  </a:cubicBezTo>
                  <a:cubicBezTo>
                    <a:pt x="177" y="504"/>
                    <a:pt x="82" y="259"/>
                    <a:pt x="0" y="0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6701255" y="3248874"/>
              <a:ext cx="11896" cy="33451"/>
            </a:xfrm>
            <a:custGeom>
              <a:rect b="b" l="l" r="r" t="t"/>
              <a:pathLst>
                <a:path extrusionOk="0" h="1839" w="654">
                  <a:moveTo>
                    <a:pt x="0" y="0"/>
                  </a:moveTo>
                  <a:lnTo>
                    <a:pt x="0" y="0"/>
                  </a:lnTo>
                  <a:cubicBezTo>
                    <a:pt x="82" y="218"/>
                    <a:pt x="151" y="436"/>
                    <a:pt x="232" y="640"/>
                  </a:cubicBezTo>
                  <a:cubicBezTo>
                    <a:pt x="314" y="899"/>
                    <a:pt x="409" y="1144"/>
                    <a:pt x="491" y="1402"/>
                  </a:cubicBezTo>
                  <a:cubicBezTo>
                    <a:pt x="545" y="1539"/>
                    <a:pt x="599" y="1689"/>
                    <a:pt x="654" y="1838"/>
                  </a:cubicBezTo>
                  <a:cubicBezTo>
                    <a:pt x="450" y="1226"/>
                    <a:pt x="232" y="612"/>
                    <a:pt x="0" y="0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6396517" y="3257787"/>
              <a:ext cx="107048" cy="23793"/>
            </a:xfrm>
            <a:custGeom>
              <a:rect b="b" l="l" r="r" t="t"/>
              <a:pathLst>
                <a:path extrusionOk="0" h="1308" w="5885">
                  <a:moveTo>
                    <a:pt x="5626" y="0"/>
                  </a:moveTo>
                  <a:cubicBezTo>
                    <a:pt x="5191" y="0"/>
                    <a:pt x="4755" y="150"/>
                    <a:pt x="4332" y="286"/>
                  </a:cubicBezTo>
                  <a:cubicBezTo>
                    <a:pt x="2930" y="749"/>
                    <a:pt x="1472" y="1090"/>
                    <a:pt x="1" y="1308"/>
                  </a:cubicBezTo>
                  <a:cubicBezTo>
                    <a:pt x="55" y="1308"/>
                    <a:pt x="110" y="1294"/>
                    <a:pt x="164" y="1294"/>
                  </a:cubicBezTo>
                  <a:cubicBezTo>
                    <a:pt x="1472" y="1117"/>
                    <a:pt x="4387" y="818"/>
                    <a:pt x="5885" y="13"/>
                  </a:cubicBezTo>
                  <a:cubicBezTo>
                    <a:pt x="5803" y="0"/>
                    <a:pt x="5708" y="0"/>
                    <a:pt x="5626" y="0"/>
                  </a:cubicBezTo>
                  <a:close/>
                </a:path>
              </a:pathLst>
            </a:custGeom>
            <a:solidFill>
              <a:srgbClr val="303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6498854" y="3257787"/>
              <a:ext cx="4711" cy="255"/>
            </a:xfrm>
            <a:custGeom>
              <a:rect b="b" l="l" r="r" t="t"/>
              <a:pathLst>
                <a:path extrusionOk="0" h="14" w="259">
                  <a:moveTo>
                    <a:pt x="0" y="0"/>
                  </a:moveTo>
                  <a:cubicBezTo>
                    <a:pt x="82" y="0"/>
                    <a:pt x="177" y="0"/>
                    <a:pt x="259" y="13"/>
                  </a:cubicBezTo>
                  <a:cubicBezTo>
                    <a:pt x="177" y="0"/>
                    <a:pt x="95" y="0"/>
                    <a:pt x="0" y="0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7105564" y="1416359"/>
              <a:ext cx="242564" cy="185538"/>
            </a:xfrm>
            <a:custGeom>
              <a:rect b="b" l="l" r="r" t="t"/>
              <a:pathLst>
                <a:path extrusionOk="0" h="10200" w="13335">
                  <a:moveTo>
                    <a:pt x="2338" y="0"/>
                  </a:moveTo>
                  <a:cubicBezTo>
                    <a:pt x="1665" y="0"/>
                    <a:pt x="993" y="49"/>
                    <a:pt x="327" y="148"/>
                  </a:cubicBezTo>
                  <a:cubicBezTo>
                    <a:pt x="164" y="176"/>
                    <a:pt x="42" y="5037"/>
                    <a:pt x="1" y="5433"/>
                  </a:cubicBezTo>
                  <a:cubicBezTo>
                    <a:pt x="117" y="5430"/>
                    <a:pt x="233" y="5429"/>
                    <a:pt x="349" y="5429"/>
                  </a:cubicBezTo>
                  <a:cubicBezTo>
                    <a:pt x="2781" y="5429"/>
                    <a:pt x="5214" y="5972"/>
                    <a:pt x="7424" y="6999"/>
                  </a:cubicBezTo>
                  <a:cubicBezTo>
                    <a:pt x="8922" y="7707"/>
                    <a:pt x="10379" y="8702"/>
                    <a:pt x="11087" y="10200"/>
                  </a:cubicBezTo>
                  <a:cubicBezTo>
                    <a:pt x="10992" y="9396"/>
                    <a:pt x="13335" y="4752"/>
                    <a:pt x="13253" y="4683"/>
                  </a:cubicBezTo>
                  <a:cubicBezTo>
                    <a:pt x="11728" y="3376"/>
                    <a:pt x="10012" y="2028"/>
                    <a:pt x="8159" y="1224"/>
                  </a:cubicBezTo>
                  <a:cubicBezTo>
                    <a:pt x="6335" y="429"/>
                    <a:pt x="4336" y="0"/>
                    <a:pt x="2338" y="0"/>
                  </a:cubicBezTo>
                  <a:close/>
                </a:path>
              </a:pathLst>
            </a:custGeom>
            <a:solidFill>
              <a:srgbClr val="AD7C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5872791" y="2004714"/>
              <a:ext cx="108049" cy="277725"/>
            </a:xfrm>
            <a:custGeom>
              <a:rect b="b" l="l" r="r" t="t"/>
              <a:pathLst>
                <a:path extrusionOk="0" h="15268" w="5940">
                  <a:moveTo>
                    <a:pt x="5939" y="2425"/>
                  </a:moveTo>
                  <a:lnTo>
                    <a:pt x="5939" y="2425"/>
                  </a:lnTo>
                  <a:cubicBezTo>
                    <a:pt x="5935" y="2425"/>
                    <a:pt x="5932" y="2426"/>
                    <a:pt x="5928" y="2426"/>
                  </a:cubicBezTo>
                  <a:lnTo>
                    <a:pt x="5928" y="2426"/>
                  </a:lnTo>
                  <a:cubicBezTo>
                    <a:pt x="5932" y="2426"/>
                    <a:pt x="5935" y="2425"/>
                    <a:pt x="5939" y="2425"/>
                  </a:cubicBezTo>
                  <a:close/>
                  <a:moveTo>
                    <a:pt x="1459" y="0"/>
                  </a:moveTo>
                  <a:cubicBezTo>
                    <a:pt x="410" y="1784"/>
                    <a:pt x="355" y="4467"/>
                    <a:pt x="192" y="6496"/>
                  </a:cubicBezTo>
                  <a:cubicBezTo>
                    <a:pt x="1" y="9111"/>
                    <a:pt x="70" y="11753"/>
                    <a:pt x="396" y="14355"/>
                  </a:cubicBezTo>
                  <a:cubicBezTo>
                    <a:pt x="381" y="14231"/>
                    <a:pt x="528" y="14180"/>
                    <a:pt x="779" y="14180"/>
                  </a:cubicBezTo>
                  <a:cubicBezTo>
                    <a:pt x="1854" y="14180"/>
                    <a:pt x="4835" y="15113"/>
                    <a:pt x="5176" y="15267"/>
                  </a:cubicBezTo>
                  <a:cubicBezTo>
                    <a:pt x="4019" y="11495"/>
                    <a:pt x="3965" y="7382"/>
                    <a:pt x="5027" y="3582"/>
                  </a:cubicBezTo>
                  <a:cubicBezTo>
                    <a:pt x="5175" y="3082"/>
                    <a:pt x="5418" y="2501"/>
                    <a:pt x="5928" y="2426"/>
                  </a:cubicBezTo>
                  <a:lnTo>
                    <a:pt x="5928" y="2426"/>
                  </a:lnTo>
                  <a:cubicBezTo>
                    <a:pt x="5879" y="2433"/>
                    <a:pt x="5828" y="2436"/>
                    <a:pt x="5776" y="2436"/>
                  </a:cubicBezTo>
                  <a:cubicBezTo>
                    <a:pt x="4519" y="2436"/>
                    <a:pt x="2371" y="612"/>
                    <a:pt x="1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6188915" y="2985010"/>
              <a:ext cx="1037321" cy="387793"/>
            </a:xfrm>
            <a:custGeom>
              <a:rect b="b" l="l" r="r" t="t"/>
              <a:pathLst>
                <a:path extrusionOk="0" h="21319" w="57027">
                  <a:moveTo>
                    <a:pt x="53989" y="1"/>
                  </a:moveTo>
                  <a:cubicBezTo>
                    <a:pt x="51824" y="1676"/>
                    <a:pt x="48487" y="1090"/>
                    <a:pt x="46376" y="2848"/>
                  </a:cubicBezTo>
                  <a:cubicBezTo>
                    <a:pt x="45396" y="3665"/>
                    <a:pt x="44837" y="4876"/>
                    <a:pt x="44252" y="6007"/>
                  </a:cubicBezTo>
                  <a:cubicBezTo>
                    <a:pt x="43108" y="8254"/>
                    <a:pt x="41731" y="10460"/>
                    <a:pt x="39703" y="11931"/>
                  </a:cubicBezTo>
                  <a:cubicBezTo>
                    <a:pt x="38392" y="12881"/>
                    <a:pt x="36764" y="13473"/>
                    <a:pt x="35174" y="13473"/>
                  </a:cubicBezTo>
                  <a:cubicBezTo>
                    <a:pt x="34301" y="13473"/>
                    <a:pt x="33439" y="13295"/>
                    <a:pt x="32648" y="12899"/>
                  </a:cubicBezTo>
                  <a:cubicBezTo>
                    <a:pt x="31177" y="12149"/>
                    <a:pt x="30127" y="10801"/>
                    <a:pt x="29134" y="9480"/>
                  </a:cubicBezTo>
                  <a:cubicBezTo>
                    <a:pt x="28221" y="8281"/>
                    <a:pt x="27309" y="7097"/>
                    <a:pt x="26396" y="5898"/>
                  </a:cubicBezTo>
                  <a:cubicBezTo>
                    <a:pt x="25687" y="7860"/>
                    <a:pt x="24966" y="9821"/>
                    <a:pt x="24258" y="11782"/>
                  </a:cubicBezTo>
                  <a:cubicBezTo>
                    <a:pt x="24094" y="12218"/>
                    <a:pt x="23917" y="12667"/>
                    <a:pt x="23550" y="12926"/>
                  </a:cubicBezTo>
                  <a:cubicBezTo>
                    <a:pt x="23353" y="13056"/>
                    <a:pt x="23134" y="13112"/>
                    <a:pt x="22910" y="13112"/>
                  </a:cubicBezTo>
                  <a:cubicBezTo>
                    <a:pt x="22407" y="13112"/>
                    <a:pt x="21878" y="12826"/>
                    <a:pt x="21520" y="12449"/>
                  </a:cubicBezTo>
                  <a:cubicBezTo>
                    <a:pt x="20989" y="11891"/>
                    <a:pt x="20675" y="11169"/>
                    <a:pt x="20145" y="10624"/>
                  </a:cubicBezTo>
                  <a:cubicBezTo>
                    <a:pt x="19332" y="9803"/>
                    <a:pt x="18204" y="9519"/>
                    <a:pt x="17038" y="9519"/>
                  </a:cubicBezTo>
                  <a:cubicBezTo>
                    <a:pt x="16346" y="9519"/>
                    <a:pt x="15642" y="9619"/>
                    <a:pt x="14982" y="9766"/>
                  </a:cubicBezTo>
                  <a:cubicBezTo>
                    <a:pt x="13596" y="10084"/>
                    <a:pt x="12185" y="10550"/>
                    <a:pt x="10794" y="10550"/>
                  </a:cubicBezTo>
                  <a:cubicBezTo>
                    <a:pt x="10395" y="10550"/>
                    <a:pt x="9998" y="10511"/>
                    <a:pt x="9603" y="10420"/>
                  </a:cubicBezTo>
                  <a:cubicBezTo>
                    <a:pt x="7996" y="10052"/>
                    <a:pt x="6688" y="8826"/>
                    <a:pt x="5817" y="7410"/>
                  </a:cubicBezTo>
                  <a:cubicBezTo>
                    <a:pt x="4958" y="5993"/>
                    <a:pt x="4482" y="4373"/>
                    <a:pt x="4005" y="2779"/>
                  </a:cubicBezTo>
                  <a:cubicBezTo>
                    <a:pt x="2766" y="4237"/>
                    <a:pt x="1" y="6238"/>
                    <a:pt x="778" y="8390"/>
                  </a:cubicBezTo>
                  <a:cubicBezTo>
                    <a:pt x="1404" y="10121"/>
                    <a:pt x="2221" y="11768"/>
                    <a:pt x="3215" y="13308"/>
                  </a:cubicBezTo>
                  <a:cubicBezTo>
                    <a:pt x="3841" y="14301"/>
                    <a:pt x="4577" y="15269"/>
                    <a:pt x="5599" y="15841"/>
                  </a:cubicBezTo>
                  <a:cubicBezTo>
                    <a:pt x="6531" y="16380"/>
                    <a:pt x="7620" y="16538"/>
                    <a:pt x="8711" y="16538"/>
                  </a:cubicBezTo>
                  <a:cubicBezTo>
                    <a:pt x="9133" y="16538"/>
                    <a:pt x="9556" y="16515"/>
                    <a:pt x="9970" y="16480"/>
                  </a:cubicBezTo>
                  <a:cubicBezTo>
                    <a:pt x="11932" y="16304"/>
                    <a:pt x="13880" y="15895"/>
                    <a:pt x="15745" y="15282"/>
                  </a:cubicBezTo>
                  <a:cubicBezTo>
                    <a:pt x="16177" y="15145"/>
                    <a:pt x="16619" y="14990"/>
                    <a:pt x="17062" y="14990"/>
                  </a:cubicBezTo>
                  <a:cubicBezTo>
                    <a:pt x="17150" y="14990"/>
                    <a:pt x="17237" y="14996"/>
                    <a:pt x="17325" y="15009"/>
                  </a:cubicBezTo>
                  <a:cubicBezTo>
                    <a:pt x="18387" y="15187"/>
                    <a:pt x="18959" y="16331"/>
                    <a:pt x="19531" y="17243"/>
                  </a:cubicBezTo>
                  <a:cubicBezTo>
                    <a:pt x="20703" y="19095"/>
                    <a:pt x="22542" y="20512"/>
                    <a:pt x="24612" y="21165"/>
                  </a:cubicBezTo>
                  <a:cubicBezTo>
                    <a:pt x="24875" y="21251"/>
                    <a:pt x="25156" y="21318"/>
                    <a:pt x="25426" y="21318"/>
                  </a:cubicBezTo>
                  <a:cubicBezTo>
                    <a:pt x="25632" y="21318"/>
                    <a:pt x="25832" y="21279"/>
                    <a:pt x="26014" y="21180"/>
                  </a:cubicBezTo>
                  <a:cubicBezTo>
                    <a:pt x="27186" y="20512"/>
                    <a:pt x="26859" y="18401"/>
                    <a:pt x="26927" y="17284"/>
                  </a:cubicBezTo>
                  <a:cubicBezTo>
                    <a:pt x="27036" y="15609"/>
                    <a:pt x="27145" y="13920"/>
                    <a:pt x="27240" y="12245"/>
                  </a:cubicBezTo>
                  <a:cubicBezTo>
                    <a:pt x="28057" y="14070"/>
                    <a:pt x="28738" y="15963"/>
                    <a:pt x="29283" y="17897"/>
                  </a:cubicBezTo>
                  <a:cubicBezTo>
                    <a:pt x="29723" y="19440"/>
                    <a:pt x="31136" y="19959"/>
                    <a:pt x="32801" y="19959"/>
                  </a:cubicBezTo>
                  <a:cubicBezTo>
                    <a:pt x="35104" y="19959"/>
                    <a:pt x="37892" y="18968"/>
                    <a:pt x="39267" y="18320"/>
                  </a:cubicBezTo>
                  <a:cubicBezTo>
                    <a:pt x="42794" y="16671"/>
                    <a:pt x="45995" y="13825"/>
                    <a:pt x="47751" y="10270"/>
                  </a:cubicBezTo>
                  <a:cubicBezTo>
                    <a:pt x="48392" y="9004"/>
                    <a:pt x="48910" y="7587"/>
                    <a:pt x="50012" y="6701"/>
                  </a:cubicBezTo>
                  <a:cubicBezTo>
                    <a:pt x="52055" y="5067"/>
                    <a:pt x="55624" y="5557"/>
                    <a:pt x="56768" y="3202"/>
                  </a:cubicBezTo>
                  <a:cubicBezTo>
                    <a:pt x="57027" y="2670"/>
                    <a:pt x="54194" y="682"/>
                    <a:pt x="53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6438646" y="1883696"/>
              <a:ext cx="277743" cy="1005470"/>
            </a:xfrm>
            <a:custGeom>
              <a:rect b="b" l="l" r="r" t="t"/>
              <a:pathLst>
                <a:path extrusionOk="0" h="55276" w="15269">
                  <a:moveTo>
                    <a:pt x="14627" y="0"/>
                  </a:moveTo>
                  <a:cubicBezTo>
                    <a:pt x="13553" y="0"/>
                    <a:pt x="12378" y="285"/>
                    <a:pt x="11386" y="674"/>
                  </a:cubicBezTo>
                  <a:cubicBezTo>
                    <a:pt x="11121" y="780"/>
                    <a:pt x="8481" y="2202"/>
                    <a:pt x="8304" y="2202"/>
                  </a:cubicBezTo>
                  <a:cubicBezTo>
                    <a:pt x="8299" y="2202"/>
                    <a:pt x="8296" y="2201"/>
                    <a:pt x="8295" y="2199"/>
                  </a:cubicBezTo>
                  <a:lnTo>
                    <a:pt x="8295" y="2199"/>
                  </a:lnTo>
                  <a:cubicBezTo>
                    <a:pt x="9112" y="3861"/>
                    <a:pt x="8322" y="6040"/>
                    <a:pt x="7097" y="7320"/>
                  </a:cubicBezTo>
                  <a:cubicBezTo>
                    <a:pt x="7042" y="7375"/>
                    <a:pt x="6974" y="7443"/>
                    <a:pt x="6892" y="7443"/>
                  </a:cubicBezTo>
                  <a:cubicBezTo>
                    <a:pt x="6837" y="7443"/>
                    <a:pt x="6783" y="7402"/>
                    <a:pt x="6743" y="7375"/>
                  </a:cubicBezTo>
                  <a:cubicBezTo>
                    <a:pt x="5898" y="6803"/>
                    <a:pt x="5149" y="5700"/>
                    <a:pt x="4890" y="4719"/>
                  </a:cubicBezTo>
                  <a:cubicBezTo>
                    <a:pt x="4727" y="4093"/>
                    <a:pt x="4876" y="3575"/>
                    <a:pt x="5176" y="3016"/>
                  </a:cubicBezTo>
                  <a:cubicBezTo>
                    <a:pt x="4632" y="2869"/>
                    <a:pt x="4070" y="2796"/>
                    <a:pt x="3509" y="2796"/>
                  </a:cubicBezTo>
                  <a:cubicBezTo>
                    <a:pt x="2409" y="2796"/>
                    <a:pt x="1310" y="3075"/>
                    <a:pt x="354" y="3616"/>
                  </a:cubicBezTo>
                  <a:cubicBezTo>
                    <a:pt x="245" y="3684"/>
                    <a:pt x="137" y="3752"/>
                    <a:pt x="69" y="3861"/>
                  </a:cubicBezTo>
                  <a:cubicBezTo>
                    <a:pt x="0" y="3997"/>
                    <a:pt x="28" y="4160"/>
                    <a:pt x="55" y="4311"/>
                  </a:cubicBezTo>
                  <a:cubicBezTo>
                    <a:pt x="1703" y="13177"/>
                    <a:pt x="3678" y="22071"/>
                    <a:pt x="5421" y="30951"/>
                  </a:cubicBezTo>
                  <a:cubicBezTo>
                    <a:pt x="7042" y="39136"/>
                    <a:pt x="7941" y="47362"/>
                    <a:pt x="10760" y="55275"/>
                  </a:cubicBezTo>
                  <a:cubicBezTo>
                    <a:pt x="11822" y="46218"/>
                    <a:pt x="12776" y="37147"/>
                    <a:pt x="13566" y="28063"/>
                  </a:cubicBezTo>
                  <a:cubicBezTo>
                    <a:pt x="14342" y="19074"/>
                    <a:pt x="15269" y="10017"/>
                    <a:pt x="14942" y="1001"/>
                  </a:cubicBezTo>
                  <a:cubicBezTo>
                    <a:pt x="14942" y="810"/>
                    <a:pt x="14928" y="619"/>
                    <a:pt x="14928" y="443"/>
                  </a:cubicBezTo>
                  <a:cubicBezTo>
                    <a:pt x="14914" y="292"/>
                    <a:pt x="14914" y="143"/>
                    <a:pt x="14900" y="7"/>
                  </a:cubicBezTo>
                  <a:cubicBezTo>
                    <a:pt x="14810" y="3"/>
                    <a:pt x="14719" y="0"/>
                    <a:pt x="14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6470114" y="1885042"/>
              <a:ext cx="212587" cy="54024"/>
            </a:xfrm>
            <a:custGeom>
              <a:rect b="b" l="l" r="r" t="t"/>
              <a:pathLst>
                <a:path extrusionOk="0" h="2970" w="11687">
                  <a:moveTo>
                    <a:pt x="11563" y="0"/>
                  </a:moveTo>
                  <a:cubicBezTo>
                    <a:pt x="11345" y="0"/>
                    <a:pt x="10869" y="151"/>
                    <a:pt x="10297" y="382"/>
                  </a:cubicBezTo>
                  <a:cubicBezTo>
                    <a:pt x="10746" y="232"/>
                    <a:pt x="11209" y="109"/>
                    <a:pt x="11686" y="28"/>
                  </a:cubicBezTo>
                  <a:cubicBezTo>
                    <a:pt x="11659" y="15"/>
                    <a:pt x="11618" y="0"/>
                    <a:pt x="11563" y="0"/>
                  </a:cubicBezTo>
                  <a:close/>
                  <a:moveTo>
                    <a:pt x="9153" y="859"/>
                  </a:moveTo>
                  <a:lnTo>
                    <a:pt x="9153" y="859"/>
                  </a:lnTo>
                  <a:cubicBezTo>
                    <a:pt x="7859" y="1417"/>
                    <a:pt x="6565" y="2071"/>
                    <a:pt x="6565" y="2085"/>
                  </a:cubicBezTo>
                  <a:cubicBezTo>
                    <a:pt x="6578" y="2098"/>
                    <a:pt x="6578" y="2112"/>
                    <a:pt x="6592" y="2125"/>
                  </a:cubicBezTo>
                  <a:cubicBezTo>
                    <a:pt x="6769" y="2085"/>
                    <a:pt x="8322" y="1281"/>
                    <a:pt x="9153" y="859"/>
                  </a:cubicBezTo>
                  <a:close/>
                  <a:moveTo>
                    <a:pt x="3242" y="2888"/>
                  </a:moveTo>
                  <a:lnTo>
                    <a:pt x="3242" y="2888"/>
                  </a:lnTo>
                  <a:cubicBezTo>
                    <a:pt x="3310" y="2902"/>
                    <a:pt x="3364" y="2915"/>
                    <a:pt x="3419" y="2942"/>
                  </a:cubicBezTo>
                  <a:cubicBezTo>
                    <a:pt x="3433" y="2929"/>
                    <a:pt x="3433" y="2915"/>
                    <a:pt x="3446" y="2902"/>
                  </a:cubicBezTo>
                  <a:lnTo>
                    <a:pt x="3433" y="2902"/>
                  </a:lnTo>
                  <a:cubicBezTo>
                    <a:pt x="3405" y="2902"/>
                    <a:pt x="3337" y="2902"/>
                    <a:pt x="3242" y="2888"/>
                  </a:cubicBezTo>
                  <a:close/>
                  <a:moveTo>
                    <a:pt x="1348" y="2724"/>
                  </a:moveTo>
                  <a:cubicBezTo>
                    <a:pt x="885" y="2739"/>
                    <a:pt x="436" y="2820"/>
                    <a:pt x="1" y="2969"/>
                  </a:cubicBezTo>
                  <a:cubicBezTo>
                    <a:pt x="491" y="2833"/>
                    <a:pt x="1008" y="2752"/>
                    <a:pt x="1512" y="2724"/>
                  </a:cubicBezTo>
                  <a:close/>
                </a:path>
              </a:pathLst>
            </a:custGeom>
            <a:solidFill>
              <a:srgbClr val="E1C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6636844" y="2867084"/>
              <a:ext cx="273" cy="3256"/>
            </a:xfrm>
            <a:custGeom>
              <a:rect b="b" l="l" r="r" t="t"/>
              <a:pathLst>
                <a:path extrusionOk="0" h="179" w="15">
                  <a:moveTo>
                    <a:pt x="14" y="1"/>
                  </a:moveTo>
                  <a:cubicBezTo>
                    <a:pt x="0" y="28"/>
                    <a:pt x="0" y="69"/>
                    <a:pt x="0" y="97"/>
                  </a:cubicBezTo>
                  <a:cubicBezTo>
                    <a:pt x="0" y="124"/>
                    <a:pt x="14" y="151"/>
                    <a:pt x="14" y="178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2A32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6449796" y="1885533"/>
              <a:ext cx="260153" cy="983315"/>
            </a:xfrm>
            <a:custGeom>
              <a:rect b="b" l="l" r="r" t="t"/>
              <a:pathLst>
                <a:path extrusionOk="0" h="54058" w="14302">
                  <a:moveTo>
                    <a:pt x="12803" y="1"/>
                  </a:moveTo>
                  <a:cubicBezTo>
                    <a:pt x="12326" y="82"/>
                    <a:pt x="11863" y="205"/>
                    <a:pt x="11414" y="355"/>
                  </a:cubicBezTo>
                  <a:cubicBezTo>
                    <a:pt x="11236" y="423"/>
                    <a:pt x="11060" y="491"/>
                    <a:pt x="10855" y="573"/>
                  </a:cubicBezTo>
                  <a:cubicBezTo>
                    <a:pt x="10664" y="654"/>
                    <a:pt x="10474" y="736"/>
                    <a:pt x="10270" y="832"/>
                  </a:cubicBezTo>
                  <a:cubicBezTo>
                    <a:pt x="9439" y="1254"/>
                    <a:pt x="7886" y="2058"/>
                    <a:pt x="7709" y="2098"/>
                  </a:cubicBezTo>
                  <a:cubicBezTo>
                    <a:pt x="7737" y="2153"/>
                    <a:pt x="7750" y="2207"/>
                    <a:pt x="7777" y="2262"/>
                  </a:cubicBezTo>
                  <a:cubicBezTo>
                    <a:pt x="7927" y="2385"/>
                    <a:pt x="8104" y="2479"/>
                    <a:pt x="8309" y="2575"/>
                  </a:cubicBezTo>
                  <a:cubicBezTo>
                    <a:pt x="8431" y="2630"/>
                    <a:pt x="8554" y="2684"/>
                    <a:pt x="8621" y="2779"/>
                  </a:cubicBezTo>
                  <a:cubicBezTo>
                    <a:pt x="8730" y="2942"/>
                    <a:pt x="8703" y="3147"/>
                    <a:pt x="8676" y="3338"/>
                  </a:cubicBezTo>
                  <a:cubicBezTo>
                    <a:pt x="8349" y="4876"/>
                    <a:pt x="7668" y="6334"/>
                    <a:pt x="6687" y="7546"/>
                  </a:cubicBezTo>
                  <a:cubicBezTo>
                    <a:pt x="6606" y="7642"/>
                    <a:pt x="6511" y="7751"/>
                    <a:pt x="6402" y="7764"/>
                  </a:cubicBezTo>
                  <a:lnTo>
                    <a:pt x="6361" y="7764"/>
                  </a:lnTo>
                  <a:cubicBezTo>
                    <a:pt x="6239" y="7764"/>
                    <a:pt x="6130" y="7682"/>
                    <a:pt x="6034" y="7615"/>
                  </a:cubicBezTo>
                  <a:cubicBezTo>
                    <a:pt x="5080" y="6838"/>
                    <a:pt x="4372" y="5775"/>
                    <a:pt x="3978" y="4618"/>
                  </a:cubicBezTo>
                  <a:cubicBezTo>
                    <a:pt x="3923" y="4441"/>
                    <a:pt x="3869" y="4237"/>
                    <a:pt x="3909" y="4046"/>
                  </a:cubicBezTo>
                  <a:cubicBezTo>
                    <a:pt x="4018" y="3610"/>
                    <a:pt x="4250" y="3406"/>
                    <a:pt x="4427" y="3160"/>
                  </a:cubicBezTo>
                  <a:cubicBezTo>
                    <a:pt x="4454" y="3079"/>
                    <a:pt x="4495" y="2997"/>
                    <a:pt x="4536" y="2915"/>
                  </a:cubicBezTo>
                  <a:cubicBezTo>
                    <a:pt x="4481" y="2888"/>
                    <a:pt x="4427" y="2875"/>
                    <a:pt x="4359" y="2861"/>
                  </a:cubicBezTo>
                  <a:cubicBezTo>
                    <a:pt x="4181" y="2848"/>
                    <a:pt x="3869" y="2820"/>
                    <a:pt x="3555" y="2793"/>
                  </a:cubicBezTo>
                  <a:cubicBezTo>
                    <a:pt x="3201" y="2752"/>
                    <a:pt x="2847" y="2712"/>
                    <a:pt x="2629" y="2697"/>
                  </a:cubicBezTo>
                  <a:cubicBezTo>
                    <a:pt x="2125" y="2725"/>
                    <a:pt x="1608" y="2806"/>
                    <a:pt x="1118" y="2942"/>
                  </a:cubicBezTo>
                  <a:cubicBezTo>
                    <a:pt x="818" y="3051"/>
                    <a:pt x="546" y="3188"/>
                    <a:pt x="273" y="3365"/>
                  </a:cubicBezTo>
                  <a:cubicBezTo>
                    <a:pt x="1" y="3542"/>
                    <a:pt x="1036" y="7451"/>
                    <a:pt x="1131" y="7927"/>
                  </a:cubicBezTo>
                  <a:cubicBezTo>
                    <a:pt x="1472" y="9521"/>
                    <a:pt x="1826" y="11101"/>
                    <a:pt x="2207" y="12681"/>
                  </a:cubicBezTo>
                  <a:cubicBezTo>
                    <a:pt x="2915" y="15623"/>
                    <a:pt x="3773" y="18496"/>
                    <a:pt x="4645" y="21398"/>
                  </a:cubicBezTo>
                  <a:cubicBezTo>
                    <a:pt x="5040" y="18877"/>
                    <a:pt x="4917" y="16277"/>
                    <a:pt x="4263" y="13811"/>
                  </a:cubicBezTo>
                  <a:cubicBezTo>
                    <a:pt x="3746" y="11850"/>
                    <a:pt x="2915" y="9984"/>
                    <a:pt x="2275" y="8050"/>
                  </a:cubicBezTo>
                  <a:cubicBezTo>
                    <a:pt x="1975" y="7124"/>
                    <a:pt x="1703" y="6198"/>
                    <a:pt x="1553" y="5231"/>
                  </a:cubicBezTo>
                  <a:cubicBezTo>
                    <a:pt x="1458" y="4673"/>
                    <a:pt x="1199" y="3992"/>
                    <a:pt x="1662" y="3501"/>
                  </a:cubicBezTo>
                  <a:cubicBezTo>
                    <a:pt x="2166" y="5463"/>
                    <a:pt x="2765" y="7600"/>
                    <a:pt x="4414" y="8772"/>
                  </a:cubicBezTo>
                  <a:cubicBezTo>
                    <a:pt x="4904" y="9113"/>
                    <a:pt x="5449" y="9358"/>
                    <a:pt x="5966" y="9658"/>
                  </a:cubicBezTo>
                  <a:cubicBezTo>
                    <a:pt x="6130" y="9739"/>
                    <a:pt x="6279" y="9848"/>
                    <a:pt x="6375" y="9997"/>
                  </a:cubicBezTo>
                  <a:cubicBezTo>
                    <a:pt x="6470" y="10148"/>
                    <a:pt x="6484" y="10311"/>
                    <a:pt x="6511" y="10475"/>
                  </a:cubicBezTo>
                  <a:cubicBezTo>
                    <a:pt x="6933" y="13784"/>
                    <a:pt x="6756" y="17094"/>
                    <a:pt x="6851" y="20417"/>
                  </a:cubicBezTo>
                  <a:cubicBezTo>
                    <a:pt x="6947" y="24053"/>
                    <a:pt x="7056" y="27703"/>
                    <a:pt x="7383" y="31326"/>
                  </a:cubicBezTo>
                  <a:cubicBezTo>
                    <a:pt x="7913" y="36992"/>
                    <a:pt x="8540" y="42644"/>
                    <a:pt x="9221" y="48283"/>
                  </a:cubicBezTo>
                  <a:cubicBezTo>
                    <a:pt x="9453" y="50230"/>
                    <a:pt x="9698" y="52191"/>
                    <a:pt x="10283" y="54058"/>
                  </a:cubicBezTo>
                  <a:cubicBezTo>
                    <a:pt x="10283" y="54030"/>
                    <a:pt x="10283" y="53989"/>
                    <a:pt x="10297" y="53962"/>
                  </a:cubicBezTo>
                  <a:cubicBezTo>
                    <a:pt x="10107" y="51183"/>
                    <a:pt x="10174" y="48392"/>
                    <a:pt x="10310" y="45613"/>
                  </a:cubicBezTo>
                  <a:cubicBezTo>
                    <a:pt x="10406" y="43216"/>
                    <a:pt x="10161" y="40710"/>
                    <a:pt x="10461" y="38354"/>
                  </a:cubicBezTo>
                  <a:cubicBezTo>
                    <a:pt x="10815" y="35562"/>
                    <a:pt x="11182" y="32769"/>
                    <a:pt x="11536" y="29964"/>
                  </a:cubicBezTo>
                  <a:cubicBezTo>
                    <a:pt x="11877" y="27403"/>
                    <a:pt x="12558" y="24639"/>
                    <a:pt x="12558" y="22051"/>
                  </a:cubicBezTo>
                  <a:lnTo>
                    <a:pt x="12558" y="22051"/>
                  </a:lnTo>
                  <a:cubicBezTo>
                    <a:pt x="11959" y="24325"/>
                    <a:pt x="11373" y="26613"/>
                    <a:pt x="10773" y="28888"/>
                  </a:cubicBezTo>
                  <a:cubicBezTo>
                    <a:pt x="10555" y="29733"/>
                    <a:pt x="10297" y="30632"/>
                    <a:pt x="9657" y="31231"/>
                  </a:cubicBezTo>
                  <a:cubicBezTo>
                    <a:pt x="9330" y="29147"/>
                    <a:pt x="9793" y="27022"/>
                    <a:pt x="10092" y="24925"/>
                  </a:cubicBezTo>
                  <a:cubicBezTo>
                    <a:pt x="10773" y="20212"/>
                    <a:pt x="10692" y="15378"/>
                    <a:pt x="9847" y="10678"/>
                  </a:cubicBezTo>
                  <a:cubicBezTo>
                    <a:pt x="9411" y="11795"/>
                    <a:pt x="9166" y="12994"/>
                    <a:pt x="9139" y="14192"/>
                  </a:cubicBezTo>
                  <a:cubicBezTo>
                    <a:pt x="9085" y="12545"/>
                    <a:pt x="8472" y="9930"/>
                    <a:pt x="9003" y="8363"/>
                  </a:cubicBezTo>
                  <a:cubicBezTo>
                    <a:pt x="9085" y="8145"/>
                    <a:pt x="9235" y="7969"/>
                    <a:pt x="9384" y="7791"/>
                  </a:cubicBezTo>
                  <a:cubicBezTo>
                    <a:pt x="10692" y="6129"/>
                    <a:pt x="11400" y="4005"/>
                    <a:pt x="11332" y="1880"/>
                  </a:cubicBezTo>
                  <a:lnTo>
                    <a:pt x="11332" y="1880"/>
                  </a:lnTo>
                  <a:cubicBezTo>
                    <a:pt x="12367" y="3038"/>
                    <a:pt x="12694" y="4673"/>
                    <a:pt x="12653" y="6211"/>
                  </a:cubicBezTo>
                  <a:cubicBezTo>
                    <a:pt x="12613" y="7751"/>
                    <a:pt x="12244" y="9276"/>
                    <a:pt x="12054" y="10802"/>
                  </a:cubicBezTo>
                  <a:cubicBezTo>
                    <a:pt x="11795" y="12817"/>
                    <a:pt x="11850" y="14873"/>
                    <a:pt x="12204" y="16862"/>
                  </a:cubicBezTo>
                  <a:cubicBezTo>
                    <a:pt x="13252" y="11305"/>
                    <a:pt x="14301" y="5503"/>
                    <a:pt x="12816" y="42"/>
                  </a:cubicBezTo>
                  <a:cubicBezTo>
                    <a:pt x="12816" y="28"/>
                    <a:pt x="12816" y="15"/>
                    <a:pt x="12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6183967" y="1290611"/>
              <a:ext cx="636213" cy="375696"/>
            </a:xfrm>
            <a:custGeom>
              <a:rect b="b" l="l" r="r" t="t"/>
              <a:pathLst>
                <a:path extrusionOk="0" h="20654" w="34976">
                  <a:moveTo>
                    <a:pt x="15613" y="0"/>
                  </a:moveTo>
                  <a:cubicBezTo>
                    <a:pt x="15575" y="0"/>
                    <a:pt x="15537" y="2"/>
                    <a:pt x="15499" y="6"/>
                  </a:cubicBezTo>
                  <a:cubicBezTo>
                    <a:pt x="14914" y="88"/>
                    <a:pt x="14342" y="728"/>
                    <a:pt x="13892" y="1069"/>
                  </a:cubicBezTo>
                  <a:cubicBezTo>
                    <a:pt x="11277" y="3070"/>
                    <a:pt x="8853" y="5304"/>
                    <a:pt x="6510" y="7633"/>
                  </a:cubicBezTo>
                  <a:cubicBezTo>
                    <a:pt x="5339" y="8805"/>
                    <a:pt x="4182" y="10003"/>
                    <a:pt x="3051" y="11202"/>
                  </a:cubicBezTo>
                  <a:cubicBezTo>
                    <a:pt x="2629" y="11638"/>
                    <a:pt x="0" y="13898"/>
                    <a:pt x="382" y="14471"/>
                  </a:cubicBezTo>
                  <a:cubicBezTo>
                    <a:pt x="641" y="14852"/>
                    <a:pt x="1417" y="14919"/>
                    <a:pt x="1812" y="15110"/>
                  </a:cubicBezTo>
                  <a:cubicBezTo>
                    <a:pt x="2261" y="15328"/>
                    <a:pt x="2629" y="15533"/>
                    <a:pt x="3120" y="15682"/>
                  </a:cubicBezTo>
                  <a:cubicBezTo>
                    <a:pt x="4345" y="16063"/>
                    <a:pt x="5503" y="16595"/>
                    <a:pt x="6701" y="17058"/>
                  </a:cubicBezTo>
                  <a:cubicBezTo>
                    <a:pt x="9358" y="18093"/>
                    <a:pt x="12027" y="19128"/>
                    <a:pt x="14682" y="20164"/>
                  </a:cubicBezTo>
                  <a:cubicBezTo>
                    <a:pt x="15309" y="20409"/>
                    <a:pt x="15963" y="20654"/>
                    <a:pt x="16630" y="20654"/>
                  </a:cubicBezTo>
                  <a:cubicBezTo>
                    <a:pt x="17325" y="20640"/>
                    <a:pt x="17978" y="20381"/>
                    <a:pt x="18619" y="20109"/>
                  </a:cubicBezTo>
                  <a:cubicBezTo>
                    <a:pt x="19736" y="19646"/>
                    <a:pt x="20866" y="19169"/>
                    <a:pt x="21982" y="18678"/>
                  </a:cubicBezTo>
                  <a:cubicBezTo>
                    <a:pt x="24543" y="17562"/>
                    <a:pt x="27076" y="16377"/>
                    <a:pt x="29582" y="15124"/>
                  </a:cubicBezTo>
                  <a:cubicBezTo>
                    <a:pt x="30468" y="14688"/>
                    <a:pt x="31353" y="14253"/>
                    <a:pt x="32224" y="13803"/>
                  </a:cubicBezTo>
                  <a:cubicBezTo>
                    <a:pt x="32797" y="13503"/>
                    <a:pt x="34976" y="12754"/>
                    <a:pt x="34921" y="11965"/>
                  </a:cubicBezTo>
                  <a:cubicBezTo>
                    <a:pt x="34894" y="11610"/>
                    <a:pt x="34173" y="11120"/>
                    <a:pt x="33927" y="10915"/>
                  </a:cubicBezTo>
                  <a:cubicBezTo>
                    <a:pt x="33069" y="10207"/>
                    <a:pt x="32116" y="9662"/>
                    <a:pt x="31204" y="9023"/>
                  </a:cubicBezTo>
                  <a:cubicBezTo>
                    <a:pt x="26600" y="5767"/>
                    <a:pt x="21588" y="2921"/>
                    <a:pt x="16589" y="319"/>
                  </a:cubicBezTo>
                  <a:cubicBezTo>
                    <a:pt x="16283" y="160"/>
                    <a:pt x="15954" y="0"/>
                    <a:pt x="15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6311588" y="1467345"/>
              <a:ext cx="351522" cy="411149"/>
            </a:xfrm>
            <a:custGeom>
              <a:rect b="b" l="l" r="r" t="t"/>
              <a:pathLst>
                <a:path extrusionOk="0" h="22603" w="19325">
                  <a:moveTo>
                    <a:pt x="11092" y="0"/>
                  </a:moveTo>
                  <a:cubicBezTo>
                    <a:pt x="9965" y="0"/>
                    <a:pt x="8838" y="198"/>
                    <a:pt x="7830" y="546"/>
                  </a:cubicBezTo>
                  <a:cubicBezTo>
                    <a:pt x="6059" y="1159"/>
                    <a:pt x="4466" y="2194"/>
                    <a:pt x="3050" y="3420"/>
                  </a:cubicBezTo>
                  <a:cubicBezTo>
                    <a:pt x="1946" y="4373"/>
                    <a:pt x="911" y="5463"/>
                    <a:pt x="339" y="6811"/>
                  </a:cubicBezTo>
                  <a:cubicBezTo>
                    <a:pt x="1" y="7586"/>
                    <a:pt x="161" y="8283"/>
                    <a:pt x="842" y="8283"/>
                  </a:cubicBezTo>
                  <a:cubicBezTo>
                    <a:pt x="1010" y="8283"/>
                    <a:pt x="1210" y="8240"/>
                    <a:pt x="1443" y="8145"/>
                  </a:cubicBezTo>
                  <a:lnTo>
                    <a:pt x="1443" y="8145"/>
                  </a:lnTo>
                  <a:cubicBezTo>
                    <a:pt x="680" y="9521"/>
                    <a:pt x="475" y="11196"/>
                    <a:pt x="884" y="12721"/>
                  </a:cubicBezTo>
                  <a:cubicBezTo>
                    <a:pt x="948" y="12952"/>
                    <a:pt x="1096" y="13230"/>
                    <a:pt x="1327" y="13230"/>
                  </a:cubicBezTo>
                  <a:cubicBezTo>
                    <a:pt x="1343" y="13230"/>
                    <a:pt x="1358" y="13228"/>
                    <a:pt x="1374" y="13226"/>
                  </a:cubicBezTo>
                  <a:cubicBezTo>
                    <a:pt x="1510" y="13199"/>
                    <a:pt x="1619" y="13062"/>
                    <a:pt x="1701" y="12939"/>
                  </a:cubicBezTo>
                  <a:cubicBezTo>
                    <a:pt x="2151" y="12286"/>
                    <a:pt x="2709" y="11728"/>
                    <a:pt x="3362" y="11278"/>
                  </a:cubicBezTo>
                  <a:lnTo>
                    <a:pt x="3362" y="11278"/>
                  </a:lnTo>
                  <a:cubicBezTo>
                    <a:pt x="2573" y="13021"/>
                    <a:pt x="2641" y="15119"/>
                    <a:pt x="3513" y="16807"/>
                  </a:cubicBezTo>
                  <a:cubicBezTo>
                    <a:pt x="3595" y="16290"/>
                    <a:pt x="3717" y="15786"/>
                    <a:pt x="3880" y="15296"/>
                  </a:cubicBezTo>
                  <a:cubicBezTo>
                    <a:pt x="3949" y="15064"/>
                    <a:pt x="4030" y="14833"/>
                    <a:pt x="4194" y="14670"/>
                  </a:cubicBezTo>
                  <a:cubicBezTo>
                    <a:pt x="4412" y="14465"/>
                    <a:pt x="4711" y="14397"/>
                    <a:pt x="4997" y="14343"/>
                  </a:cubicBezTo>
                  <a:cubicBezTo>
                    <a:pt x="5580" y="14224"/>
                    <a:pt x="6182" y="14099"/>
                    <a:pt x="6777" y="14099"/>
                  </a:cubicBezTo>
                  <a:cubicBezTo>
                    <a:pt x="7072" y="14099"/>
                    <a:pt x="7365" y="14130"/>
                    <a:pt x="7653" y="14207"/>
                  </a:cubicBezTo>
                  <a:cubicBezTo>
                    <a:pt x="8470" y="14410"/>
                    <a:pt x="9164" y="14969"/>
                    <a:pt x="9832" y="15500"/>
                  </a:cubicBezTo>
                  <a:cubicBezTo>
                    <a:pt x="11017" y="16453"/>
                    <a:pt x="11997" y="17339"/>
                    <a:pt x="12624" y="18755"/>
                  </a:cubicBezTo>
                  <a:cubicBezTo>
                    <a:pt x="13060" y="19695"/>
                    <a:pt x="13414" y="20703"/>
                    <a:pt x="14068" y="21479"/>
                  </a:cubicBezTo>
                  <a:cubicBezTo>
                    <a:pt x="14595" y="22117"/>
                    <a:pt x="15397" y="22603"/>
                    <a:pt x="16195" y="22603"/>
                  </a:cubicBezTo>
                  <a:cubicBezTo>
                    <a:pt x="16387" y="22603"/>
                    <a:pt x="16577" y="22575"/>
                    <a:pt x="16764" y="22515"/>
                  </a:cubicBezTo>
                  <a:cubicBezTo>
                    <a:pt x="16247" y="22010"/>
                    <a:pt x="15947" y="21275"/>
                    <a:pt x="15974" y="20553"/>
                  </a:cubicBezTo>
                  <a:lnTo>
                    <a:pt x="15974" y="20553"/>
                  </a:lnTo>
                  <a:cubicBezTo>
                    <a:pt x="16247" y="20893"/>
                    <a:pt x="16628" y="21138"/>
                    <a:pt x="17051" y="21247"/>
                  </a:cubicBezTo>
                  <a:cubicBezTo>
                    <a:pt x="17120" y="21263"/>
                    <a:pt x="17195" y="21271"/>
                    <a:pt x="17272" y="21271"/>
                  </a:cubicBezTo>
                  <a:cubicBezTo>
                    <a:pt x="17587" y="21271"/>
                    <a:pt x="17922" y="21133"/>
                    <a:pt x="17922" y="20826"/>
                  </a:cubicBezTo>
                  <a:cubicBezTo>
                    <a:pt x="17936" y="20608"/>
                    <a:pt x="17772" y="20444"/>
                    <a:pt x="17663" y="20281"/>
                  </a:cubicBezTo>
                  <a:cubicBezTo>
                    <a:pt x="17133" y="19531"/>
                    <a:pt x="17227" y="18496"/>
                    <a:pt x="17459" y="17611"/>
                  </a:cubicBezTo>
                  <a:cubicBezTo>
                    <a:pt x="17922" y="15827"/>
                    <a:pt x="18576" y="14207"/>
                    <a:pt x="18943" y="12476"/>
                  </a:cubicBezTo>
                  <a:cubicBezTo>
                    <a:pt x="19080" y="11795"/>
                    <a:pt x="19189" y="11101"/>
                    <a:pt x="19216" y="10379"/>
                  </a:cubicBezTo>
                  <a:cubicBezTo>
                    <a:pt x="19325" y="7833"/>
                    <a:pt x="18562" y="5218"/>
                    <a:pt x="17146" y="3106"/>
                  </a:cubicBezTo>
                  <a:cubicBezTo>
                    <a:pt x="16615" y="2303"/>
                    <a:pt x="15961" y="1540"/>
                    <a:pt x="15144" y="1050"/>
                  </a:cubicBezTo>
                  <a:cubicBezTo>
                    <a:pt x="13955" y="318"/>
                    <a:pt x="12523" y="0"/>
                    <a:pt x="110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6376217" y="1483316"/>
              <a:ext cx="296315" cy="543481"/>
            </a:xfrm>
            <a:custGeom>
              <a:rect b="b" l="l" r="r" t="t"/>
              <a:pathLst>
                <a:path extrusionOk="0" h="29878" w="16290">
                  <a:moveTo>
                    <a:pt x="7000" y="0"/>
                  </a:moveTo>
                  <a:cubicBezTo>
                    <a:pt x="4078" y="0"/>
                    <a:pt x="1400" y="1921"/>
                    <a:pt x="559" y="5006"/>
                  </a:cubicBezTo>
                  <a:cubicBezTo>
                    <a:pt x="0" y="7036"/>
                    <a:pt x="151" y="9188"/>
                    <a:pt x="396" y="11271"/>
                  </a:cubicBezTo>
                  <a:cubicBezTo>
                    <a:pt x="477" y="11952"/>
                    <a:pt x="572" y="12620"/>
                    <a:pt x="668" y="13287"/>
                  </a:cubicBezTo>
                  <a:cubicBezTo>
                    <a:pt x="886" y="14649"/>
                    <a:pt x="1131" y="15998"/>
                    <a:pt x="1431" y="17346"/>
                  </a:cubicBezTo>
                  <a:cubicBezTo>
                    <a:pt x="1607" y="18177"/>
                    <a:pt x="1812" y="19022"/>
                    <a:pt x="2234" y="19743"/>
                  </a:cubicBezTo>
                  <a:cubicBezTo>
                    <a:pt x="2874" y="20819"/>
                    <a:pt x="3977" y="21555"/>
                    <a:pt x="5190" y="21827"/>
                  </a:cubicBezTo>
                  <a:cubicBezTo>
                    <a:pt x="5546" y="21906"/>
                    <a:pt x="5889" y="21939"/>
                    <a:pt x="6226" y="21939"/>
                  </a:cubicBezTo>
                  <a:cubicBezTo>
                    <a:pt x="6817" y="21939"/>
                    <a:pt x="7394" y="21840"/>
                    <a:pt x="8009" y="21718"/>
                  </a:cubicBezTo>
                  <a:cubicBezTo>
                    <a:pt x="8281" y="22535"/>
                    <a:pt x="8662" y="23584"/>
                    <a:pt x="8690" y="24455"/>
                  </a:cubicBezTo>
                  <a:cubicBezTo>
                    <a:pt x="8717" y="25354"/>
                    <a:pt x="8145" y="25396"/>
                    <a:pt x="7954" y="26158"/>
                  </a:cubicBezTo>
                  <a:cubicBezTo>
                    <a:pt x="7914" y="26349"/>
                    <a:pt x="7968" y="26553"/>
                    <a:pt x="8023" y="26730"/>
                  </a:cubicBezTo>
                  <a:cubicBezTo>
                    <a:pt x="8417" y="27887"/>
                    <a:pt x="9125" y="28950"/>
                    <a:pt x="10079" y="29727"/>
                  </a:cubicBezTo>
                  <a:cubicBezTo>
                    <a:pt x="10179" y="29802"/>
                    <a:pt x="10292" y="29877"/>
                    <a:pt x="10416" y="29877"/>
                  </a:cubicBezTo>
                  <a:cubicBezTo>
                    <a:pt x="10426" y="29877"/>
                    <a:pt x="10437" y="29877"/>
                    <a:pt x="10447" y="29876"/>
                  </a:cubicBezTo>
                  <a:cubicBezTo>
                    <a:pt x="10556" y="29863"/>
                    <a:pt x="10651" y="29754"/>
                    <a:pt x="10732" y="29658"/>
                  </a:cubicBezTo>
                  <a:cubicBezTo>
                    <a:pt x="11713" y="28446"/>
                    <a:pt x="12394" y="26988"/>
                    <a:pt x="12721" y="25450"/>
                  </a:cubicBezTo>
                  <a:cubicBezTo>
                    <a:pt x="12748" y="25259"/>
                    <a:pt x="12775" y="25054"/>
                    <a:pt x="12666" y="24891"/>
                  </a:cubicBezTo>
                  <a:cubicBezTo>
                    <a:pt x="12599" y="24796"/>
                    <a:pt x="12476" y="24742"/>
                    <a:pt x="12354" y="24687"/>
                  </a:cubicBezTo>
                  <a:cubicBezTo>
                    <a:pt x="10801" y="23992"/>
                    <a:pt x="10923" y="22590"/>
                    <a:pt x="10583" y="21023"/>
                  </a:cubicBezTo>
                  <a:cubicBezTo>
                    <a:pt x="10569" y="20941"/>
                    <a:pt x="10542" y="20860"/>
                    <a:pt x="10569" y="20778"/>
                  </a:cubicBezTo>
                  <a:cubicBezTo>
                    <a:pt x="10596" y="20710"/>
                    <a:pt x="10651" y="20642"/>
                    <a:pt x="10692" y="20587"/>
                  </a:cubicBezTo>
                  <a:cubicBezTo>
                    <a:pt x="12354" y="18817"/>
                    <a:pt x="13429" y="16161"/>
                    <a:pt x="13538" y="13710"/>
                  </a:cubicBezTo>
                  <a:lnTo>
                    <a:pt x="13538" y="13710"/>
                  </a:lnTo>
                  <a:cubicBezTo>
                    <a:pt x="13513" y="14296"/>
                    <a:pt x="13797" y="14501"/>
                    <a:pt x="14152" y="14501"/>
                  </a:cubicBezTo>
                  <a:cubicBezTo>
                    <a:pt x="14556" y="14501"/>
                    <a:pt x="15050" y="14236"/>
                    <a:pt x="15281" y="13968"/>
                  </a:cubicBezTo>
                  <a:cubicBezTo>
                    <a:pt x="15949" y="13220"/>
                    <a:pt x="16167" y="12089"/>
                    <a:pt x="16235" y="11108"/>
                  </a:cubicBezTo>
                  <a:cubicBezTo>
                    <a:pt x="16289" y="10414"/>
                    <a:pt x="16249" y="9664"/>
                    <a:pt x="15826" y="9106"/>
                  </a:cubicBezTo>
                  <a:cubicBezTo>
                    <a:pt x="15603" y="8799"/>
                    <a:pt x="15182" y="8530"/>
                    <a:pt x="14782" y="8530"/>
                  </a:cubicBezTo>
                  <a:cubicBezTo>
                    <a:pt x="14596" y="8530"/>
                    <a:pt x="14416" y="8587"/>
                    <a:pt x="14261" y="8725"/>
                  </a:cubicBezTo>
                  <a:cubicBezTo>
                    <a:pt x="14015" y="8943"/>
                    <a:pt x="13892" y="9270"/>
                    <a:pt x="13770" y="9597"/>
                  </a:cubicBezTo>
                  <a:cubicBezTo>
                    <a:pt x="13661" y="6178"/>
                    <a:pt x="13416" y="2255"/>
                    <a:pt x="9902" y="648"/>
                  </a:cubicBezTo>
                  <a:cubicBezTo>
                    <a:pt x="8946" y="207"/>
                    <a:pt x="7960" y="0"/>
                    <a:pt x="7000" y="0"/>
                  </a:cubicBezTo>
                  <a:close/>
                </a:path>
              </a:pathLst>
            </a:custGeom>
            <a:solidFill>
              <a:srgbClr val="EAA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6631762" y="1670657"/>
              <a:ext cx="15625" cy="39833"/>
            </a:xfrm>
            <a:custGeom>
              <a:rect b="b" l="l" r="r" t="t"/>
              <a:pathLst>
                <a:path extrusionOk="0" h="3406" w="1336">
                  <a:moveTo>
                    <a:pt x="573" y="1635"/>
                  </a:moveTo>
                  <a:cubicBezTo>
                    <a:pt x="600" y="1649"/>
                    <a:pt x="614" y="1662"/>
                    <a:pt x="627" y="1676"/>
                  </a:cubicBezTo>
                  <a:lnTo>
                    <a:pt x="641" y="1689"/>
                  </a:lnTo>
                  <a:lnTo>
                    <a:pt x="654" y="1704"/>
                  </a:lnTo>
                  <a:lnTo>
                    <a:pt x="682" y="1731"/>
                  </a:lnTo>
                  <a:cubicBezTo>
                    <a:pt x="750" y="1826"/>
                    <a:pt x="790" y="1921"/>
                    <a:pt x="832" y="2016"/>
                  </a:cubicBezTo>
                  <a:cubicBezTo>
                    <a:pt x="886" y="2221"/>
                    <a:pt x="872" y="2452"/>
                    <a:pt x="805" y="2630"/>
                  </a:cubicBezTo>
                  <a:lnTo>
                    <a:pt x="723" y="2793"/>
                  </a:lnTo>
                  <a:cubicBezTo>
                    <a:pt x="641" y="2670"/>
                    <a:pt x="600" y="2493"/>
                    <a:pt x="587" y="2303"/>
                  </a:cubicBezTo>
                  <a:cubicBezTo>
                    <a:pt x="573" y="2194"/>
                    <a:pt x="559" y="2071"/>
                    <a:pt x="559" y="1962"/>
                  </a:cubicBezTo>
                  <a:cubicBezTo>
                    <a:pt x="559" y="1853"/>
                    <a:pt x="573" y="1744"/>
                    <a:pt x="573" y="1635"/>
                  </a:cubicBezTo>
                  <a:close/>
                  <a:moveTo>
                    <a:pt x="1023" y="1"/>
                  </a:moveTo>
                  <a:cubicBezTo>
                    <a:pt x="981" y="1"/>
                    <a:pt x="927" y="1"/>
                    <a:pt x="899" y="15"/>
                  </a:cubicBezTo>
                  <a:cubicBezTo>
                    <a:pt x="845" y="42"/>
                    <a:pt x="818" y="55"/>
                    <a:pt x="777" y="82"/>
                  </a:cubicBezTo>
                  <a:lnTo>
                    <a:pt x="696" y="164"/>
                  </a:lnTo>
                  <a:lnTo>
                    <a:pt x="614" y="246"/>
                  </a:lnTo>
                  <a:cubicBezTo>
                    <a:pt x="614" y="260"/>
                    <a:pt x="614" y="260"/>
                    <a:pt x="600" y="273"/>
                  </a:cubicBezTo>
                  <a:lnTo>
                    <a:pt x="587" y="287"/>
                  </a:lnTo>
                  <a:lnTo>
                    <a:pt x="559" y="327"/>
                  </a:lnTo>
                  <a:cubicBezTo>
                    <a:pt x="545" y="342"/>
                    <a:pt x="545" y="355"/>
                    <a:pt x="532" y="369"/>
                  </a:cubicBezTo>
                  <a:lnTo>
                    <a:pt x="505" y="409"/>
                  </a:lnTo>
                  <a:cubicBezTo>
                    <a:pt x="423" y="518"/>
                    <a:pt x="369" y="641"/>
                    <a:pt x="300" y="763"/>
                  </a:cubicBezTo>
                  <a:cubicBezTo>
                    <a:pt x="246" y="886"/>
                    <a:pt x="191" y="1008"/>
                    <a:pt x="151" y="1145"/>
                  </a:cubicBezTo>
                  <a:cubicBezTo>
                    <a:pt x="109" y="1268"/>
                    <a:pt x="82" y="1404"/>
                    <a:pt x="55" y="1540"/>
                  </a:cubicBezTo>
                  <a:cubicBezTo>
                    <a:pt x="28" y="1676"/>
                    <a:pt x="15" y="1813"/>
                    <a:pt x="15" y="1949"/>
                  </a:cubicBezTo>
                  <a:cubicBezTo>
                    <a:pt x="1" y="2085"/>
                    <a:pt x="1" y="2221"/>
                    <a:pt x="15" y="2357"/>
                  </a:cubicBezTo>
                  <a:cubicBezTo>
                    <a:pt x="28" y="2507"/>
                    <a:pt x="55" y="2643"/>
                    <a:pt x="109" y="2793"/>
                  </a:cubicBezTo>
                  <a:cubicBezTo>
                    <a:pt x="124" y="2875"/>
                    <a:pt x="164" y="2942"/>
                    <a:pt x="205" y="3011"/>
                  </a:cubicBezTo>
                  <a:cubicBezTo>
                    <a:pt x="246" y="3093"/>
                    <a:pt x="287" y="3160"/>
                    <a:pt x="355" y="3215"/>
                  </a:cubicBezTo>
                  <a:cubicBezTo>
                    <a:pt x="369" y="3242"/>
                    <a:pt x="382" y="3256"/>
                    <a:pt x="396" y="3269"/>
                  </a:cubicBezTo>
                  <a:lnTo>
                    <a:pt x="409" y="3283"/>
                  </a:lnTo>
                  <a:lnTo>
                    <a:pt x="423" y="3283"/>
                  </a:lnTo>
                  <a:cubicBezTo>
                    <a:pt x="436" y="3297"/>
                    <a:pt x="451" y="3311"/>
                    <a:pt x="464" y="3311"/>
                  </a:cubicBezTo>
                  <a:cubicBezTo>
                    <a:pt x="478" y="3338"/>
                    <a:pt x="518" y="3351"/>
                    <a:pt x="559" y="3378"/>
                  </a:cubicBezTo>
                  <a:cubicBezTo>
                    <a:pt x="600" y="3392"/>
                    <a:pt x="654" y="3405"/>
                    <a:pt x="709" y="3405"/>
                  </a:cubicBezTo>
                  <a:cubicBezTo>
                    <a:pt x="750" y="3405"/>
                    <a:pt x="777" y="3405"/>
                    <a:pt x="790" y="3392"/>
                  </a:cubicBezTo>
                  <a:cubicBezTo>
                    <a:pt x="818" y="3392"/>
                    <a:pt x="845" y="3378"/>
                    <a:pt x="872" y="3365"/>
                  </a:cubicBezTo>
                  <a:cubicBezTo>
                    <a:pt x="914" y="3351"/>
                    <a:pt x="941" y="3324"/>
                    <a:pt x="968" y="3311"/>
                  </a:cubicBezTo>
                  <a:cubicBezTo>
                    <a:pt x="995" y="3283"/>
                    <a:pt x="1008" y="3269"/>
                    <a:pt x="1023" y="3242"/>
                  </a:cubicBezTo>
                  <a:lnTo>
                    <a:pt x="1036" y="3229"/>
                  </a:lnTo>
                  <a:lnTo>
                    <a:pt x="1050" y="3215"/>
                  </a:lnTo>
                  <a:lnTo>
                    <a:pt x="1063" y="3202"/>
                  </a:lnTo>
                  <a:cubicBezTo>
                    <a:pt x="1159" y="3066"/>
                    <a:pt x="1226" y="2915"/>
                    <a:pt x="1268" y="2766"/>
                  </a:cubicBezTo>
                  <a:cubicBezTo>
                    <a:pt x="1335" y="2452"/>
                    <a:pt x="1281" y="2139"/>
                    <a:pt x="1132" y="1880"/>
                  </a:cubicBezTo>
                  <a:cubicBezTo>
                    <a:pt x="1104" y="1813"/>
                    <a:pt x="1050" y="1758"/>
                    <a:pt x="1008" y="1704"/>
                  </a:cubicBezTo>
                  <a:cubicBezTo>
                    <a:pt x="954" y="1649"/>
                    <a:pt x="899" y="1595"/>
                    <a:pt x="845" y="1553"/>
                  </a:cubicBezTo>
                  <a:lnTo>
                    <a:pt x="818" y="1540"/>
                  </a:lnTo>
                  <a:cubicBezTo>
                    <a:pt x="805" y="1540"/>
                    <a:pt x="805" y="1526"/>
                    <a:pt x="790" y="1526"/>
                  </a:cubicBezTo>
                  <a:cubicBezTo>
                    <a:pt x="777" y="1526"/>
                    <a:pt x="777" y="1513"/>
                    <a:pt x="763" y="1513"/>
                  </a:cubicBezTo>
                  <a:lnTo>
                    <a:pt x="736" y="1499"/>
                  </a:lnTo>
                  <a:cubicBezTo>
                    <a:pt x="696" y="1486"/>
                    <a:pt x="668" y="1471"/>
                    <a:pt x="627" y="1458"/>
                  </a:cubicBezTo>
                  <a:lnTo>
                    <a:pt x="600" y="1458"/>
                  </a:lnTo>
                  <a:cubicBezTo>
                    <a:pt x="600" y="1390"/>
                    <a:pt x="614" y="1335"/>
                    <a:pt x="627" y="1268"/>
                  </a:cubicBezTo>
                  <a:cubicBezTo>
                    <a:pt x="654" y="1145"/>
                    <a:pt x="682" y="1036"/>
                    <a:pt x="709" y="927"/>
                  </a:cubicBezTo>
                  <a:lnTo>
                    <a:pt x="723" y="872"/>
                  </a:lnTo>
                  <a:lnTo>
                    <a:pt x="736" y="832"/>
                  </a:lnTo>
                  <a:cubicBezTo>
                    <a:pt x="750" y="805"/>
                    <a:pt x="750" y="777"/>
                    <a:pt x="763" y="750"/>
                  </a:cubicBezTo>
                  <a:lnTo>
                    <a:pt x="790" y="668"/>
                  </a:lnTo>
                  <a:cubicBezTo>
                    <a:pt x="805" y="641"/>
                    <a:pt x="818" y="614"/>
                    <a:pt x="818" y="587"/>
                  </a:cubicBezTo>
                  <a:lnTo>
                    <a:pt x="845" y="532"/>
                  </a:lnTo>
                  <a:cubicBezTo>
                    <a:pt x="845" y="518"/>
                    <a:pt x="845" y="505"/>
                    <a:pt x="859" y="491"/>
                  </a:cubicBezTo>
                  <a:lnTo>
                    <a:pt x="886" y="409"/>
                  </a:lnTo>
                  <a:cubicBezTo>
                    <a:pt x="914" y="369"/>
                    <a:pt x="941" y="314"/>
                    <a:pt x="968" y="287"/>
                  </a:cubicBezTo>
                  <a:cubicBezTo>
                    <a:pt x="981" y="260"/>
                    <a:pt x="995" y="246"/>
                    <a:pt x="1008" y="233"/>
                  </a:cubicBezTo>
                  <a:cubicBezTo>
                    <a:pt x="1023" y="218"/>
                    <a:pt x="1036" y="218"/>
                    <a:pt x="1050" y="205"/>
                  </a:cubicBezTo>
                  <a:lnTo>
                    <a:pt x="1090" y="205"/>
                  </a:lnTo>
                  <a:cubicBezTo>
                    <a:pt x="1104" y="205"/>
                    <a:pt x="1132" y="205"/>
                    <a:pt x="1145" y="218"/>
                  </a:cubicBezTo>
                  <a:cubicBezTo>
                    <a:pt x="1172" y="246"/>
                    <a:pt x="1199" y="300"/>
                    <a:pt x="1226" y="369"/>
                  </a:cubicBezTo>
                  <a:cubicBezTo>
                    <a:pt x="1240" y="423"/>
                    <a:pt x="1254" y="478"/>
                    <a:pt x="1268" y="545"/>
                  </a:cubicBezTo>
                  <a:cubicBezTo>
                    <a:pt x="1281" y="491"/>
                    <a:pt x="1295" y="423"/>
                    <a:pt x="1308" y="355"/>
                  </a:cubicBezTo>
                  <a:lnTo>
                    <a:pt x="1308" y="246"/>
                  </a:lnTo>
                  <a:cubicBezTo>
                    <a:pt x="1295" y="205"/>
                    <a:pt x="1281" y="178"/>
                    <a:pt x="1268" y="137"/>
                  </a:cubicBezTo>
                  <a:cubicBezTo>
                    <a:pt x="1240" y="96"/>
                    <a:pt x="1213" y="55"/>
                    <a:pt x="1172" y="42"/>
                  </a:cubicBezTo>
                  <a:cubicBezTo>
                    <a:pt x="1132" y="15"/>
                    <a:pt x="1090" y="1"/>
                    <a:pt x="103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6406431" y="1659104"/>
              <a:ext cx="41400" cy="36689"/>
            </a:xfrm>
            <a:custGeom>
              <a:rect b="b" l="l" r="r" t="t"/>
              <a:pathLst>
                <a:path extrusionOk="0" h="2017" w="2276">
                  <a:moveTo>
                    <a:pt x="1172" y="0"/>
                  </a:moveTo>
                  <a:cubicBezTo>
                    <a:pt x="1145" y="0"/>
                    <a:pt x="1118" y="0"/>
                    <a:pt x="1077" y="14"/>
                  </a:cubicBezTo>
                  <a:lnTo>
                    <a:pt x="996" y="14"/>
                  </a:lnTo>
                  <a:cubicBezTo>
                    <a:pt x="954" y="28"/>
                    <a:pt x="927" y="28"/>
                    <a:pt x="900" y="42"/>
                  </a:cubicBezTo>
                  <a:cubicBezTo>
                    <a:pt x="887" y="42"/>
                    <a:pt x="872" y="55"/>
                    <a:pt x="859" y="55"/>
                  </a:cubicBezTo>
                  <a:lnTo>
                    <a:pt x="818" y="69"/>
                  </a:lnTo>
                  <a:cubicBezTo>
                    <a:pt x="791" y="82"/>
                    <a:pt x="763" y="82"/>
                    <a:pt x="736" y="96"/>
                  </a:cubicBezTo>
                  <a:lnTo>
                    <a:pt x="696" y="123"/>
                  </a:lnTo>
                  <a:cubicBezTo>
                    <a:pt x="682" y="123"/>
                    <a:pt x="669" y="137"/>
                    <a:pt x="655" y="137"/>
                  </a:cubicBezTo>
                  <a:cubicBezTo>
                    <a:pt x="627" y="151"/>
                    <a:pt x="600" y="164"/>
                    <a:pt x="587" y="178"/>
                  </a:cubicBezTo>
                  <a:cubicBezTo>
                    <a:pt x="491" y="245"/>
                    <a:pt x="396" y="314"/>
                    <a:pt x="328" y="396"/>
                  </a:cubicBezTo>
                  <a:cubicBezTo>
                    <a:pt x="260" y="478"/>
                    <a:pt x="191" y="572"/>
                    <a:pt x="151" y="668"/>
                  </a:cubicBezTo>
                  <a:cubicBezTo>
                    <a:pt x="137" y="681"/>
                    <a:pt x="124" y="709"/>
                    <a:pt x="110" y="736"/>
                  </a:cubicBezTo>
                  <a:cubicBezTo>
                    <a:pt x="97" y="763"/>
                    <a:pt x="97" y="777"/>
                    <a:pt x="82" y="804"/>
                  </a:cubicBezTo>
                  <a:cubicBezTo>
                    <a:pt x="69" y="832"/>
                    <a:pt x="69" y="859"/>
                    <a:pt x="55" y="886"/>
                  </a:cubicBezTo>
                  <a:lnTo>
                    <a:pt x="55" y="913"/>
                  </a:lnTo>
                  <a:lnTo>
                    <a:pt x="42" y="954"/>
                  </a:lnTo>
                  <a:cubicBezTo>
                    <a:pt x="1" y="1144"/>
                    <a:pt x="1" y="1335"/>
                    <a:pt x="28" y="1513"/>
                  </a:cubicBezTo>
                  <a:cubicBezTo>
                    <a:pt x="55" y="1607"/>
                    <a:pt x="69" y="1689"/>
                    <a:pt x="110" y="1771"/>
                  </a:cubicBezTo>
                  <a:cubicBezTo>
                    <a:pt x="137" y="1853"/>
                    <a:pt x="178" y="1934"/>
                    <a:pt x="233" y="2016"/>
                  </a:cubicBezTo>
                  <a:cubicBezTo>
                    <a:pt x="273" y="1934"/>
                    <a:pt x="300" y="1853"/>
                    <a:pt x="328" y="1771"/>
                  </a:cubicBezTo>
                  <a:cubicBezTo>
                    <a:pt x="369" y="1703"/>
                    <a:pt x="396" y="1622"/>
                    <a:pt x="437" y="1553"/>
                  </a:cubicBezTo>
                  <a:cubicBezTo>
                    <a:pt x="464" y="1485"/>
                    <a:pt x="491" y="1417"/>
                    <a:pt x="532" y="1362"/>
                  </a:cubicBezTo>
                  <a:cubicBezTo>
                    <a:pt x="560" y="1295"/>
                    <a:pt x="600" y="1240"/>
                    <a:pt x="641" y="1186"/>
                  </a:cubicBezTo>
                  <a:lnTo>
                    <a:pt x="655" y="1172"/>
                  </a:lnTo>
                  <a:cubicBezTo>
                    <a:pt x="655" y="1159"/>
                    <a:pt x="655" y="1159"/>
                    <a:pt x="669" y="1159"/>
                  </a:cubicBezTo>
                  <a:cubicBezTo>
                    <a:pt x="669" y="1144"/>
                    <a:pt x="682" y="1131"/>
                    <a:pt x="696" y="1117"/>
                  </a:cubicBezTo>
                  <a:cubicBezTo>
                    <a:pt x="709" y="1104"/>
                    <a:pt x="709" y="1090"/>
                    <a:pt x="723" y="1090"/>
                  </a:cubicBezTo>
                  <a:cubicBezTo>
                    <a:pt x="736" y="1077"/>
                    <a:pt x="736" y="1063"/>
                    <a:pt x="750" y="1050"/>
                  </a:cubicBezTo>
                  <a:cubicBezTo>
                    <a:pt x="791" y="1022"/>
                    <a:pt x="832" y="981"/>
                    <a:pt x="872" y="954"/>
                  </a:cubicBezTo>
                  <a:cubicBezTo>
                    <a:pt x="954" y="886"/>
                    <a:pt x="1036" y="845"/>
                    <a:pt x="1118" y="832"/>
                  </a:cubicBezTo>
                  <a:cubicBezTo>
                    <a:pt x="1145" y="817"/>
                    <a:pt x="1186" y="817"/>
                    <a:pt x="1213" y="817"/>
                  </a:cubicBezTo>
                  <a:lnTo>
                    <a:pt x="1268" y="817"/>
                  </a:lnTo>
                  <a:cubicBezTo>
                    <a:pt x="1295" y="817"/>
                    <a:pt x="1308" y="817"/>
                    <a:pt x="1335" y="832"/>
                  </a:cubicBezTo>
                  <a:cubicBezTo>
                    <a:pt x="1377" y="832"/>
                    <a:pt x="1417" y="845"/>
                    <a:pt x="1459" y="872"/>
                  </a:cubicBezTo>
                  <a:cubicBezTo>
                    <a:pt x="1472" y="872"/>
                    <a:pt x="1486" y="872"/>
                    <a:pt x="1499" y="886"/>
                  </a:cubicBezTo>
                  <a:cubicBezTo>
                    <a:pt x="1513" y="886"/>
                    <a:pt x="1513" y="899"/>
                    <a:pt x="1526" y="899"/>
                  </a:cubicBezTo>
                  <a:cubicBezTo>
                    <a:pt x="1540" y="913"/>
                    <a:pt x="1553" y="913"/>
                    <a:pt x="1568" y="926"/>
                  </a:cubicBezTo>
                  <a:cubicBezTo>
                    <a:pt x="1581" y="926"/>
                    <a:pt x="1581" y="941"/>
                    <a:pt x="1595" y="954"/>
                  </a:cubicBezTo>
                  <a:cubicBezTo>
                    <a:pt x="1690" y="1022"/>
                    <a:pt x="1785" y="1117"/>
                    <a:pt x="1894" y="1240"/>
                  </a:cubicBezTo>
                  <a:cubicBezTo>
                    <a:pt x="1935" y="1295"/>
                    <a:pt x="1989" y="1362"/>
                    <a:pt x="2044" y="1431"/>
                  </a:cubicBezTo>
                  <a:lnTo>
                    <a:pt x="2207" y="1635"/>
                  </a:lnTo>
                  <a:cubicBezTo>
                    <a:pt x="2234" y="1540"/>
                    <a:pt x="2249" y="1458"/>
                    <a:pt x="2262" y="1362"/>
                  </a:cubicBezTo>
                  <a:cubicBezTo>
                    <a:pt x="2276" y="1281"/>
                    <a:pt x="2276" y="1186"/>
                    <a:pt x="2262" y="1104"/>
                  </a:cubicBezTo>
                  <a:cubicBezTo>
                    <a:pt x="2262" y="1008"/>
                    <a:pt x="2249" y="913"/>
                    <a:pt x="2221" y="832"/>
                  </a:cubicBezTo>
                  <a:cubicBezTo>
                    <a:pt x="2194" y="736"/>
                    <a:pt x="2153" y="641"/>
                    <a:pt x="2112" y="545"/>
                  </a:cubicBezTo>
                  <a:cubicBezTo>
                    <a:pt x="2058" y="463"/>
                    <a:pt x="1989" y="369"/>
                    <a:pt x="1908" y="300"/>
                  </a:cubicBezTo>
                  <a:lnTo>
                    <a:pt x="1840" y="232"/>
                  </a:lnTo>
                  <a:cubicBezTo>
                    <a:pt x="1813" y="218"/>
                    <a:pt x="1799" y="205"/>
                    <a:pt x="1771" y="191"/>
                  </a:cubicBezTo>
                  <a:cubicBezTo>
                    <a:pt x="1744" y="164"/>
                    <a:pt x="1717" y="151"/>
                    <a:pt x="1690" y="137"/>
                  </a:cubicBezTo>
                  <a:cubicBezTo>
                    <a:pt x="1662" y="123"/>
                    <a:pt x="1649" y="109"/>
                    <a:pt x="1622" y="96"/>
                  </a:cubicBezTo>
                  <a:cubicBezTo>
                    <a:pt x="1568" y="82"/>
                    <a:pt x="1513" y="55"/>
                    <a:pt x="1459" y="42"/>
                  </a:cubicBezTo>
                  <a:cubicBezTo>
                    <a:pt x="1444" y="42"/>
                    <a:pt x="1431" y="42"/>
                    <a:pt x="1417" y="28"/>
                  </a:cubicBezTo>
                  <a:lnTo>
                    <a:pt x="1363" y="28"/>
                  </a:lnTo>
                  <a:cubicBezTo>
                    <a:pt x="1335" y="14"/>
                    <a:pt x="1308" y="14"/>
                    <a:pt x="1268" y="14"/>
                  </a:cubicBezTo>
                  <a:cubicBezTo>
                    <a:pt x="1241" y="0"/>
                    <a:pt x="1213" y="0"/>
                    <a:pt x="1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6524611" y="1644734"/>
              <a:ext cx="44365" cy="34197"/>
            </a:xfrm>
            <a:custGeom>
              <a:rect b="b" l="l" r="r" t="t"/>
              <a:pathLst>
                <a:path extrusionOk="0" h="1880" w="2439">
                  <a:moveTo>
                    <a:pt x="1172" y="0"/>
                  </a:moveTo>
                  <a:cubicBezTo>
                    <a:pt x="1118" y="15"/>
                    <a:pt x="1049" y="15"/>
                    <a:pt x="995" y="28"/>
                  </a:cubicBezTo>
                  <a:cubicBezTo>
                    <a:pt x="982" y="42"/>
                    <a:pt x="967" y="42"/>
                    <a:pt x="954" y="42"/>
                  </a:cubicBezTo>
                  <a:lnTo>
                    <a:pt x="913" y="55"/>
                  </a:lnTo>
                  <a:cubicBezTo>
                    <a:pt x="886" y="69"/>
                    <a:pt x="858" y="69"/>
                    <a:pt x="818" y="82"/>
                  </a:cubicBezTo>
                  <a:cubicBezTo>
                    <a:pt x="709" y="123"/>
                    <a:pt x="600" y="191"/>
                    <a:pt x="518" y="260"/>
                  </a:cubicBezTo>
                  <a:cubicBezTo>
                    <a:pt x="423" y="327"/>
                    <a:pt x="341" y="409"/>
                    <a:pt x="286" y="491"/>
                  </a:cubicBezTo>
                  <a:cubicBezTo>
                    <a:pt x="219" y="587"/>
                    <a:pt x="164" y="668"/>
                    <a:pt x="123" y="763"/>
                  </a:cubicBezTo>
                  <a:cubicBezTo>
                    <a:pt x="41" y="954"/>
                    <a:pt x="1" y="1144"/>
                    <a:pt x="1" y="1335"/>
                  </a:cubicBezTo>
                  <a:cubicBezTo>
                    <a:pt x="1" y="1431"/>
                    <a:pt x="14" y="1526"/>
                    <a:pt x="28" y="1622"/>
                  </a:cubicBezTo>
                  <a:cubicBezTo>
                    <a:pt x="41" y="1703"/>
                    <a:pt x="68" y="1798"/>
                    <a:pt x="110" y="1880"/>
                  </a:cubicBezTo>
                  <a:cubicBezTo>
                    <a:pt x="164" y="1798"/>
                    <a:pt x="205" y="1731"/>
                    <a:pt x="246" y="1649"/>
                  </a:cubicBezTo>
                  <a:cubicBezTo>
                    <a:pt x="301" y="1580"/>
                    <a:pt x="341" y="1513"/>
                    <a:pt x="382" y="1444"/>
                  </a:cubicBezTo>
                  <a:cubicBezTo>
                    <a:pt x="477" y="1322"/>
                    <a:pt x="573" y="1199"/>
                    <a:pt x="668" y="1104"/>
                  </a:cubicBezTo>
                  <a:cubicBezTo>
                    <a:pt x="764" y="1008"/>
                    <a:pt x="858" y="941"/>
                    <a:pt x="954" y="899"/>
                  </a:cubicBezTo>
                  <a:cubicBezTo>
                    <a:pt x="995" y="872"/>
                    <a:pt x="1049" y="859"/>
                    <a:pt x="1090" y="845"/>
                  </a:cubicBezTo>
                  <a:lnTo>
                    <a:pt x="1118" y="845"/>
                  </a:lnTo>
                  <a:lnTo>
                    <a:pt x="1131" y="832"/>
                  </a:lnTo>
                  <a:lnTo>
                    <a:pt x="1158" y="832"/>
                  </a:lnTo>
                  <a:cubicBezTo>
                    <a:pt x="1185" y="832"/>
                    <a:pt x="1199" y="832"/>
                    <a:pt x="1227" y="818"/>
                  </a:cubicBezTo>
                  <a:lnTo>
                    <a:pt x="1321" y="818"/>
                  </a:lnTo>
                  <a:cubicBezTo>
                    <a:pt x="1336" y="818"/>
                    <a:pt x="1349" y="832"/>
                    <a:pt x="1363" y="832"/>
                  </a:cubicBezTo>
                  <a:cubicBezTo>
                    <a:pt x="1403" y="832"/>
                    <a:pt x="1445" y="845"/>
                    <a:pt x="1485" y="859"/>
                  </a:cubicBezTo>
                  <a:cubicBezTo>
                    <a:pt x="1581" y="899"/>
                    <a:pt x="1676" y="954"/>
                    <a:pt x="1771" y="1050"/>
                  </a:cubicBezTo>
                  <a:cubicBezTo>
                    <a:pt x="1812" y="1090"/>
                    <a:pt x="1866" y="1144"/>
                    <a:pt x="1908" y="1199"/>
                  </a:cubicBezTo>
                  <a:cubicBezTo>
                    <a:pt x="1962" y="1253"/>
                    <a:pt x="2002" y="1308"/>
                    <a:pt x="2057" y="1362"/>
                  </a:cubicBezTo>
                  <a:lnTo>
                    <a:pt x="2180" y="1567"/>
                  </a:lnTo>
                  <a:cubicBezTo>
                    <a:pt x="2220" y="1649"/>
                    <a:pt x="2262" y="1716"/>
                    <a:pt x="2316" y="1798"/>
                  </a:cubicBezTo>
                  <a:cubicBezTo>
                    <a:pt x="2357" y="1716"/>
                    <a:pt x="2384" y="1635"/>
                    <a:pt x="2411" y="1540"/>
                  </a:cubicBezTo>
                  <a:cubicBezTo>
                    <a:pt x="2425" y="1444"/>
                    <a:pt x="2438" y="1349"/>
                    <a:pt x="2438" y="1253"/>
                  </a:cubicBezTo>
                  <a:cubicBezTo>
                    <a:pt x="2438" y="1063"/>
                    <a:pt x="2398" y="872"/>
                    <a:pt x="2302" y="681"/>
                  </a:cubicBezTo>
                  <a:cubicBezTo>
                    <a:pt x="2262" y="587"/>
                    <a:pt x="2193" y="491"/>
                    <a:pt x="2126" y="409"/>
                  </a:cubicBezTo>
                  <a:cubicBezTo>
                    <a:pt x="2057" y="327"/>
                    <a:pt x="1975" y="246"/>
                    <a:pt x="1866" y="191"/>
                  </a:cubicBezTo>
                  <a:cubicBezTo>
                    <a:pt x="1771" y="123"/>
                    <a:pt x="1648" y="69"/>
                    <a:pt x="1539" y="42"/>
                  </a:cubicBezTo>
                  <a:cubicBezTo>
                    <a:pt x="1499" y="28"/>
                    <a:pt x="1472" y="28"/>
                    <a:pt x="1445" y="15"/>
                  </a:cubicBezTo>
                  <a:lnTo>
                    <a:pt x="1349" y="15"/>
                  </a:lnTo>
                  <a:cubicBezTo>
                    <a:pt x="1321" y="0"/>
                    <a:pt x="1294" y="0"/>
                    <a:pt x="1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6384130" y="1599878"/>
              <a:ext cx="56516" cy="49095"/>
            </a:xfrm>
            <a:custGeom>
              <a:rect b="b" l="l" r="r" t="t"/>
              <a:pathLst>
                <a:path extrusionOk="0" h="2699" w="3107">
                  <a:moveTo>
                    <a:pt x="1838" y="1"/>
                  </a:moveTo>
                  <a:cubicBezTo>
                    <a:pt x="1701" y="1"/>
                    <a:pt x="1562" y="18"/>
                    <a:pt x="1432" y="56"/>
                  </a:cubicBezTo>
                  <a:cubicBezTo>
                    <a:pt x="1200" y="111"/>
                    <a:pt x="982" y="220"/>
                    <a:pt x="791" y="356"/>
                  </a:cubicBezTo>
                  <a:cubicBezTo>
                    <a:pt x="614" y="478"/>
                    <a:pt x="451" y="656"/>
                    <a:pt x="328" y="846"/>
                  </a:cubicBezTo>
                  <a:cubicBezTo>
                    <a:pt x="192" y="1023"/>
                    <a:pt x="97" y="1241"/>
                    <a:pt x="55" y="1459"/>
                  </a:cubicBezTo>
                  <a:cubicBezTo>
                    <a:pt x="1" y="1676"/>
                    <a:pt x="1" y="1909"/>
                    <a:pt x="55" y="2126"/>
                  </a:cubicBezTo>
                  <a:cubicBezTo>
                    <a:pt x="83" y="2235"/>
                    <a:pt x="124" y="2344"/>
                    <a:pt x="179" y="2439"/>
                  </a:cubicBezTo>
                  <a:cubicBezTo>
                    <a:pt x="233" y="2535"/>
                    <a:pt x="301" y="2630"/>
                    <a:pt x="382" y="2698"/>
                  </a:cubicBezTo>
                  <a:cubicBezTo>
                    <a:pt x="451" y="2603"/>
                    <a:pt x="505" y="2521"/>
                    <a:pt x="560" y="2439"/>
                  </a:cubicBezTo>
                  <a:lnTo>
                    <a:pt x="723" y="2235"/>
                  </a:lnTo>
                  <a:cubicBezTo>
                    <a:pt x="818" y="2112"/>
                    <a:pt x="927" y="2017"/>
                    <a:pt x="1023" y="1922"/>
                  </a:cubicBezTo>
                  <a:cubicBezTo>
                    <a:pt x="1118" y="1827"/>
                    <a:pt x="1227" y="1745"/>
                    <a:pt x="1323" y="1676"/>
                  </a:cubicBezTo>
                  <a:cubicBezTo>
                    <a:pt x="1417" y="1595"/>
                    <a:pt x="1499" y="1527"/>
                    <a:pt x="1595" y="1459"/>
                  </a:cubicBezTo>
                  <a:cubicBezTo>
                    <a:pt x="1690" y="1391"/>
                    <a:pt x="1786" y="1336"/>
                    <a:pt x="1867" y="1282"/>
                  </a:cubicBezTo>
                  <a:cubicBezTo>
                    <a:pt x="1962" y="1213"/>
                    <a:pt x="2058" y="1159"/>
                    <a:pt x="2167" y="1104"/>
                  </a:cubicBezTo>
                  <a:cubicBezTo>
                    <a:pt x="2276" y="1064"/>
                    <a:pt x="2385" y="1010"/>
                    <a:pt x="2548" y="982"/>
                  </a:cubicBezTo>
                  <a:cubicBezTo>
                    <a:pt x="2616" y="968"/>
                    <a:pt x="2698" y="955"/>
                    <a:pt x="2794" y="941"/>
                  </a:cubicBezTo>
                  <a:lnTo>
                    <a:pt x="3106" y="941"/>
                  </a:lnTo>
                  <a:cubicBezTo>
                    <a:pt x="3093" y="819"/>
                    <a:pt x="3052" y="723"/>
                    <a:pt x="2997" y="614"/>
                  </a:cubicBezTo>
                  <a:cubicBezTo>
                    <a:pt x="2943" y="519"/>
                    <a:pt x="2875" y="438"/>
                    <a:pt x="2794" y="356"/>
                  </a:cubicBezTo>
                  <a:cubicBezTo>
                    <a:pt x="2616" y="192"/>
                    <a:pt x="2398" y="83"/>
                    <a:pt x="2153" y="29"/>
                  </a:cubicBezTo>
                  <a:cubicBezTo>
                    <a:pt x="2052" y="11"/>
                    <a:pt x="1946" y="1"/>
                    <a:pt x="1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6519409" y="1585035"/>
              <a:ext cx="60955" cy="39163"/>
            </a:xfrm>
            <a:custGeom>
              <a:rect b="b" l="l" r="r" t="t"/>
              <a:pathLst>
                <a:path extrusionOk="0" h="2153" w="3351">
                  <a:moveTo>
                    <a:pt x="1689" y="1"/>
                  </a:moveTo>
                  <a:cubicBezTo>
                    <a:pt x="1580" y="1"/>
                    <a:pt x="1458" y="1"/>
                    <a:pt x="1349" y="14"/>
                  </a:cubicBezTo>
                  <a:cubicBezTo>
                    <a:pt x="1117" y="28"/>
                    <a:pt x="899" y="95"/>
                    <a:pt x="695" y="204"/>
                  </a:cubicBezTo>
                  <a:lnTo>
                    <a:pt x="668" y="219"/>
                  </a:lnTo>
                  <a:cubicBezTo>
                    <a:pt x="654" y="232"/>
                    <a:pt x="641" y="232"/>
                    <a:pt x="627" y="246"/>
                  </a:cubicBezTo>
                  <a:lnTo>
                    <a:pt x="545" y="286"/>
                  </a:lnTo>
                  <a:cubicBezTo>
                    <a:pt x="532" y="300"/>
                    <a:pt x="505" y="313"/>
                    <a:pt x="478" y="341"/>
                  </a:cubicBezTo>
                  <a:cubicBezTo>
                    <a:pt x="450" y="355"/>
                    <a:pt x="436" y="368"/>
                    <a:pt x="409" y="395"/>
                  </a:cubicBezTo>
                  <a:cubicBezTo>
                    <a:pt x="314" y="464"/>
                    <a:pt x="232" y="558"/>
                    <a:pt x="164" y="654"/>
                  </a:cubicBezTo>
                  <a:cubicBezTo>
                    <a:pt x="96" y="763"/>
                    <a:pt x="42" y="872"/>
                    <a:pt x="28" y="994"/>
                  </a:cubicBezTo>
                  <a:cubicBezTo>
                    <a:pt x="0" y="1117"/>
                    <a:pt x="0" y="1226"/>
                    <a:pt x="55" y="1335"/>
                  </a:cubicBezTo>
                  <a:cubicBezTo>
                    <a:pt x="245" y="1212"/>
                    <a:pt x="409" y="1199"/>
                    <a:pt x="559" y="1199"/>
                  </a:cubicBezTo>
                  <a:cubicBezTo>
                    <a:pt x="695" y="1199"/>
                    <a:pt x="832" y="1226"/>
                    <a:pt x="968" y="1239"/>
                  </a:cubicBezTo>
                  <a:cubicBezTo>
                    <a:pt x="1090" y="1267"/>
                    <a:pt x="1226" y="1281"/>
                    <a:pt x="1349" y="1308"/>
                  </a:cubicBezTo>
                  <a:lnTo>
                    <a:pt x="1513" y="1348"/>
                  </a:lnTo>
                  <a:lnTo>
                    <a:pt x="1553" y="1348"/>
                  </a:lnTo>
                  <a:cubicBezTo>
                    <a:pt x="1567" y="1363"/>
                    <a:pt x="1580" y="1363"/>
                    <a:pt x="1594" y="1363"/>
                  </a:cubicBezTo>
                  <a:cubicBezTo>
                    <a:pt x="1607" y="1363"/>
                    <a:pt x="1607" y="1376"/>
                    <a:pt x="1622" y="1376"/>
                  </a:cubicBezTo>
                  <a:lnTo>
                    <a:pt x="1662" y="1390"/>
                  </a:lnTo>
                  <a:cubicBezTo>
                    <a:pt x="1867" y="1444"/>
                    <a:pt x="2085" y="1526"/>
                    <a:pt x="2343" y="1648"/>
                  </a:cubicBezTo>
                  <a:cubicBezTo>
                    <a:pt x="2479" y="1702"/>
                    <a:pt x="2615" y="1771"/>
                    <a:pt x="2766" y="1853"/>
                  </a:cubicBezTo>
                  <a:lnTo>
                    <a:pt x="2888" y="1920"/>
                  </a:lnTo>
                  <a:cubicBezTo>
                    <a:pt x="2915" y="1948"/>
                    <a:pt x="2956" y="1962"/>
                    <a:pt x="2997" y="1989"/>
                  </a:cubicBezTo>
                  <a:cubicBezTo>
                    <a:pt x="3038" y="2016"/>
                    <a:pt x="3093" y="2044"/>
                    <a:pt x="3133" y="2071"/>
                  </a:cubicBezTo>
                  <a:cubicBezTo>
                    <a:pt x="3174" y="2098"/>
                    <a:pt x="3229" y="2125"/>
                    <a:pt x="3269" y="2152"/>
                  </a:cubicBezTo>
                  <a:cubicBezTo>
                    <a:pt x="3296" y="2098"/>
                    <a:pt x="3310" y="2044"/>
                    <a:pt x="3324" y="1989"/>
                  </a:cubicBezTo>
                  <a:cubicBezTo>
                    <a:pt x="3338" y="1935"/>
                    <a:pt x="3338" y="1880"/>
                    <a:pt x="3351" y="1826"/>
                  </a:cubicBezTo>
                  <a:lnTo>
                    <a:pt x="3351" y="1744"/>
                  </a:lnTo>
                  <a:lnTo>
                    <a:pt x="3351" y="1662"/>
                  </a:lnTo>
                  <a:cubicBezTo>
                    <a:pt x="3351" y="1608"/>
                    <a:pt x="3351" y="1553"/>
                    <a:pt x="3338" y="1499"/>
                  </a:cubicBezTo>
                  <a:cubicBezTo>
                    <a:pt x="3310" y="1294"/>
                    <a:pt x="3229" y="1076"/>
                    <a:pt x="3120" y="899"/>
                  </a:cubicBezTo>
                  <a:cubicBezTo>
                    <a:pt x="3011" y="709"/>
                    <a:pt x="2860" y="531"/>
                    <a:pt x="2670" y="395"/>
                  </a:cubicBezTo>
                  <a:cubicBezTo>
                    <a:pt x="2493" y="259"/>
                    <a:pt x="2288" y="137"/>
                    <a:pt x="2057" y="68"/>
                  </a:cubicBezTo>
                  <a:cubicBezTo>
                    <a:pt x="2030" y="68"/>
                    <a:pt x="2003" y="55"/>
                    <a:pt x="1976" y="55"/>
                  </a:cubicBezTo>
                  <a:cubicBezTo>
                    <a:pt x="1934" y="41"/>
                    <a:pt x="1907" y="41"/>
                    <a:pt x="1880" y="28"/>
                  </a:cubicBezTo>
                  <a:cubicBezTo>
                    <a:pt x="1840" y="28"/>
                    <a:pt x="1812" y="14"/>
                    <a:pt x="1785" y="14"/>
                  </a:cubicBezTo>
                  <a:lnTo>
                    <a:pt x="1744" y="14"/>
                  </a:lnTo>
                  <a:cubicBezTo>
                    <a:pt x="1716" y="14"/>
                    <a:pt x="1703" y="14"/>
                    <a:pt x="1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6456235" y="1638786"/>
              <a:ext cx="20573" cy="62701"/>
            </a:xfrm>
            <a:custGeom>
              <a:rect b="b" l="l" r="r" t="t"/>
              <a:pathLst>
                <a:path extrusionOk="0" h="3447" w="1131">
                  <a:moveTo>
                    <a:pt x="1" y="1"/>
                  </a:moveTo>
                  <a:cubicBezTo>
                    <a:pt x="14" y="82"/>
                    <a:pt x="28" y="151"/>
                    <a:pt x="55" y="233"/>
                  </a:cubicBezTo>
                  <a:cubicBezTo>
                    <a:pt x="68" y="300"/>
                    <a:pt x="96" y="382"/>
                    <a:pt x="110" y="450"/>
                  </a:cubicBezTo>
                  <a:cubicBezTo>
                    <a:pt x="123" y="532"/>
                    <a:pt x="150" y="600"/>
                    <a:pt x="177" y="668"/>
                  </a:cubicBezTo>
                  <a:cubicBezTo>
                    <a:pt x="192" y="736"/>
                    <a:pt x="205" y="818"/>
                    <a:pt x="232" y="886"/>
                  </a:cubicBezTo>
                  <a:cubicBezTo>
                    <a:pt x="314" y="1159"/>
                    <a:pt x="395" y="1444"/>
                    <a:pt x="464" y="1717"/>
                  </a:cubicBezTo>
                  <a:cubicBezTo>
                    <a:pt x="546" y="2003"/>
                    <a:pt x="613" y="2276"/>
                    <a:pt x="682" y="2561"/>
                  </a:cubicBezTo>
                  <a:cubicBezTo>
                    <a:pt x="695" y="2630"/>
                    <a:pt x="722" y="2697"/>
                    <a:pt x="736" y="2779"/>
                  </a:cubicBezTo>
                  <a:cubicBezTo>
                    <a:pt x="749" y="2848"/>
                    <a:pt x="777" y="2915"/>
                    <a:pt x="791" y="2997"/>
                  </a:cubicBezTo>
                  <a:cubicBezTo>
                    <a:pt x="818" y="3065"/>
                    <a:pt x="831" y="3133"/>
                    <a:pt x="858" y="3215"/>
                  </a:cubicBezTo>
                  <a:cubicBezTo>
                    <a:pt x="873" y="3283"/>
                    <a:pt x="900" y="3365"/>
                    <a:pt x="927" y="3447"/>
                  </a:cubicBezTo>
                  <a:cubicBezTo>
                    <a:pt x="967" y="3365"/>
                    <a:pt x="995" y="3296"/>
                    <a:pt x="1022" y="3215"/>
                  </a:cubicBezTo>
                  <a:cubicBezTo>
                    <a:pt x="1036" y="3147"/>
                    <a:pt x="1063" y="3065"/>
                    <a:pt x="1076" y="2984"/>
                  </a:cubicBezTo>
                  <a:cubicBezTo>
                    <a:pt x="1090" y="2902"/>
                    <a:pt x="1104" y="2833"/>
                    <a:pt x="1118" y="2752"/>
                  </a:cubicBezTo>
                  <a:cubicBezTo>
                    <a:pt x="1118" y="2670"/>
                    <a:pt x="1131" y="2588"/>
                    <a:pt x="1131" y="2507"/>
                  </a:cubicBezTo>
                  <a:cubicBezTo>
                    <a:pt x="1131" y="2194"/>
                    <a:pt x="1090" y="1880"/>
                    <a:pt x="1009" y="1567"/>
                  </a:cubicBezTo>
                  <a:cubicBezTo>
                    <a:pt x="927" y="1268"/>
                    <a:pt x="804" y="968"/>
                    <a:pt x="640" y="696"/>
                  </a:cubicBezTo>
                  <a:cubicBezTo>
                    <a:pt x="600" y="627"/>
                    <a:pt x="546" y="573"/>
                    <a:pt x="504" y="505"/>
                  </a:cubicBezTo>
                  <a:cubicBezTo>
                    <a:pt x="450" y="436"/>
                    <a:pt x="409" y="382"/>
                    <a:pt x="355" y="314"/>
                  </a:cubicBezTo>
                  <a:lnTo>
                    <a:pt x="192" y="151"/>
                  </a:lnTo>
                  <a:cubicBezTo>
                    <a:pt x="123" y="96"/>
                    <a:pt x="68" y="42"/>
                    <a:pt x="1" y="1"/>
                  </a:cubicBezTo>
                  <a:close/>
                </a:path>
              </a:pathLst>
            </a:custGeom>
            <a:solidFill>
              <a:srgbClr val="A54675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6341529" y="1470201"/>
              <a:ext cx="301536" cy="235488"/>
            </a:xfrm>
            <a:custGeom>
              <a:rect b="b" l="l" r="r" t="t"/>
              <a:pathLst>
                <a:path extrusionOk="0" h="12946" w="16577">
                  <a:moveTo>
                    <a:pt x="9763" y="0"/>
                  </a:moveTo>
                  <a:cubicBezTo>
                    <a:pt x="8756" y="0"/>
                    <a:pt x="7742" y="214"/>
                    <a:pt x="6756" y="470"/>
                  </a:cubicBezTo>
                  <a:cubicBezTo>
                    <a:pt x="5632" y="754"/>
                    <a:pt x="4467" y="1110"/>
                    <a:pt x="3565" y="1832"/>
                  </a:cubicBezTo>
                  <a:lnTo>
                    <a:pt x="3565" y="1832"/>
                  </a:lnTo>
                  <a:lnTo>
                    <a:pt x="4046" y="1396"/>
                  </a:lnTo>
                  <a:lnTo>
                    <a:pt x="4046" y="1396"/>
                  </a:lnTo>
                  <a:cubicBezTo>
                    <a:pt x="2888" y="2010"/>
                    <a:pt x="1880" y="2909"/>
                    <a:pt x="1104" y="3984"/>
                  </a:cubicBezTo>
                  <a:cubicBezTo>
                    <a:pt x="478" y="4883"/>
                    <a:pt x="0" y="6000"/>
                    <a:pt x="246" y="7076"/>
                  </a:cubicBezTo>
                  <a:cubicBezTo>
                    <a:pt x="341" y="7443"/>
                    <a:pt x="559" y="7852"/>
                    <a:pt x="927" y="7948"/>
                  </a:cubicBezTo>
                  <a:cubicBezTo>
                    <a:pt x="984" y="7963"/>
                    <a:pt x="1040" y="7969"/>
                    <a:pt x="1096" y="7969"/>
                  </a:cubicBezTo>
                  <a:cubicBezTo>
                    <a:pt x="1507" y="7969"/>
                    <a:pt x="1877" y="7603"/>
                    <a:pt x="2152" y="7267"/>
                  </a:cubicBezTo>
                  <a:cubicBezTo>
                    <a:pt x="3160" y="6014"/>
                    <a:pt x="4059" y="4679"/>
                    <a:pt x="4958" y="3345"/>
                  </a:cubicBezTo>
                  <a:lnTo>
                    <a:pt x="4958" y="3345"/>
                  </a:lnTo>
                  <a:cubicBezTo>
                    <a:pt x="4618" y="4298"/>
                    <a:pt x="4291" y="5455"/>
                    <a:pt x="4890" y="6272"/>
                  </a:cubicBezTo>
                  <a:cubicBezTo>
                    <a:pt x="4945" y="6354"/>
                    <a:pt x="5012" y="6436"/>
                    <a:pt x="5108" y="6436"/>
                  </a:cubicBezTo>
                  <a:cubicBezTo>
                    <a:pt x="5190" y="6436"/>
                    <a:pt x="5272" y="6381"/>
                    <a:pt x="5339" y="6327"/>
                  </a:cubicBezTo>
                  <a:cubicBezTo>
                    <a:pt x="5789" y="5918"/>
                    <a:pt x="6156" y="5428"/>
                    <a:pt x="6429" y="4883"/>
                  </a:cubicBezTo>
                  <a:cubicBezTo>
                    <a:pt x="6470" y="5633"/>
                    <a:pt x="6661" y="6395"/>
                    <a:pt x="7070" y="7008"/>
                  </a:cubicBezTo>
                  <a:cubicBezTo>
                    <a:pt x="7491" y="7634"/>
                    <a:pt x="8145" y="8097"/>
                    <a:pt x="8880" y="8179"/>
                  </a:cubicBezTo>
                  <a:cubicBezTo>
                    <a:pt x="8919" y="8183"/>
                    <a:pt x="8957" y="8186"/>
                    <a:pt x="8994" y="8186"/>
                  </a:cubicBezTo>
                  <a:cubicBezTo>
                    <a:pt x="9076" y="8186"/>
                    <a:pt x="9151" y="8172"/>
                    <a:pt x="9207" y="8124"/>
                  </a:cubicBezTo>
                  <a:cubicBezTo>
                    <a:pt x="9303" y="8043"/>
                    <a:pt x="9330" y="7921"/>
                    <a:pt x="9344" y="7812"/>
                  </a:cubicBezTo>
                  <a:lnTo>
                    <a:pt x="10161" y="3439"/>
                  </a:lnTo>
                  <a:cubicBezTo>
                    <a:pt x="10338" y="4107"/>
                    <a:pt x="10569" y="4747"/>
                    <a:pt x="10869" y="5360"/>
                  </a:cubicBezTo>
                  <a:cubicBezTo>
                    <a:pt x="10978" y="5618"/>
                    <a:pt x="11128" y="5864"/>
                    <a:pt x="11359" y="5987"/>
                  </a:cubicBezTo>
                  <a:cubicBezTo>
                    <a:pt x="11462" y="6039"/>
                    <a:pt x="11567" y="6063"/>
                    <a:pt x="11674" y="6063"/>
                  </a:cubicBezTo>
                  <a:cubicBezTo>
                    <a:pt x="12062" y="6063"/>
                    <a:pt x="12460" y="5754"/>
                    <a:pt x="12748" y="5455"/>
                  </a:cubicBezTo>
                  <a:cubicBezTo>
                    <a:pt x="13070" y="5111"/>
                    <a:pt x="13463" y="4735"/>
                    <a:pt x="13902" y="4735"/>
                  </a:cubicBezTo>
                  <a:cubicBezTo>
                    <a:pt x="13966" y="4735"/>
                    <a:pt x="14031" y="4744"/>
                    <a:pt x="14097" y="4761"/>
                  </a:cubicBezTo>
                  <a:cubicBezTo>
                    <a:pt x="13947" y="5551"/>
                    <a:pt x="13865" y="6341"/>
                    <a:pt x="13852" y="7144"/>
                  </a:cubicBezTo>
                  <a:cubicBezTo>
                    <a:pt x="13852" y="7634"/>
                    <a:pt x="13865" y="8124"/>
                    <a:pt x="14043" y="8574"/>
                  </a:cubicBezTo>
                  <a:cubicBezTo>
                    <a:pt x="14219" y="9023"/>
                    <a:pt x="14588" y="9432"/>
                    <a:pt x="15051" y="9541"/>
                  </a:cubicBezTo>
                  <a:cubicBezTo>
                    <a:pt x="14669" y="10630"/>
                    <a:pt x="14628" y="11843"/>
                    <a:pt x="14928" y="12946"/>
                  </a:cubicBezTo>
                  <a:cubicBezTo>
                    <a:pt x="15105" y="11666"/>
                    <a:pt x="15541" y="10427"/>
                    <a:pt x="16181" y="9310"/>
                  </a:cubicBezTo>
                  <a:cubicBezTo>
                    <a:pt x="16304" y="9078"/>
                    <a:pt x="16440" y="8860"/>
                    <a:pt x="16507" y="8615"/>
                  </a:cubicBezTo>
                  <a:cubicBezTo>
                    <a:pt x="16576" y="8357"/>
                    <a:pt x="16576" y="8097"/>
                    <a:pt x="16549" y="7839"/>
                  </a:cubicBezTo>
                  <a:cubicBezTo>
                    <a:pt x="16453" y="6123"/>
                    <a:pt x="15990" y="4380"/>
                    <a:pt x="15023" y="2949"/>
                  </a:cubicBezTo>
                  <a:cubicBezTo>
                    <a:pt x="14070" y="1519"/>
                    <a:pt x="12585" y="416"/>
                    <a:pt x="10910" y="103"/>
                  </a:cubicBezTo>
                  <a:cubicBezTo>
                    <a:pt x="10530" y="31"/>
                    <a:pt x="10147" y="0"/>
                    <a:pt x="9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6098238" y="1149257"/>
              <a:ext cx="240326" cy="317379"/>
            </a:xfrm>
            <a:custGeom>
              <a:rect b="b" l="l" r="r" t="t"/>
              <a:pathLst>
                <a:path extrusionOk="0" h="17448" w="13212">
                  <a:moveTo>
                    <a:pt x="6389" y="0"/>
                  </a:moveTo>
                  <a:cubicBezTo>
                    <a:pt x="6320" y="614"/>
                    <a:pt x="6239" y="1240"/>
                    <a:pt x="6102" y="1812"/>
                  </a:cubicBezTo>
                  <a:cubicBezTo>
                    <a:pt x="6021" y="2098"/>
                    <a:pt x="5939" y="2370"/>
                    <a:pt x="5817" y="2629"/>
                  </a:cubicBezTo>
                  <a:cubicBezTo>
                    <a:pt x="5708" y="2887"/>
                    <a:pt x="5572" y="3133"/>
                    <a:pt x="5394" y="3351"/>
                  </a:cubicBezTo>
                  <a:cubicBezTo>
                    <a:pt x="5272" y="3501"/>
                    <a:pt x="5136" y="3650"/>
                    <a:pt x="4986" y="3786"/>
                  </a:cubicBezTo>
                  <a:cubicBezTo>
                    <a:pt x="4755" y="4004"/>
                    <a:pt x="4495" y="4195"/>
                    <a:pt x="4237" y="4386"/>
                  </a:cubicBezTo>
                  <a:cubicBezTo>
                    <a:pt x="3965" y="4590"/>
                    <a:pt x="3678" y="4781"/>
                    <a:pt x="3406" y="4999"/>
                  </a:cubicBezTo>
                  <a:cubicBezTo>
                    <a:pt x="2425" y="5775"/>
                    <a:pt x="1622" y="6770"/>
                    <a:pt x="1036" y="7886"/>
                  </a:cubicBezTo>
                  <a:cubicBezTo>
                    <a:pt x="451" y="9003"/>
                    <a:pt x="97" y="10242"/>
                    <a:pt x="15" y="11509"/>
                  </a:cubicBezTo>
                  <a:cubicBezTo>
                    <a:pt x="1" y="11659"/>
                    <a:pt x="1" y="11809"/>
                    <a:pt x="1" y="11958"/>
                  </a:cubicBezTo>
                  <a:cubicBezTo>
                    <a:pt x="1" y="12490"/>
                    <a:pt x="55" y="13020"/>
                    <a:pt x="164" y="13552"/>
                  </a:cubicBezTo>
                  <a:cubicBezTo>
                    <a:pt x="260" y="13934"/>
                    <a:pt x="382" y="14315"/>
                    <a:pt x="533" y="14682"/>
                  </a:cubicBezTo>
                  <a:cubicBezTo>
                    <a:pt x="764" y="15214"/>
                    <a:pt x="1077" y="15717"/>
                    <a:pt x="1459" y="16153"/>
                  </a:cubicBezTo>
                  <a:cubicBezTo>
                    <a:pt x="1853" y="16576"/>
                    <a:pt x="2330" y="16916"/>
                    <a:pt x="2888" y="17148"/>
                  </a:cubicBezTo>
                  <a:cubicBezTo>
                    <a:pt x="3379" y="17352"/>
                    <a:pt x="3896" y="17447"/>
                    <a:pt x="4414" y="17447"/>
                  </a:cubicBezTo>
                  <a:cubicBezTo>
                    <a:pt x="4836" y="17447"/>
                    <a:pt x="5245" y="17393"/>
                    <a:pt x="5654" y="17284"/>
                  </a:cubicBezTo>
                  <a:cubicBezTo>
                    <a:pt x="6266" y="17121"/>
                    <a:pt x="6852" y="16861"/>
                    <a:pt x="7410" y="16534"/>
                  </a:cubicBezTo>
                  <a:cubicBezTo>
                    <a:pt x="7969" y="16194"/>
                    <a:pt x="8472" y="15799"/>
                    <a:pt x="8935" y="15363"/>
                  </a:cubicBezTo>
                  <a:cubicBezTo>
                    <a:pt x="9181" y="15132"/>
                    <a:pt x="9413" y="14887"/>
                    <a:pt x="9658" y="14669"/>
                  </a:cubicBezTo>
                  <a:cubicBezTo>
                    <a:pt x="9889" y="14451"/>
                    <a:pt x="10121" y="14246"/>
                    <a:pt x="10366" y="14083"/>
                  </a:cubicBezTo>
                  <a:cubicBezTo>
                    <a:pt x="10557" y="13947"/>
                    <a:pt x="10775" y="13838"/>
                    <a:pt x="10978" y="13770"/>
                  </a:cubicBezTo>
                  <a:cubicBezTo>
                    <a:pt x="11196" y="13688"/>
                    <a:pt x="11414" y="13647"/>
                    <a:pt x="11619" y="13647"/>
                  </a:cubicBezTo>
                  <a:cubicBezTo>
                    <a:pt x="11714" y="13647"/>
                    <a:pt x="11810" y="13661"/>
                    <a:pt x="11904" y="13674"/>
                  </a:cubicBezTo>
                  <a:cubicBezTo>
                    <a:pt x="12041" y="13701"/>
                    <a:pt x="12164" y="13756"/>
                    <a:pt x="12286" y="13825"/>
                  </a:cubicBezTo>
                  <a:cubicBezTo>
                    <a:pt x="12395" y="13892"/>
                    <a:pt x="12504" y="13988"/>
                    <a:pt x="12613" y="14124"/>
                  </a:cubicBezTo>
                  <a:lnTo>
                    <a:pt x="13212" y="13634"/>
                  </a:lnTo>
                  <a:cubicBezTo>
                    <a:pt x="13103" y="13511"/>
                    <a:pt x="12981" y="13389"/>
                    <a:pt x="12858" y="13293"/>
                  </a:cubicBezTo>
                  <a:cubicBezTo>
                    <a:pt x="12681" y="13157"/>
                    <a:pt x="12476" y="13048"/>
                    <a:pt x="12259" y="12980"/>
                  </a:cubicBezTo>
                  <a:cubicBezTo>
                    <a:pt x="12055" y="12912"/>
                    <a:pt x="11837" y="12884"/>
                    <a:pt x="11619" y="12884"/>
                  </a:cubicBezTo>
                  <a:cubicBezTo>
                    <a:pt x="11319" y="12884"/>
                    <a:pt x="11020" y="12939"/>
                    <a:pt x="10733" y="13048"/>
                  </a:cubicBezTo>
                  <a:cubicBezTo>
                    <a:pt x="10448" y="13144"/>
                    <a:pt x="10175" y="13280"/>
                    <a:pt x="9930" y="13443"/>
                  </a:cubicBezTo>
                  <a:cubicBezTo>
                    <a:pt x="9644" y="13647"/>
                    <a:pt x="9371" y="13879"/>
                    <a:pt x="9126" y="14124"/>
                  </a:cubicBezTo>
                  <a:cubicBezTo>
                    <a:pt x="8881" y="14355"/>
                    <a:pt x="8650" y="14587"/>
                    <a:pt x="8418" y="14818"/>
                  </a:cubicBezTo>
                  <a:cubicBezTo>
                    <a:pt x="7860" y="15350"/>
                    <a:pt x="7192" y="15813"/>
                    <a:pt x="6511" y="16153"/>
                  </a:cubicBezTo>
                  <a:cubicBezTo>
                    <a:pt x="6171" y="16316"/>
                    <a:pt x="5817" y="16453"/>
                    <a:pt x="5463" y="16549"/>
                  </a:cubicBezTo>
                  <a:cubicBezTo>
                    <a:pt x="5109" y="16630"/>
                    <a:pt x="4755" y="16685"/>
                    <a:pt x="4414" y="16685"/>
                  </a:cubicBezTo>
                  <a:cubicBezTo>
                    <a:pt x="3992" y="16685"/>
                    <a:pt x="3569" y="16603"/>
                    <a:pt x="3175" y="16440"/>
                  </a:cubicBezTo>
                  <a:cubicBezTo>
                    <a:pt x="2779" y="16276"/>
                    <a:pt x="2439" y="16044"/>
                    <a:pt x="2140" y="15744"/>
                  </a:cubicBezTo>
                  <a:cubicBezTo>
                    <a:pt x="1908" y="15526"/>
                    <a:pt x="1717" y="15268"/>
                    <a:pt x="1540" y="14982"/>
                  </a:cubicBezTo>
                  <a:cubicBezTo>
                    <a:pt x="1281" y="14546"/>
                    <a:pt x="1090" y="14070"/>
                    <a:pt x="954" y="13552"/>
                  </a:cubicBezTo>
                  <a:cubicBezTo>
                    <a:pt x="818" y="13035"/>
                    <a:pt x="764" y="12490"/>
                    <a:pt x="764" y="11958"/>
                  </a:cubicBezTo>
                  <a:lnTo>
                    <a:pt x="764" y="11550"/>
                  </a:lnTo>
                  <a:cubicBezTo>
                    <a:pt x="845" y="10406"/>
                    <a:pt x="1172" y="9276"/>
                    <a:pt x="1704" y="8241"/>
                  </a:cubicBezTo>
                  <a:cubicBezTo>
                    <a:pt x="2249" y="7219"/>
                    <a:pt x="2984" y="6307"/>
                    <a:pt x="3883" y="5598"/>
                  </a:cubicBezTo>
                  <a:cubicBezTo>
                    <a:pt x="4046" y="5462"/>
                    <a:pt x="4223" y="5339"/>
                    <a:pt x="4401" y="5203"/>
                  </a:cubicBezTo>
                  <a:cubicBezTo>
                    <a:pt x="4673" y="5012"/>
                    <a:pt x="4958" y="4808"/>
                    <a:pt x="5231" y="4590"/>
                  </a:cubicBezTo>
                  <a:cubicBezTo>
                    <a:pt x="5503" y="4358"/>
                    <a:pt x="5763" y="4113"/>
                    <a:pt x="5994" y="3814"/>
                  </a:cubicBezTo>
                  <a:cubicBezTo>
                    <a:pt x="6211" y="3541"/>
                    <a:pt x="6375" y="3242"/>
                    <a:pt x="6511" y="2942"/>
                  </a:cubicBezTo>
                  <a:cubicBezTo>
                    <a:pt x="6716" y="2493"/>
                    <a:pt x="6852" y="2003"/>
                    <a:pt x="6947" y="1526"/>
                  </a:cubicBezTo>
                  <a:cubicBezTo>
                    <a:pt x="7043" y="1035"/>
                    <a:pt x="7097" y="559"/>
                    <a:pt x="7152" y="82"/>
                  </a:cubicBezTo>
                  <a:lnTo>
                    <a:pt x="63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6172562" y="1059071"/>
              <a:ext cx="98390" cy="178880"/>
            </a:xfrm>
            <a:custGeom>
              <a:rect b="b" l="l" r="r" t="t"/>
              <a:pathLst>
                <a:path extrusionOk="0" h="9834" w="5409">
                  <a:moveTo>
                    <a:pt x="1" y="2125"/>
                  </a:moveTo>
                  <a:cubicBezTo>
                    <a:pt x="1" y="2125"/>
                    <a:pt x="1" y="2125"/>
                    <a:pt x="1" y="2125"/>
                  </a:cubicBezTo>
                  <a:lnTo>
                    <a:pt x="1" y="2125"/>
                  </a:lnTo>
                  <a:cubicBezTo>
                    <a:pt x="1" y="2125"/>
                    <a:pt x="1" y="2125"/>
                    <a:pt x="1" y="2125"/>
                  </a:cubicBezTo>
                  <a:close/>
                  <a:moveTo>
                    <a:pt x="4604" y="1"/>
                  </a:moveTo>
                  <a:lnTo>
                    <a:pt x="4604" y="1"/>
                  </a:lnTo>
                  <a:cubicBezTo>
                    <a:pt x="5013" y="1553"/>
                    <a:pt x="4577" y="2915"/>
                    <a:pt x="4168" y="4400"/>
                  </a:cubicBezTo>
                  <a:cubicBezTo>
                    <a:pt x="4274" y="3977"/>
                    <a:pt x="4471" y="45"/>
                    <a:pt x="3683" y="45"/>
                  </a:cubicBezTo>
                  <a:cubicBezTo>
                    <a:pt x="3660" y="45"/>
                    <a:pt x="3635" y="48"/>
                    <a:pt x="3611" y="55"/>
                  </a:cubicBezTo>
                  <a:cubicBezTo>
                    <a:pt x="3365" y="124"/>
                    <a:pt x="3120" y="205"/>
                    <a:pt x="2875" y="273"/>
                  </a:cubicBezTo>
                  <a:cubicBezTo>
                    <a:pt x="3024" y="436"/>
                    <a:pt x="3079" y="682"/>
                    <a:pt x="3038" y="914"/>
                  </a:cubicBezTo>
                  <a:cubicBezTo>
                    <a:pt x="3068" y="615"/>
                    <a:pt x="2771" y="448"/>
                    <a:pt x="2471" y="448"/>
                  </a:cubicBezTo>
                  <a:cubicBezTo>
                    <a:pt x="2360" y="448"/>
                    <a:pt x="2248" y="471"/>
                    <a:pt x="2153" y="518"/>
                  </a:cubicBezTo>
                  <a:cubicBezTo>
                    <a:pt x="1799" y="696"/>
                    <a:pt x="1526" y="1036"/>
                    <a:pt x="1145" y="1172"/>
                  </a:cubicBezTo>
                  <a:cubicBezTo>
                    <a:pt x="1322" y="1363"/>
                    <a:pt x="1459" y="1580"/>
                    <a:pt x="1540" y="1826"/>
                  </a:cubicBezTo>
                  <a:cubicBezTo>
                    <a:pt x="1441" y="1723"/>
                    <a:pt x="1307" y="1684"/>
                    <a:pt x="1159" y="1684"/>
                  </a:cubicBezTo>
                  <a:cubicBezTo>
                    <a:pt x="665" y="1684"/>
                    <a:pt x="16" y="2125"/>
                    <a:pt x="1" y="2125"/>
                  </a:cubicBezTo>
                  <a:cubicBezTo>
                    <a:pt x="1" y="2125"/>
                    <a:pt x="1" y="2125"/>
                    <a:pt x="1" y="2125"/>
                  </a:cubicBezTo>
                  <a:lnTo>
                    <a:pt x="1" y="2125"/>
                  </a:lnTo>
                  <a:cubicBezTo>
                    <a:pt x="750" y="3079"/>
                    <a:pt x="1350" y="4400"/>
                    <a:pt x="1459" y="5721"/>
                  </a:cubicBezTo>
                  <a:cubicBezTo>
                    <a:pt x="1568" y="6919"/>
                    <a:pt x="1281" y="8118"/>
                    <a:pt x="369" y="9031"/>
                  </a:cubicBezTo>
                  <a:cubicBezTo>
                    <a:pt x="342" y="9058"/>
                    <a:pt x="287" y="9113"/>
                    <a:pt x="300" y="9167"/>
                  </a:cubicBezTo>
                  <a:cubicBezTo>
                    <a:pt x="315" y="9194"/>
                    <a:pt x="328" y="9222"/>
                    <a:pt x="355" y="9249"/>
                  </a:cubicBezTo>
                  <a:cubicBezTo>
                    <a:pt x="532" y="9412"/>
                    <a:pt x="709" y="9589"/>
                    <a:pt x="887" y="9752"/>
                  </a:cubicBezTo>
                  <a:cubicBezTo>
                    <a:pt x="914" y="9794"/>
                    <a:pt x="968" y="9834"/>
                    <a:pt x="1009" y="9834"/>
                  </a:cubicBezTo>
                  <a:cubicBezTo>
                    <a:pt x="1063" y="9834"/>
                    <a:pt x="1105" y="9807"/>
                    <a:pt x="1145" y="9779"/>
                  </a:cubicBezTo>
                  <a:cubicBezTo>
                    <a:pt x="2494" y="8935"/>
                    <a:pt x="3487" y="7206"/>
                    <a:pt x="4168" y="5775"/>
                  </a:cubicBezTo>
                  <a:cubicBezTo>
                    <a:pt x="4945" y="4182"/>
                    <a:pt x="5408" y="2412"/>
                    <a:pt x="5367" y="641"/>
                  </a:cubicBezTo>
                  <a:cubicBezTo>
                    <a:pt x="5367" y="560"/>
                    <a:pt x="5354" y="464"/>
                    <a:pt x="5312" y="409"/>
                  </a:cubicBezTo>
                  <a:cubicBezTo>
                    <a:pt x="5272" y="369"/>
                    <a:pt x="5231" y="342"/>
                    <a:pt x="5176" y="314"/>
                  </a:cubicBezTo>
                  <a:cubicBezTo>
                    <a:pt x="4986" y="205"/>
                    <a:pt x="4795" y="110"/>
                    <a:pt x="4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6145805" y="1199789"/>
              <a:ext cx="70377" cy="69650"/>
            </a:xfrm>
            <a:custGeom>
              <a:rect b="b" l="l" r="r" t="t"/>
              <a:pathLst>
                <a:path extrusionOk="0" h="3829" w="3869">
                  <a:moveTo>
                    <a:pt x="2425" y="1"/>
                  </a:moveTo>
                  <a:cubicBezTo>
                    <a:pt x="2385" y="15"/>
                    <a:pt x="2343" y="42"/>
                    <a:pt x="2316" y="69"/>
                  </a:cubicBezTo>
                  <a:cubicBezTo>
                    <a:pt x="1568" y="818"/>
                    <a:pt x="805" y="1567"/>
                    <a:pt x="55" y="2316"/>
                  </a:cubicBezTo>
                  <a:cubicBezTo>
                    <a:pt x="28" y="2343"/>
                    <a:pt x="1" y="2370"/>
                    <a:pt x="1" y="2412"/>
                  </a:cubicBezTo>
                  <a:cubicBezTo>
                    <a:pt x="1" y="2452"/>
                    <a:pt x="15" y="2479"/>
                    <a:pt x="28" y="2521"/>
                  </a:cubicBezTo>
                  <a:cubicBezTo>
                    <a:pt x="300" y="2957"/>
                    <a:pt x="573" y="3392"/>
                    <a:pt x="832" y="3828"/>
                  </a:cubicBezTo>
                  <a:cubicBezTo>
                    <a:pt x="1363" y="3596"/>
                    <a:pt x="1840" y="3256"/>
                    <a:pt x="2303" y="2902"/>
                  </a:cubicBezTo>
                  <a:cubicBezTo>
                    <a:pt x="2725" y="2602"/>
                    <a:pt x="3133" y="2289"/>
                    <a:pt x="3556" y="1989"/>
                  </a:cubicBezTo>
                  <a:cubicBezTo>
                    <a:pt x="3705" y="1880"/>
                    <a:pt x="3856" y="1758"/>
                    <a:pt x="3856" y="1567"/>
                  </a:cubicBezTo>
                  <a:cubicBezTo>
                    <a:pt x="3869" y="1458"/>
                    <a:pt x="3801" y="1362"/>
                    <a:pt x="3747" y="1268"/>
                  </a:cubicBezTo>
                  <a:cubicBezTo>
                    <a:pt x="3420" y="777"/>
                    <a:pt x="3011" y="369"/>
                    <a:pt x="2534" y="42"/>
                  </a:cubicBezTo>
                  <a:cubicBezTo>
                    <a:pt x="2494" y="28"/>
                    <a:pt x="2467" y="1"/>
                    <a:pt x="2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6355408" y="1419542"/>
              <a:ext cx="285910" cy="128840"/>
            </a:xfrm>
            <a:custGeom>
              <a:rect b="b" l="l" r="r" t="t"/>
              <a:pathLst>
                <a:path extrusionOk="0" h="7083" w="15718">
                  <a:moveTo>
                    <a:pt x="8778" y="0"/>
                  </a:moveTo>
                  <a:cubicBezTo>
                    <a:pt x="8317" y="0"/>
                    <a:pt x="7859" y="28"/>
                    <a:pt x="7409" y="82"/>
                  </a:cubicBezTo>
                  <a:cubicBezTo>
                    <a:pt x="4672" y="422"/>
                    <a:pt x="1839" y="1444"/>
                    <a:pt x="178" y="3651"/>
                  </a:cubicBezTo>
                  <a:cubicBezTo>
                    <a:pt x="109" y="3746"/>
                    <a:pt x="42" y="3827"/>
                    <a:pt x="27" y="3936"/>
                  </a:cubicBezTo>
                  <a:cubicBezTo>
                    <a:pt x="0" y="4072"/>
                    <a:pt x="69" y="4209"/>
                    <a:pt x="123" y="4345"/>
                  </a:cubicBezTo>
                  <a:cubicBezTo>
                    <a:pt x="409" y="4958"/>
                    <a:pt x="559" y="5625"/>
                    <a:pt x="572" y="6306"/>
                  </a:cubicBezTo>
                  <a:cubicBezTo>
                    <a:pt x="1104" y="5476"/>
                    <a:pt x="2751" y="5189"/>
                    <a:pt x="3623" y="4944"/>
                  </a:cubicBezTo>
                  <a:cubicBezTo>
                    <a:pt x="4318" y="4753"/>
                    <a:pt x="5012" y="4590"/>
                    <a:pt x="5720" y="4454"/>
                  </a:cubicBezTo>
                  <a:cubicBezTo>
                    <a:pt x="6483" y="4304"/>
                    <a:pt x="7246" y="4196"/>
                    <a:pt x="8008" y="4114"/>
                  </a:cubicBezTo>
                  <a:cubicBezTo>
                    <a:pt x="8636" y="4044"/>
                    <a:pt x="9288" y="3982"/>
                    <a:pt x="9937" y="3982"/>
                  </a:cubicBezTo>
                  <a:cubicBezTo>
                    <a:pt x="10808" y="3982"/>
                    <a:pt x="11674" y="4094"/>
                    <a:pt x="12463" y="4454"/>
                  </a:cubicBezTo>
                  <a:cubicBezTo>
                    <a:pt x="13661" y="4999"/>
                    <a:pt x="14696" y="5925"/>
                    <a:pt x="15336" y="7083"/>
                  </a:cubicBezTo>
                  <a:cubicBezTo>
                    <a:pt x="15445" y="5557"/>
                    <a:pt x="15717" y="3378"/>
                    <a:pt x="14778" y="2057"/>
                  </a:cubicBezTo>
                  <a:cubicBezTo>
                    <a:pt x="14451" y="1581"/>
                    <a:pt x="13961" y="1267"/>
                    <a:pt x="13443" y="1022"/>
                  </a:cubicBezTo>
                  <a:cubicBezTo>
                    <a:pt x="12015" y="334"/>
                    <a:pt x="10381" y="0"/>
                    <a:pt x="8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6182239" y="1281534"/>
              <a:ext cx="641179" cy="329530"/>
            </a:xfrm>
            <a:custGeom>
              <a:rect b="b" l="l" r="r" t="t"/>
              <a:pathLst>
                <a:path extrusionOk="0" h="18116" w="35249">
                  <a:moveTo>
                    <a:pt x="15718" y="1"/>
                  </a:moveTo>
                  <a:cubicBezTo>
                    <a:pt x="15594" y="1"/>
                    <a:pt x="15486" y="1"/>
                    <a:pt x="15363" y="28"/>
                  </a:cubicBezTo>
                  <a:cubicBezTo>
                    <a:pt x="15240" y="55"/>
                    <a:pt x="15131" y="97"/>
                    <a:pt x="15022" y="137"/>
                  </a:cubicBezTo>
                  <a:cubicBezTo>
                    <a:pt x="14928" y="192"/>
                    <a:pt x="14832" y="246"/>
                    <a:pt x="14750" y="301"/>
                  </a:cubicBezTo>
                  <a:cubicBezTo>
                    <a:pt x="14587" y="424"/>
                    <a:pt x="14465" y="546"/>
                    <a:pt x="14356" y="669"/>
                  </a:cubicBezTo>
                  <a:lnTo>
                    <a:pt x="14015" y="996"/>
                  </a:lnTo>
                  <a:cubicBezTo>
                    <a:pt x="13579" y="1432"/>
                    <a:pt x="13116" y="1853"/>
                    <a:pt x="12653" y="2262"/>
                  </a:cubicBezTo>
                  <a:cubicBezTo>
                    <a:pt x="12176" y="2685"/>
                    <a:pt x="11699" y="3093"/>
                    <a:pt x="11223" y="3502"/>
                  </a:cubicBezTo>
                  <a:lnTo>
                    <a:pt x="9779" y="4713"/>
                  </a:lnTo>
                  <a:cubicBezTo>
                    <a:pt x="9302" y="5122"/>
                    <a:pt x="8812" y="5531"/>
                    <a:pt x="8336" y="5953"/>
                  </a:cubicBezTo>
                  <a:lnTo>
                    <a:pt x="7982" y="6266"/>
                  </a:lnTo>
                  <a:cubicBezTo>
                    <a:pt x="7873" y="6375"/>
                    <a:pt x="7750" y="6484"/>
                    <a:pt x="7628" y="6593"/>
                  </a:cubicBezTo>
                  <a:cubicBezTo>
                    <a:pt x="7519" y="6702"/>
                    <a:pt x="7395" y="6811"/>
                    <a:pt x="7286" y="6920"/>
                  </a:cubicBezTo>
                  <a:cubicBezTo>
                    <a:pt x="7164" y="7029"/>
                    <a:pt x="7055" y="7138"/>
                    <a:pt x="6932" y="7247"/>
                  </a:cubicBezTo>
                  <a:cubicBezTo>
                    <a:pt x="6020" y="8118"/>
                    <a:pt x="5121" y="9017"/>
                    <a:pt x="4236" y="9916"/>
                  </a:cubicBezTo>
                  <a:cubicBezTo>
                    <a:pt x="4018" y="10134"/>
                    <a:pt x="3800" y="10366"/>
                    <a:pt x="3582" y="10597"/>
                  </a:cubicBezTo>
                  <a:cubicBezTo>
                    <a:pt x="3364" y="10815"/>
                    <a:pt x="3146" y="11033"/>
                    <a:pt x="2915" y="11251"/>
                  </a:cubicBezTo>
                  <a:cubicBezTo>
                    <a:pt x="2465" y="11687"/>
                    <a:pt x="2002" y="12122"/>
                    <a:pt x="1566" y="12586"/>
                  </a:cubicBezTo>
                  <a:cubicBezTo>
                    <a:pt x="1335" y="12803"/>
                    <a:pt x="1117" y="13036"/>
                    <a:pt x="899" y="13281"/>
                  </a:cubicBezTo>
                  <a:lnTo>
                    <a:pt x="736" y="13457"/>
                  </a:lnTo>
                  <a:cubicBezTo>
                    <a:pt x="695" y="13526"/>
                    <a:pt x="640" y="13580"/>
                    <a:pt x="586" y="13648"/>
                  </a:cubicBezTo>
                  <a:cubicBezTo>
                    <a:pt x="531" y="13702"/>
                    <a:pt x="477" y="13771"/>
                    <a:pt x="436" y="13839"/>
                  </a:cubicBezTo>
                  <a:lnTo>
                    <a:pt x="355" y="13934"/>
                  </a:lnTo>
                  <a:cubicBezTo>
                    <a:pt x="327" y="13962"/>
                    <a:pt x="313" y="13989"/>
                    <a:pt x="286" y="14029"/>
                  </a:cubicBezTo>
                  <a:cubicBezTo>
                    <a:pt x="231" y="14098"/>
                    <a:pt x="177" y="14180"/>
                    <a:pt x="137" y="14261"/>
                  </a:cubicBezTo>
                  <a:cubicBezTo>
                    <a:pt x="95" y="14343"/>
                    <a:pt x="55" y="14438"/>
                    <a:pt x="28" y="14534"/>
                  </a:cubicBezTo>
                  <a:lnTo>
                    <a:pt x="14" y="14574"/>
                  </a:lnTo>
                  <a:lnTo>
                    <a:pt x="14" y="14615"/>
                  </a:lnTo>
                  <a:cubicBezTo>
                    <a:pt x="0" y="14643"/>
                    <a:pt x="0" y="14670"/>
                    <a:pt x="0" y="14697"/>
                  </a:cubicBezTo>
                  <a:lnTo>
                    <a:pt x="0" y="14779"/>
                  </a:lnTo>
                  <a:lnTo>
                    <a:pt x="0" y="14819"/>
                  </a:lnTo>
                  <a:lnTo>
                    <a:pt x="0" y="14833"/>
                  </a:lnTo>
                  <a:lnTo>
                    <a:pt x="0" y="14861"/>
                  </a:lnTo>
                  <a:cubicBezTo>
                    <a:pt x="14" y="14955"/>
                    <a:pt x="55" y="15024"/>
                    <a:pt x="82" y="15078"/>
                  </a:cubicBezTo>
                  <a:cubicBezTo>
                    <a:pt x="123" y="15133"/>
                    <a:pt x="164" y="15173"/>
                    <a:pt x="204" y="15215"/>
                  </a:cubicBezTo>
                  <a:cubicBezTo>
                    <a:pt x="286" y="15282"/>
                    <a:pt x="368" y="15337"/>
                    <a:pt x="436" y="15378"/>
                  </a:cubicBezTo>
                  <a:cubicBezTo>
                    <a:pt x="518" y="15418"/>
                    <a:pt x="600" y="15460"/>
                    <a:pt x="681" y="15487"/>
                  </a:cubicBezTo>
                  <a:cubicBezTo>
                    <a:pt x="831" y="15555"/>
                    <a:pt x="981" y="15609"/>
                    <a:pt x="1145" y="15664"/>
                  </a:cubicBezTo>
                  <a:cubicBezTo>
                    <a:pt x="1444" y="15759"/>
                    <a:pt x="1757" y="15841"/>
                    <a:pt x="2071" y="15923"/>
                  </a:cubicBezTo>
                  <a:cubicBezTo>
                    <a:pt x="2370" y="15990"/>
                    <a:pt x="2683" y="16059"/>
                    <a:pt x="2997" y="16127"/>
                  </a:cubicBezTo>
                  <a:lnTo>
                    <a:pt x="3460" y="16223"/>
                  </a:lnTo>
                  <a:cubicBezTo>
                    <a:pt x="3609" y="16263"/>
                    <a:pt x="3760" y="16290"/>
                    <a:pt x="3909" y="16331"/>
                  </a:cubicBezTo>
                  <a:cubicBezTo>
                    <a:pt x="3923" y="16331"/>
                    <a:pt x="3950" y="16345"/>
                    <a:pt x="3963" y="16345"/>
                  </a:cubicBezTo>
                  <a:cubicBezTo>
                    <a:pt x="3963" y="16345"/>
                    <a:pt x="3977" y="16345"/>
                    <a:pt x="3991" y="16359"/>
                  </a:cubicBezTo>
                  <a:lnTo>
                    <a:pt x="4018" y="16359"/>
                  </a:lnTo>
                  <a:lnTo>
                    <a:pt x="4127" y="16399"/>
                  </a:lnTo>
                  <a:cubicBezTo>
                    <a:pt x="4195" y="16426"/>
                    <a:pt x="4277" y="16454"/>
                    <a:pt x="4345" y="16481"/>
                  </a:cubicBezTo>
                  <a:lnTo>
                    <a:pt x="4563" y="16549"/>
                  </a:lnTo>
                  <a:lnTo>
                    <a:pt x="4795" y="16631"/>
                  </a:lnTo>
                  <a:cubicBezTo>
                    <a:pt x="5979" y="17053"/>
                    <a:pt x="7137" y="17557"/>
                    <a:pt x="8254" y="18115"/>
                  </a:cubicBezTo>
                  <a:cubicBezTo>
                    <a:pt x="7178" y="17461"/>
                    <a:pt x="6048" y="16889"/>
                    <a:pt x="4889" y="16399"/>
                  </a:cubicBezTo>
                  <a:lnTo>
                    <a:pt x="4671" y="16304"/>
                  </a:lnTo>
                  <a:lnTo>
                    <a:pt x="4440" y="16208"/>
                  </a:lnTo>
                  <a:cubicBezTo>
                    <a:pt x="4372" y="16181"/>
                    <a:pt x="4304" y="16154"/>
                    <a:pt x="4223" y="16127"/>
                  </a:cubicBezTo>
                  <a:lnTo>
                    <a:pt x="4114" y="16086"/>
                  </a:lnTo>
                  <a:lnTo>
                    <a:pt x="4099" y="16072"/>
                  </a:lnTo>
                  <a:lnTo>
                    <a:pt x="4086" y="16072"/>
                  </a:lnTo>
                  <a:cubicBezTo>
                    <a:pt x="4072" y="16059"/>
                    <a:pt x="4059" y="16059"/>
                    <a:pt x="4059" y="16059"/>
                  </a:cubicBezTo>
                  <a:cubicBezTo>
                    <a:pt x="4032" y="16045"/>
                    <a:pt x="4018" y="16045"/>
                    <a:pt x="3991" y="16032"/>
                  </a:cubicBezTo>
                  <a:cubicBezTo>
                    <a:pt x="3841" y="15990"/>
                    <a:pt x="3691" y="15950"/>
                    <a:pt x="3527" y="15909"/>
                  </a:cubicBezTo>
                  <a:lnTo>
                    <a:pt x="3079" y="15787"/>
                  </a:lnTo>
                  <a:cubicBezTo>
                    <a:pt x="2765" y="15691"/>
                    <a:pt x="2465" y="15623"/>
                    <a:pt x="2165" y="15527"/>
                  </a:cubicBezTo>
                  <a:cubicBezTo>
                    <a:pt x="1866" y="15446"/>
                    <a:pt x="1566" y="15351"/>
                    <a:pt x="1281" y="15242"/>
                  </a:cubicBezTo>
                  <a:cubicBezTo>
                    <a:pt x="1145" y="15187"/>
                    <a:pt x="1008" y="15133"/>
                    <a:pt x="872" y="15064"/>
                  </a:cubicBezTo>
                  <a:cubicBezTo>
                    <a:pt x="803" y="15037"/>
                    <a:pt x="736" y="14997"/>
                    <a:pt x="681" y="14955"/>
                  </a:cubicBezTo>
                  <a:cubicBezTo>
                    <a:pt x="627" y="14928"/>
                    <a:pt x="573" y="14888"/>
                    <a:pt x="531" y="14846"/>
                  </a:cubicBezTo>
                  <a:lnTo>
                    <a:pt x="491" y="14806"/>
                  </a:lnTo>
                  <a:lnTo>
                    <a:pt x="491" y="14779"/>
                  </a:lnTo>
                  <a:lnTo>
                    <a:pt x="491" y="14737"/>
                  </a:lnTo>
                  <a:cubicBezTo>
                    <a:pt x="504" y="14724"/>
                    <a:pt x="504" y="14724"/>
                    <a:pt x="504" y="14710"/>
                  </a:cubicBezTo>
                  <a:lnTo>
                    <a:pt x="504" y="14683"/>
                  </a:lnTo>
                  <a:lnTo>
                    <a:pt x="518" y="14670"/>
                  </a:lnTo>
                  <a:cubicBezTo>
                    <a:pt x="531" y="14615"/>
                    <a:pt x="558" y="14561"/>
                    <a:pt x="586" y="14506"/>
                  </a:cubicBezTo>
                  <a:cubicBezTo>
                    <a:pt x="613" y="14452"/>
                    <a:pt x="654" y="14397"/>
                    <a:pt x="709" y="14343"/>
                  </a:cubicBezTo>
                  <a:cubicBezTo>
                    <a:pt x="722" y="14316"/>
                    <a:pt x="749" y="14289"/>
                    <a:pt x="776" y="14261"/>
                  </a:cubicBezTo>
                  <a:lnTo>
                    <a:pt x="845" y="14180"/>
                  </a:lnTo>
                  <a:cubicBezTo>
                    <a:pt x="899" y="14111"/>
                    <a:pt x="954" y="14056"/>
                    <a:pt x="994" y="14002"/>
                  </a:cubicBezTo>
                  <a:cubicBezTo>
                    <a:pt x="1049" y="13948"/>
                    <a:pt x="1103" y="13880"/>
                    <a:pt x="1158" y="13825"/>
                  </a:cubicBezTo>
                  <a:lnTo>
                    <a:pt x="1308" y="13662"/>
                  </a:lnTo>
                  <a:cubicBezTo>
                    <a:pt x="1526" y="13444"/>
                    <a:pt x="1757" y="13226"/>
                    <a:pt x="1975" y="13008"/>
                  </a:cubicBezTo>
                  <a:cubicBezTo>
                    <a:pt x="2438" y="12586"/>
                    <a:pt x="2901" y="12164"/>
                    <a:pt x="3378" y="11741"/>
                  </a:cubicBezTo>
                  <a:cubicBezTo>
                    <a:pt x="3609" y="11523"/>
                    <a:pt x="3841" y="11305"/>
                    <a:pt x="4072" y="11074"/>
                  </a:cubicBezTo>
                  <a:lnTo>
                    <a:pt x="4740" y="10421"/>
                  </a:lnTo>
                  <a:cubicBezTo>
                    <a:pt x="5652" y="9549"/>
                    <a:pt x="6565" y="8690"/>
                    <a:pt x="7491" y="7833"/>
                  </a:cubicBezTo>
                  <a:cubicBezTo>
                    <a:pt x="7600" y="7724"/>
                    <a:pt x="7722" y="7615"/>
                    <a:pt x="7831" y="7519"/>
                  </a:cubicBezTo>
                  <a:cubicBezTo>
                    <a:pt x="7954" y="7410"/>
                    <a:pt x="8063" y="7301"/>
                    <a:pt x="8185" y="7206"/>
                  </a:cubicBezTo>
                  <a:lnTo>
                    <a:pt x="8539" y="6893"/>
                  </a:lnTo>
                  <a:lnTo>
                    <a:pt x="8894" y="6580"/>
                  </a:lnTo>
                  <a:cubicBezTo>
                    <a:pt x="9003" y="6484"/>
                    <a:pt x="9126" y="6389"/>
                    <a:pt x="9248" y="6280"/>
                  </a:cubicBezTo>
                  <a:lnTo>
                    <a:pt x="9425" y="6130"/>
                  </a:lnTo>
                  <a:lnTo>
                    <a:pt x="9616" y="5981"/>
                  </a:lnTo>
                  <a:cubicBezTo>
                    <a:pt x="9847" y="5776"/>
                    <a:pt x="10092" y="5572"/>
                    <a:pt x="10337" y="5381"/>
                  </a:cubicBezTo>
                  <a:cubicBezTo>
                    <a:pt x="10815" y="4973"/>
                    <a:pt x="11305" y="4577"/>
                    <a:pt x="11795" y="4169"/>
                  </a:cubicBezTo>
                  <a:cubicBezTo>
                    <a:pt x="12285" y="3774"/>
                    <a:pt x="12762" y="3351"/>
                    <a:pt x="13239" y="2943"/>
                  </a:cubicBezTo>
                  <a:lnTo>
                    <a:pt x="13606" y="2630"/>
                  </a:lnTo>
                  <a:cubicBezTo>
                    <a:pt x="13715" y="2521"/>
                    <a:pt x="13838" y="2412"/>
                    <a:pt x="13960" y="2303"/>
                  </a:cubicBezTo>
                  <a:cubicBezTo>
                    <a:pt x="14015" y="2249"/>
                    <a:pt x="14069" y="2194"/>
                    <a:pt x="14138" y="2140"/>
                  </a:cubicBezTo>
                  <a:lnTo>
                    <a:pt x="14301" y="1976"/>
                  </a:lnTo>
                  <a:cubicBezTo>
                    <a:pt x="14423" y="1867"/>
                    <a:pt x="14532" y="1758"/>
                    <a:pt x="14655" y="1650"/>
                  </a:cubicBezTo>
                  <a:lnTo>
                    <a:pt x="14995" y="1308"/>
                  </a:lnTo>
                  <a:cubicBezTo>
                    <a:pt x="15104" y="1200"/>
                    <a:pt x="15200" y="1105"/>
                    <a:pt x="15295" y="1036"/>
                  </a:cubicBezTo>
                  <a:cubicBezTo>
                    <a:pt x="15336" y="1009"/>
                    <a:pt x="15377" y="982"/>
                    <a:pt x="15418" y="969"/>
                  </a:cubicBezTo>
                  <a:cubicBezTo>
                    <a:pt x="15458" y="941"/>
                    <a:pt x="15500" y="927"/>
                    <a:pt x="15540" y="927"/>
                  </a:cubicBezTo>
                  <a:cubicBezTo>
                    <a:pt x="15567" y="914"/>
                    <a:pt x="15609" y="914"/>
                    <a:pt x="15663" y="914"/>
                  </a:cubicBezTo>
                  <a:cubicBezTo>
                    <a:pt x="15703" y="914"/>
                    <a:pt x="15758" y="927"/>
                    <a:pt x="15812" y="941"/>
                  </a:cubicBezTo>
                  <a:cubicBezTo>
                    <a:pt x="15854" y="954"/>
                    <a:pt x="15921" y="982"/>
                    <a:pt x="15976" y="996"/>
                  </a:cubicBezTo>
                  <a:cubicBezTo>
                    <a:pt x="16044" y="1023"/>
                    <a:pt x="16099" y="1050"/>
                    <a:pt x="16167" y="1077"/>
                  </a:cubicBezTo>
                  <a:cubicBezTo>
                    <a:pt x="16235" y="1105"/>
                    <a:pt x="16290" y="1145"/>
                    <a:pt x="16371" y="1172"/>
                  </a:cubicBezTo>
                  <a:lnTo>
                    <a:pt x="16575" y="1281"/>
                  </a:lnTo>
                  <a:cubicBezTo>
                    <a:pt x="16862" y="1432"/>
                    <a:pt x="17134" y="1568"/>
                    <a:pt x="17420" y="1717"/>
                  </a:cubicBezTo>
                  <a:cubicBezTo>
                    <a:pt x="17978" y="2004"/>
                    <a:pt x="18536" y="2289"/>
                    <a:pt x="19081" y="2589"/>
                  </a:cubicBezTo>
                  <a:cubicBezTo>
                    <a:pt x="19640" y="2875"/>
                    <a:pt x="20198" y="3175"/>
                    <a:pt x="20743" y="3488"/>
                  </a:cubicBezTo>
                  <a:cubicBezTo>
                    <a:pt x="21015" y="3638"/>
                    <a:pt x="21288" y="3787"/>
                    <a:pt x="21574" y="3938"/>
                  </a:cubicBezTo>
                  <a:cubicBezTo>
                    <a:pt x="21846" y="4101"/>
                    <a:pt x="22119" y="4250"/>
                    <a:pt x="22391" y="4401"/>
                  </a:cubicBezTo>
                  <a:cubicBezTo>
                    <a:pt x="24570" y="5654"/>
                    <a:pt x="26722" y="6961"/>
                    <a:pt x="28820" y="8323"/>
                  </a:cubicBezTo>
                  <a:cubicBezTo>
                    <a:pt x="29092" y="8500"/>
                    <a:pt x="29350" y="8677"/>
                    <a:pt x="29610" y="8841"/>
                  </a:cubicBezTo>
                  <a:lnTo>
                    <a:pt x="30004" y="9099"/>
                  </a:lnTo>
                  <a:lnTo>
                    <a:pt x="30209" y="9235"/>
                  </a:lnTo>
                  <a:lnTo>
                    <a:pt x="30304" y="9304"/>
                  </a:lnTo>
                  <a:lnTo>
                    <a:pt x="30413" y="9371"/>
                  </a:lnTo>
                  <a:cubicBezTo>
                    <a:pt x="30944" y="9712"/>
                    <a:pt x="31489" y="10025"/>
                    <a:pt x="32020" y="10366"/>
                  </a:cubicBezTo>
                  <a:cubicBezTo>
                    <a:pt x="32156" y="10448"/>
                    <a:pt x="32279" y="10530"/>
                    <a:pt x="32415" y="10611"/>
                  </a:cubicBezTo>
                  <a:cubicBezTo>
                    <a:pt x="32483" y="10652"/>
                    <a:pt x="32537" y="10706"/>
                    <a:pt x="32606" y="10747"/>
                  </a:cubicBezTo>
                  <a:cubicBezTo>
                    <a:pt x="32674" y="10788"/>
                    <a:pt x="32742" y="10829"/>
                    <a:pt x="32797" y="10869"/>
                  </a:cubicBezTo>
                  <a:lnTo>
                    <a:pt x="32987" y="11006"/>
                  </a:lnTo>
                  <a:cubicBezTo>
                    <a:pt x="33028" y="11033"/>
                    <a:pt x="33055" y="11047"/>
                    <a:pt x="33082" y="11074"/>
                  </a:cubicBezTo>
                  <a:lnTo>
                    <a:pt x="33178" y="11142"/>
                  </a:lnTo>
                  <a:cubicBezTo>
                    <a:pt x="33314" y="11238"/>
                    <a:pt x="33423" y="11319"/>
                    <a:pt x="33545" y="11414"/>
                  </a:cubicBezTo>
                  <a:lnTo>
                    <a:pt x="33600" y="11456"/>
                  </a:lnTo>
                  <a:lnTo>
                    <a:pt x="33641" y="11496"/>
                  </a:lnTo>
                  <a:lnTo>
                    <a:pt x="33736" y="11565"/>
                  </a:lnTo>
                  <a:lnTo>
                    <a:pt x="33818" y="11632"/>
                  </a:lnTo>
                  <a:lnTo>
                    <a:pt x="33859" y="11674"/>
                  </a:lnTo>
                  <a:cubicBezTo>
                    <a:pt x="33886" y="11687"/>
                    <a:pt x="33899" y="11701"/>
                    <a:pt x="33914" y="11714"/>
                  </a:cubicBezTo>
                  <a:cubicBezTo>
                    <a:pt x="34022" y="11810"/>
                    <a:pt x="34145" y="11919"/>
                    <a:pt x="34253" y="12014"/>
                  </a:cubicBezTo>
                  <a:lnTo>
                    <a:pt x="34335" y="12095"/>
                  </a:lnTo>
                  <a:lnTo>
                    <a:pt x="34417" y="12177"/>
                  </a:lnTo>
                  <a:lnTo>
                    <a:pt x="34580" y="12340"/>
                  </a:lnTo>
                  <a:lnTo>
                    <a:pt x="34622" y="12382"/>
                  </a:lnTo>
                  <a:cubicBezTo>
                    <a:pt x="34635" y="12395"/>
                    <a:pt x="34649" y="12409"/>
                    <a:pt x="34649" y="12422"/>
                  </a:cubicBezTo>
                  <a:cubicBezTo>
                    <a:pt x="34676" y="12449"/>
                    <a:pt x="34703" y="12477"/>
                    <a:pt x="34717" y="12504"/>
                  </a:cubicBezTo>
                  <a:cubicBezTo>
                    <a:pt x="34744" y="12531"/>
                    <a:pt x="34758" y="12545"/>
                    <a:pt x="34771" y="12572"/>
                  </a:cubicBezTo>
                  <a:cubicBezTo>
                    <a:pt x="34785" y="12600"/>
                    <a:pt x="34798" y="12613"/>
                    <a:pt x="34798" y="12640"/>
                  </a:cubicBezTo>
                  <a:cubicBezTo>
                    <a:pt x="34798" y="12654"/>
                    <a:pt x="34812" y="12667"/>
                    <a:pt x="34812" y="12681"/>
                  </a:cubicBezTo>
                  <a:lnTo>
                    <a:pt x="34812" y="12694"/>
                  </a:lnTo>
                  <a:lnTo>
                    <a:pt x="34798" y="12694"/>
                  </a:lnTo>
                  <a:lnTo>
                    <a:pt x="34798" y="12709"/>
                  </a:lnTo>
                  <a:cubicBezTo>
                    <a:pt x="34798" y="12709"/>
                    <a:pt x="34798" y="12722"/>
                    <a:pt x="34785" y="12736"/>
                  </a:cubicBezTo>
                  <a:cubicBezTo>
                    <a:pt x="34771" y="12749"/>
                    <a:pt x="34744" y="12763"/>
                    <a:pt x="34717" y="12776"/>
                  </a:cubicBezTo>
                  <a:cubicBezTo>
                    <a:pt x="34689" y="12790"/>
                    <a:pt x="34662" y="12818"/>
                    <a:pt x="34635" y="12831"/>
                  </a:cubicBezTo>
                  <a:lnTo>
                    <a:pt x="34526" y="12885"/>
                  </a:lnTo>
                  <a:lnTo>
                    <a:pt x="34322" y="12994"/>
                  </a:lnTo>
                  <a:lnTo>
                    <a:pt x="33478" y="13430"/>
                  </a:lnTo>
                  <a:cubicBezTo>
                    <a:pt x="32919" y="13730"/>
                    <a:pt x="32361" y="14016"/>
                    <a:pt x="31802" y="14316"/>
                  </a:cubicBezTo>
                  <a:cubicBezTo>
                    <a:pt x="30685" y="14901"/>
                    <a:pt x="29568" y="15500"/>
                    <a:pt x="28466" y="16099"/>
                  </a:cubicBezTo>
                  <a:cubicBezTo>
                    <a:pt x="29623" y="15596"/>
                    <a:pt x="30767" y="15064"/>
                    <a:pt x="31911" y="14547"/>
                  </a:cubicBezTo>
                  <a:cubicBezTo>
                    <a:pt x="32497" y="14289"/>
                    <a:pt x="33069" y="14016"/>
                    <a:pt x="33641" y="13757"/>
                  </a:cubicBezTo>
                  <a:lnTo>
                    <a:pt x="34499" y="13362"/>
                  </a:lnTo>
                  <a:lnTo>
                    <a:pt x="34717" y="13253"/>
                  </a:lnTo>
                  <a:lnTo>
                    <a:pt x="34812" y="13212"/>
                  </a:lnTo>
                  <a:cubicBezTo>
                    <a:pt x="34853" y="13185"/>
                    <a:pt x="34894" y="13172"/>
                    <a:pt x="34934" y="13144"/>
                  </a:cubicBezTo>
                  <a:cubicBezTo>
                    <a:pt x="34976" y="13130"/>
                    <a:pt x="35016" y="13090"/>
                    <a:pt x="35071" y="13063"/>
                  </a:cubicBezTo>
                  <a:cubicBezTo>
                    <a:pt x="35112" y="13021"/>
                    <a:pt x="35152" y="12967"/>
                    <a:pt x="35194" y="12899"/>
                  </a:cubicBezTo>
                  <a:lnTo>
                    <a:pt x="35207" y="12885"/>
                  </a:lnTo>
                  <a:lnTo>
                    <a:pt x="35207" y="12858"/>
                  </a:lnTo>
                  <a:cubicBezTo>
                    <a:pt x="35221" y="12845"/>
                    <a:pt x="35221" y="12831"/>
                    <a:pt x="35234" y="12803"/>
                  </a:cubicBezTo>
                  <a:cubicBezTo>
                    <a:pt x="35234" y="12790"/>
                    <a:pt x="35234" y="12776"/>
                    <a:pt x="35248" y="12749"/>
                  </a:cubicBezTo>
                  <a:lnTo>
                    <a:pt x="35248" y="12709"/>
                  </a:lnTo>
                  <a:cubicBezTo>
                    <a:pt x="35248" y="12640"/>
                    <a:pt x="35248" y="12572"/>
                    <a:pt x="35234" y="12518"/>
                  </a:cubicBezTo>
                  <a:cubicBezTo>
                    <a:pt x="35207" y="12449"/>
                    <a:pt x="35194" y="12409"/>
                    <a:pt x="35167" y="12355"/>
                  </a:cubicBezTo>
                  <a:lnTo>
                    <a:pt x="35085" y="12231"/>
                  </a:lnTo>
                  <a:cubicBezTo>
                    <a:pt x="35058" y="12191"/>
                    <a:pt x="35030" y="12150"/>
                    <a:pt x="35003" y="12122"/>
                  </a:cubicBezTo>
                  <a:cubicBezTo>
                    <a:pt x="34989" y="12109"/>
                    <a:pt x="34976" y="12095"/>
                    <a:pt x="34962" y="12068"/>
                  </a:cubicBezTo>
                  <a:lnTo>
                    <a:pt x="34921" y="12028"/>
                  </a:lnTo>
                  <a:lnTo>
                    <a:pt x="34758" y="11850"/>
                  </a:lnTo>
                  <a:cubicBezTo>
                    <a:pt x="34731" y="11823"/>
                    <a:pt x="34703" y="11783"/>
                    <a:pt x="34676" y="11755"/>
                  </a:cubicBezTo>
                  <a:lnTo>
                    <a:pt x="34595" y="11674"/>
                  </a:lnTo>
                  <a:cubicBezTo>
                    <a:pt x="34486" y="11550"/>
                    <a:pt x="34362" y="11441"/>
                    <a:pt x="34253" y="11333"/>
                  </a:cubicBezTo>
                  <a:cubicBezTo>
                    <a:pt x="34226" y="11319"/>
                    <a:pt x="34213" y="11305"/>
                    <a:pt x="34199" y="11292"/>
                  </a:cubicBezTo>
                  <a:lnTo>
                    <a:pt x="34159" y="11251"/>
                  </a:lnTo>
                  <a:lnTo>
                    <a:pt x="34063" y="11169"/>
                  </a:lnTo>
                  <a:lnTo>
                    <a:pt x="33981" y="11087"/>
                  </a:lnTo>
                  <a:lnTo>
                    <a:pt x="33927" y="11047"/>
                  </a:lnTo>
                  <a:lnTo>
                    <a:pt x="33886" y="11006"/>
                  </a:lnTo>
                  <a:cubicBezTo>
                    <a:pt x="33396" y="10597"/>
                    <a:pt x="32878" y="10216"/>
                    <a:pt x="32347" y="9862"/>
                  </a:cubicBezTo>
                  <a:cubicBezTo>
                    <a:pt x="31816" y="9508"/>
                    <a:pt x="31284" y="9168"/>
                    <a:pt x="30781" y="8813"/>
                  </a:cubicBezTo>
                  <a:lnTo>
                    <a:pt x="30672" y="8745"/>
                  </a:lnTo>
                  <a:lnTo>
                    <a:pt x="30576" y="8677"/>
                  </a:lnTo>
                  <a:lnTo>
                    <a:pt x="30385" y="8541"/>
                  </a:lnTo>
                  <a:lnTo>
                    <a:pt x="30004" y="8269"/>
                  </a:lnTo>
                  <a:cubicBezTo>
                    <a:pt x="29746" y="8091"/>
                    <a:pt x="29487" y="7915"/>
                    <a:pt x="29228" y="7724"/>
                  </a:cubicBezTo>
                  <a:cubicBezTo>
                    <a:pt x="27144" y="6293"/>
                    <a:pt x="25006" y="4931"/>
                    <a:pt x="22827" y="3651"/>
                  </a:cubicBezTo>
                  <a:cubicBezTo>
                    <a:pt x="22555" y="3488"/>
                    <a:pt x="22268" y="3338"/>
                    <a:pt x="21996" y="3175"/>
                  </a:cubicBezTo>
                  <a:cubicBezTo>
                    <a:pt x="21723" y="3025"/>
                    <a:pt x="21451" y="2861"/>
                    <a:pt x="21179" y="2712"/>
                  </a:cubicBezTo>
                  <a:cubicBezTo>
                    <a:pt x="20621" y="2398"/>
                    <a:pt x="20076" y="2085"/>
                    <a:pt x="19517" y="1786"/>
                  </a:cubicBezTo>
                  <a:lnTo>
                    <a:pt x="19095" y="1568"/>
                  </a:lnTo>
                  <a:lnTo>
                    <a:pt x="18673" y="1350"/>
                  </a:lnTo>
                  <a:cubicBezTo>
                    <a:pt x="18536" y="1268"/>
                    <a:pt x="18400" y="1200"/>
                    <a:pt x="18251" y="1118"/>
                  </a:cubicBezTo>
                  <a:lnTo>
                    <a:pt x="17828" y="900"/>
                  </a:lnTo>
                  <a:cubicBezTo>
                    <a:pt x="17556" y="764"/>
                    <a:pt x="17270" y="614"/>
                    <a:pt x="16984" y="478"/>
                  </a:cubicBezTo>
                  <a:lnTo>
                    <a:pt x="16780" y="369"/>
                  </a:lnTo>
                  <a:cubicBezTo>
                    <a:pt x="16711" y="328"/>
                    <a:pt x="16630" y="288"/>
                    <a:pt x="16548" y="260"/>
                  </a:cubicBezTo>
                  <a:cubicBezTo>
                    <a:pt x="16480" y="219"/>
                    <a:pt x="16399" y="179"/>
                    <a:pt x="16303" y="151"/>
                  </a:cubicBezTo>
                  <a:cubicBezTo>
                    <a:pt x="16221" y="110"/>
                    <a:pt x="16126" y="83"/>
                    <a:pt x="16030" y="55"/>
                  </a:cubicBezTo>
                  <a:cubicBezTo>
                    <a:pt x="15936" y="28"/>
                    <a:pt x="15827" y="15"/>
                    <a:pt x="15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5385736" y="2617135"/>
              <a:ext cx="535641" cy="607892"/>
            </a:xfrm>
            <a:custGeom>
              <a:rect b="b" l="l" r="r" t="t"/>
              <a:pathLst>
                <a:path extrusionOk="0" h="33419" w="29447">
                  <a:moveTo>
                    <a:pt x="15580" y="1"/>
                  </a:moveTo>
                  <a:cubicBezTo>
                    <a:pt x="15388" y="1"/>
                    <a:pt x="15195" y="13"/>
                    <a:pt x="15010" y="27"/>
                  </a:cubicBezTo>
                  <a:cubicBezTo>
                    <a:pt x="12667" y="176"/>
                    <a:pt x="10338" y="327"/>
                    <a:pt x="8009" y="476"/>
                  </a:cubicBezTo>
                  <a:cubicBezTo>
                    <a:pt x="4495" y="9656"/>
                    <a:pt x="941" y="18972"/>
                    <a:pt x="1" y="28765"/>
                  </a:cubicBezTo>
                  <a:cubicBezTo>
                    <a:pt x="2684" y="28983"/>
                    <a:pt x="5013" y="30603"/>
                    <a:pt x="7478" y="31692"/>
                  </a:cubicBezTo>
                  <a:cubicBezTo>
                    <a:pt x="10035" y="32830"/>
                    <a:pt x="12824" y="33418"/>
                    <a:pt x="15616" y="33418"/>
                  </a:cubicBezTo>
                  <a:cubicBezTo>
                    <a:pt x="16200" y="33418"/>
                    <a:pt x="16784" y="33393"/>
                    <a:pt x="17366" y="33341"/>
                  </a:cubicBezTo>
                  <a:cubicBezTo>
                    <a:pt x="20747" y="33046"/>
                    <a:pt x="24090" y="31891"/>
                    <a:pt x="27434" y="31891"/>
                  </a:cubicBezTo>
                  <a:cubicBezTo>
                    <a:pt x="28104" y="31891"/>
                    <a:pt x="28775" y="31937"/>
                    <a:pt x="29446" y="32046"/>
                  </a:cubicBezTo>
                  <a:cubicBezTo>
                    <a:pt x="26028" y="21791"/>
                    <a:pt x="22146" y="11699"/>
                    <a:pt x="17802" y="1798"/>
                  </a:cubicBezTo>
                  <a:cubicBezTo>
                    <a:pt x="17530" y="1184"/>
                    <a:pt x="17230" y="531"/>
                    <a:pt x="16644" y="218"/>
                  </a:cubicBezTo>
                  <a:cubicBezTo>
                    <a:pt x="16321" y="47"/>
                    <a:pt x="15951" y="1"/>
                    <a:pt x="15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5384753" y="4001249"/>
              <a:ext cx="269321" cy="113797"/>
            </a:xfrm>
            <a:custGeom>
              <a:rect b="b" l="l" r="r" t="t"/>
              <a:pathLst>
                <a:path extrusionOk="0" h="6256" w="14806">
                  <a:moveTo>
                    <a:pt x="8635" y="0"/>
                  </a:moveTo>
                  <a:lnTo>
                    <a:pt x="8635" y="109"/>
                  </a:lnTo>
                  <a:cubicBezTo>
                    <a:pt x="8635" y="1322"/>
                    <a:pt x="8444" y="2194"/>
                    <a:pt x="7300" y="2806"/>
                  </a:cubicBezTo>
                  <a:cubicBezTo>
                    <a:pt x="6946" y="2997"/>
                    <a:pt x="6579" y="3160"/>
                    <a:pt x="6211" y="3323"/>
                  </a:cubicBezTo>
                  <a:cubicBezTo>
                    <a:pt x="4808" y="3882"/>
                    <a:pt x="3296" y="4168"/>
                    <a:pt x="1785" y="4168"/>
                  </a:cubicBezTo>
                  <a:lnTo>
                    <a:pt x="1743" y="4168"/>
                  </a:lnTo>
                  <a:cubicBezTo>
                    <a:pt x="1376" y="4168"/>
                    <a:pt x="981" y="4168"/>
                    <a:pt x="681" y="4386"/>
                  </a:cubicBezTo>
                  <a:cubicBezTo>
                    <a:pt x="477" y="4522"/>
                    <a:pt x="354" y="4713"/>
                    <a:pt x="287" y="4945"/>
                  </a:cubicBezTo>
                  <a:cubicBezTo>
                    <a:pt x="259" y="4945"/>
                    <a:pt x="245" y="4931"/>
                    <a:pt x="218" y="4931"/>
                  </a:cubicBezTo>
                  <a:cubicBezTo>
                    <a:pt x="150" y="5203"/>
                    <a:pt x="69" y="5462"/>
                    <a:pt x="0" y="5721"/>
                  </a:cubicBezTo>
                  <a:cubicBezTo>
                    <a:pt x="55" y="5748"/>
                    <a:pt x="109" y="5762"/>
                    <a:pt x="150" y="5789"/>
                  </a:cubicBezTo>
                  <a:lnTo>
                    <a:pt x="150" y="5898"/>
                  </a:lnTo>
                  <a:cubicBezTo>
                    <a:pt x="817" y="5966"/>
                    <a:pt x="1471" y="6007"/>
                    <a:pt x="2139" y="6047"/>
                  </a:cubicBezTo>
                  <a:cubicBezTo>
                    <a:pt x="3038" y="6116"/>
                    <a:pt x="3923" y="6184"/>
                    <a:pt x="4808" y="6198"/>
                  </a:cubicBezTo>
                  <a:cubicBezTo>
                    <a:pt x="6068" y="6232"/>
                    <a:pt x="7328" y="6255"/>
                    <a:pt x="8588" y="6255"/>
                  </a:cubicBezTo>
                  <a:cubicBezTo>
                    <a:pt x="9847" y="6255"/>
                    <a:pt x="11107" y="6232"/>
                    <a:pt x="12367" y="6171"/>
                  </a:cubicBezTo>
                  <a:cubicBezTo>
                    <a:pt x="13102" y="6143"/>
                    <a:pt x="13743" y="6116"/>
                    <a:pt x="14124" y="6047"/>
                  </a:cubicBezTo>
                  <a:cubicBezTo>
                    <a:pt x="14342" y="6034"/>
                    <a:pt x="14560" y="6007"/>
                    <a:pt x="14764" y="5993"/>
                  </a:cubicBezTo>
                  <a:cubicBezTo>
                    <a:pt x="14805" y="5639"/>
                    <a:pt x="14791" y="5272"/>
                    <a:pt x="14724" y="4931"/>
                  </a:cubicBezTo>
                  <a:cubicBezTo>
                    <a:pt x="14682" y="4958"/>
                    <a:pt x="14642" y="4972"/>
                    <a:pt x="14600" y="4999"/>
                  </a:cubicBezTo>
                  <a:cubicBezTo>
                    <a:pt x="14709" y="4182"/>
                    <a:pt x="14573" y="3323"/>
                    <a:pt x="14424" y="2493"/>
                  </a:cubicBezTo>
                  <a:cubicBezTo>
                    <a:pt x="14342" y="2003"/>
                    <a:pt x="14246" y="1498"/>
                    <a:pt x="14165" y="1008"/>
                  </a:cubicBezTo>
                  <a:cubicBezTo>
                    <a:pt x="14083" y="572"/>
                    <a:pt x="14083" y="354"/>
                    <a:pt x="13919" y="232"/>
                  </a:cubicBezTo>
                  <a:cubicBezTo>
                    <a:pt x="13865" y="164"/>
                    <a:pt x="13716" y="123"/>
                    <a:pt x="13484" y="96"/>
                  </a:cubicBezTo>
                  <a:lnTo>
                    <a:pt x="13389" y="96"/>
                  </a:lnTo>
                  <a:cubicBezTo>
                    <a:pt x="13185" y="72"/>
                    <a:pt x="12978" y="63"/>
                    <a:pt x="12770" y="63"/>
                  </a:cubicBezTo>
                  <a:cubicBezTo>
                    <a:pt x="12395" y="63"/>
                    <a:pt x="12018" y="92"/>
                    <a:pt x="11659" y="109"/>
                  </a:cubicBezTo>
                  <a:lnTo>
                    <a:pt x="11646" y="109"/>
                  </a:lnTo>
                  <a:cubicBezTo>
                    <a:pt x="10933" y="146"/>
                    <a:pt x="10185" y="190"/>
                    <a:pt x="9612" y="190"/>
                  </a:cubicBezTo>
                  <a:cubicBezTo>
                    <a:pt x="9112" y="190"/>
                    <a:pt x="8744" y="156"/>
                    <a:pt x="8649" y="55"/>
                  </a:cubicBezTo>
                  <a:cubicBezTo>
                    <a:pt x="8635" y="42"/>
                    <a:pt x="8635" y="14"/>
                    <a:pt x="8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5923596" y="3998029"/>
              <a:ext cx="271777" cy="115234"/>
            </a:xfrm>
            <a:custGeom>
              <a:rect b="b" l="l" r="r" t="t"/>
              <a:pathLst>
                <a:path extrusionOk="0" h="6335" w="14941">
                  <a:moveTo>
                    <a:pt x="5993" y="1"/>
                  </a:moveTo>
                  <a:cubicBezTo>
                    <a:pt x="5995" y="7"/>
                    <a:pt x="5997" y="14"/>
                    <a:pt x="5999" y="20"/>
                  </a:cubicBezTo>
                  <a:lnTo>
                    <a:pt x="5999" y="20"/>
                  </a:lnTo>
                  <a:cubicBezTo>
                    <a:pt x="5998" y="14"/>
                    <a:pt x="5997" y="8"/>
                    <a:pt x="5993" y="1"/>
                  </a:cubicBezTo>
                  <a:close/>
                  <a:moveTo>
                    <a:pt x="5999" y="20"/>
                  </a:moveTo>
                  <a:lnTo>
                    <a:pt x="5999" y="20"/>
                  </a:lnTo>
                  <a:cubicBezTo>
                    <a:pt x="5999" y="36"/>
                    <a:pt x="5989" y="48"/>
                    <a:pt x="5979" y="68"/>
                  </a:cubicBezTo>
                  <a:cubicBezTo>
                    <a:pt x="5850" y="226"/>
                    <a:pt x="5126" y="257"/>
                    <a:pt x="4254" y="257"/>
                  </a:cubicBezTo>
                  <a:cubicBezTo>
                    <a:pt x="3839" y="257"/>
                    <a:pt x="3390" y="250"/>
                    <a:pt x="2955" y="246"/>
                  </a:cubicBezTo>
                  <a:cubicBezTo>
                    <a:pt x="2690" y="246"/>
                    <a:pt x="2417" y="237"/>
                    <a:pt x="2144" y="237"/>
                  </a:cubicBezTo>
                  <a:cubicBezTo>
                    <a:pt x="1827" y="237"/>
                    <a:pt x="1512" y="249"/>
                    <a:pt x="1212" y="300"/>
                  </a:cubicBezTo>
                  <a:cubicBezTo>
                    <a:pt x="1185" y="300"/>
                    <a:pt x="1172" y="313"/>
                    <a:pt x="1145" y="313"/>
                  </a:cubicBezTo>
                  <a:lnTo>
                    <a:pt x="1103" y="313"/>
                  </a:lnTo>
                  <a:cubicBezTo>
                    <a:pt x="885" y="355"/>
                    <a:pt x="722" y="395"/>
                    <a:pt x="681" y="477"/>
                  </a:cubicBezTo>
                  <a:cubicBezTo>
                    <a:pt x="518" y="600"/>
                    <a:pt x="518" y="804"/>
                    <a:pt x="464" y="1254"/>
                  </a:cubicBezTo>
                  <a:cubicBezTo>
                    <a:pt x="395" y="1744"/>
                    <a:pt x="327" y="2247"/>
                    <a:pt x="259" y="2752"/>
                  </a:cubicBezTo>
                  <a:cubicBezTo>
                    <a:pt x="150" y="3582"/>
                    <a:pt x="41" y="4441"/>
                    <a:pt x="191" y="5258"/>
                  </a:cubicBezTo>
                  <a:cubicBezTo>
                    <a:pt x="150" y="5231"/>
                    <a:pt x="109" y="5217"/>
                    <a:pt x="68" y="5189"/>
                  </a:cubicBezTo>
                  <a:cubicBezTo>
                    <a:pt x="14" y="5543"/>
                    <a:pt x="1" y="5898"/>
                    <a:pt x="68" y="6252"/>
                  </a:cubicBezTo>
                  <a:cubicBezTo>
                    <a:pt x="286" y="6266"/>
                    <a:pt x="504" y="6279"/>
                    <a:pt x="709" y="6279"/>
                  </a:cubicBezTo>
                  <a:cubicBezTo>
                    <a:pt x="1103" y="6333"/>
                    <a:pt x="1744" y="6333"/>
                    <a:pt x="2492" y="6333"/>
                  </a:cubicBezTo>
                  <a:cubicBezTo>
                    <a:pt x="2614" y="6334"/>
                    <a:pt x="2737" y="6334"/>
                    <a:pt x="2859" y="6334"/>
                  </a:cubicBezTo>
                  <a:cubicBezTo>
                    <a:pt x="5283" y="6334"/>
                    <a:pt x="7695" y="6203"/>
                    <a:pt x="10119" y="6034"/>
                  </a:cubicBezTo>
                  <a:cubicBezTo>
                    <a:pt x="11005" y="5979"/>
                    <a:pt x="11904" y="5870"/>
                    <a:pt x="12789" y="5761"/>
                  </a:cubicBezTo>
                  <a:cubicBezTo>
                    <a:pt x="13470" y="5707"/>
                    <a:pt x="14138" y="5625"/>
                    <a:pt x="14792" y="5530"/>
                  </a:cubicBezTo>
                  <a:lnTo>
                    <a:pt x="14792" y="5421"/>
                  </a:lnTo>
                  <a:cubicBezTo>
                    <a:pt x="14832" y="5407"/>
                    <a:pt x="14886" y="5380"/>
                    <a:pt x="14941" y="5353"/>
                  </a:cubicBezTo>
                  <a:cubicBezTo>
                    <a:pt x="14859" y="5095"/>
                    <a:pt x="14777" y="4835"/>
                    <a:pt x="14683" y="4577"/>
                  </a:cubicBezTo>
                  <a:cubicBezTo>
                    <a:pt x="14668" y="4577"/>
                    <a:pt x="14641" y="4590"/>
                    <a:pt x="14628" y="4590"/>
                  </a:cubicBezTo>
                  <a:cubicBezTo>
                    <a:pt x="14532" y="4372"/>
                    <a:pt x="14410" y="4168"/>
                    <a:pt x="14192" y="4045"/>
                  </a:cubicBezTo>
                  <a:cubicBezTo>
                    <a:pt x="13962" y="3902"/>
                    <a:pt x="13691" y="3873"/>
                    <a:pt x="13418" y="3873"/>
                  </a:cubicBezTo>
                  <a:cubicBezTo>
                    <a:pt x="13303" y="3873"/>
                    <a:pt x="13188" y="3878"/>
                    <a:pt x="13075" y="3882"/>
                  </a:cubicBezTo>
                  <a:cubicBezTo>
                    <a:pt x="12900" y="3890"/>
                    <a:pt x="12724" y="3894"/>
                    <a:pt x="12549" y="3894"/>
                  </a:cubicBezTo>
                  <a:cubicBezTo>
                    <a:pt x="11200" y="3894"/>
                    <a:pt x="9858" y="3662"/>
                    <a:pt x="8581" y="3228"/>
                  </a:cubicBezTo>
                  <a:cubicBezTo>
                    <a:pt x="8213" y="3065"/>
                    <a:pt x="7818" y="2928"/>
                    <a:pt x="7450" y="2752"/>
                  </a:cubicBezTo>
                  <a:cubicBezTo>
                    <a:pt x="6266" y="2180"/>
                    <a:pt x="6048" y="1321"/>
                    <a:pt x="6006" y="110"/>
                  </a:cubicBezTo>
                  <a:cubicBezTo>
                    <a:pt x="6006" y="87"/>
                    <a:pt x="6006" y="54"/>
                    <a:pt x="5999" y="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5430829" y="2509850"/>
              <a:ext cx="616659" cy="1507533"/>
            </a:xfrm>
            <a:custGeom>
              <a:rect b="b" l="l" r="r" t="t"/>
              <a:pathLst>
                <a:path extrusionOk="0" h="82877" w="33901">
                  <a:moveTo>
                    <a:pt x="1744" y="0"/>
                  </a:moveTo>
                  <a:cubicBezTo>
                    <a:pt x="0" y="9016"/>
                    <a:pt x="627" y="18414"/>
                    <a:pt x="1077" y="27539"/>
                  </a:cubicBezTo>
                  <a:cubicBezTo>
                    <a:pt x="1540" y="37005"/>
                    <a:pt x="2357" y="46443"/>
                    <a:pt x="3174" y="55882"/>
                  </a:cubicBezTo>
                  <a:cubicBezTo>
                    <a:pt x="3732" y="62256"/>
                    <a:pt x="4291" y="68643"/>
                    <a:pt x="4836" y="75031"/>
                  </a:cubicBezTo>
                  <a:cubicBezTo>
                    <a:pt x="5027" y="77238"/>
                    <a:pt x="5203" y="79444"/>
                    <a:pt x="5394" y="81663"/>
                  </a:cubicBezTo>
                  <a:cubicBezTo>
                    <a:pt x="5408" y="81787"/>
                    <a:pt x="5408" y="81923"/>
                    <a:pt x="5475" y="82032"/>
                  </a:cubicBezTo>
                  <a:cubicBezTo>
                    <a:pt x="5612" y="82250"/>
                    <a:pt x="5898" y="82317"/>
                    <a:pt x="6156" y="82344"/>
                  </a:cubicBezTo>
                  <a:cubicBezTo>
                    <a:pt x="8254" y="82604"/>
                    <a:pt x="10379" y="82753"/>
                    <a:pt x="12490" y="82794"/>
                  </a:cubicBezTo>
                  <a:cubicBezTo>
                    <a:pt x="12681" y="82794"/>
                    <a:pt x="12272" y="78858"/>
                    <a:pt x="12285" y="78558"/>
                  </a:cubicBezTo>
                  <a:cubicBezTo>
                    <a:pt x="12408" y="70537"/>
                    <a:pt x="11864" y="62501"/>
                    <a:pt x="11550" y="54479"/>
                  </a:cubicBezTo>
                  <a:cubicBezTo>
                    <a:pt x="11319" y="48840"/>
                    <a:pt x="11700" y="43243"/>
                    <a:pt x="11877" y="37590"/>
                  </a:cubicBezTo>
                  <a:cubicBezTo>
                    <a:pt x="12054" y="32115"/>
                    <a:pt x="11741" y="26682"/>
                    <a:pt x="11619" y="21206"/>
                  </a:cubicBezTo>
                  <a:lnTo>
                    <a:pt x="11619" y="21206"/>
                  </a:lnTo>
                  <a:cubicBezTo>
                    <a:pt x="11836" y="21252"/>
                    <a:pt x="12060" y="21274"/>
                    <a:pt x="12284" y="21274"/>
                  </a:cubicBezTo>
                  <a:cubicBezTo>
                    <a:pt x="12733" y="21274"/>
                    <a:pt x="13184" y="21183"/>
                    <a:pt x="13593" y="21002"/>
                  </a:cubicBezTo>
                  <a:cubicBezTo>
                    <a:pt x="13595" y="21001"/>
                    <a:pt x="13597" y="21000"/>
                    <a:pt x="13599" y="21000"/>
                  </a:cubicBezTo>
                  <a:cubicBezTo>
                    <a:pt x="13890" y="21000"/>
                    <a:pt x="15555" y="28375"/>
                    <a:pt x="15718" y="29037"/>
                  </a:cubicBezTo>
                  <a:cubicBezTo>
                    <a:pt x="17897" y="37822"/>
                    <a:pt x="19613" y="46920"/>
                    <a:pt x="21465" y="55855"/>
                  </a:cubicBezTo>
                  <a:cubicBezTo>
                    <a:pt x="23317" y="64857"/>
                    <a:pt x="25701" y="73764"/>
                    <a:pt x="27022" y="82876"/>
                  </a:cubicBezTo>
                  <a:cubicBezTo>
                    <a:pt x="29215" y="82876"/>
                    <a:pt x="31407" y="82699"/>
                    <a:pt x="33573" y="82331"/>
                  </a:cubicBezTo>
                  <a:cubicBezTo>
                    <a:pt x="33682" y="82317"/>
                    <a:pt x="33791" y="82290"/>
                    <a:pt x="33846" y="82208"/>
                  </a:cubicBezTo>
                  <a:cubicBezTo>
                    <a:pt x="33900" y="82141"/>
                    <a:pt x="33886" y="82045"/>
                    <a:pt x="33873" y="81963"/>
                  </a:cubicBezTo>
                  <a:cubicBezTo>
                    <a:pt x="33450" y="78436"/>
                    <a:pt x="33069" y="74990"/>
                    <a:pt x="32538" y="71476"/>
                  </a:cubicBezTo>
                  <a:cubicBezTo>
                    <a:pt x="32497" y="71136"/>
                    <a:pt x="32443" y="70795"/>
                    <a:pt x="32388" y="70455"/>
                  </a:cubicBezTo>
                  <a:cubicBezTo>
                    <a:pt x="30835" y="60390"/>
                    <a:pt x="29664" y="50271"/>
                    <a:pt x="28643" y="40138"/>
                  </a:cubicBezTo>
                  <a:cubicBezTo>
                    <a:pt x="28111" y="34894"/>
                    <a:pt x="27621" y="29651"/>
                    <a:pt x="27158" y="24407"/>
                  </a:cubicBezTo>
                  <a:cubicBezTo>
                    <a:pt x="26927" y="21846"/>
                    <a:pt x="26982" y="19068"/>
                    <a:pt x="26464" y="16549"/>
                  </a:cubicBezTo>
                  <a:cubicBezTo>
                    <a:pt x="26001" y="14342"/>
                    <a:pt x="24979" y="12203"/>
                    <a:pt x="24434" y="9997"/>
                  </a:cubicBezTo>
                  <a:cubicBezTo>
                    <a:pt x="23808" y="7423"/>
                    <a:pt x="23072" y="4876"/>
                    <a:pt x="22187" y="2384"/>
                  </a:cubicBezTo>
                  <a:cubicBezTo>
                    <a:pt x="21955" y="1703"/>
                    <a:pt x="21833" y="708"/>
                    <a:pt x="21098" y="490"/>
                  </a:cubicBezTo>
                  <a:cubicBezTo>
                    <a:pt x="21032" y="473"/>
                    <a:pt x="20952" y="465"/>
                    <a:pt x="20862" y="465"/>
                  </a:cubicBezTo>
                  <a:cubicBezTo>
                    <a:pt x="20259" y="465"/>
                    <a:pt x="19188" y="813"/>
                    <a:pt x="18714" y="872"/>
                  </a:cubicBezTo>
                  <a:cubicBezTo>
                    <a:pt x="16599" y="1082"/>
                    <a:pt x="14496" y="1432"/>
                    <a:pt x="12370" y="1432"/>
                  </a:cubicBezTo>
                  <a:cubicBezTo>
                    <a:pt x="12292" y="1432"/>
                    <a:pt x="12214" y="1432"/>
                    <a:pt x="12136" y="1431"/>
                  </a:cubicBezTo>
                  <a:cubicBezTo>
                    <a:pt x="8568" y="1431"/>
                    <a:pt x="5190" y="859"/>
                    <a:pt x="1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5466499" y="3215404"/>
              <a:ext cx="303755" cy="156361"/>
            </a:xfrm>
            <a:custGeom>
              <a:rect b="b" l="l" r="r" t="t"/>
              <a:pathLst>
                <a:path extrusionOk="0" h="8596" w="16699">
                  <a:moveTo>
                    <a:pt x="15990" y="1"/>
                  </a:moveTo>
                  <a:cubicBezTo>
                    <a:pt x="15990" y="1"/>
                    <a:pt x="15977" y="1"/>
                    <a:pt x="15963" y="15"/>
                  </a:cubicBezTo>
                  <a:cubicBezTo>
                    <a:pt x="16154" y="1036"/>
                    <a:pt x="16344" y="2234"/>
                    <a:pt x="16698" y="3311"/>
                  </a:cubicBezTo>
                  <a:cubicBezTo>
                    <a:pt x="16467" y="2207"/>
                    <a:pt x="16235" y="1105"/>
                    <a:pt x="15990" y="1"/>
                  </a:cubicBezTo>
                  <a:close/>
                  <a:moveTo>
                    <a:pt x="1" y="2861"/>
                  </a:moveTo>
                  <a:cubicBezTo>
                    <a:pt x="110" y="4550"/>
                    <a:pt x="191" y="6226"/>
                    <a:pt x="287" y="7900"/>
                  </a:cubicBezTo>
                  <a:cubicBezTo>
                    <a:pt x="300" y="8145"/>
                    <a:pt x="327" y="8405"/>
                    <a:pt x="491" y="8595"/>
                  </a:cubicBezTo>
                  <a:cubicBezTo>
                    <a:pt x="327" y="6689"/>
                    <a:pt x="178" y="4782"/>
                    <a:pt x="28" y="2875"/>
                  </a:cubicBezTo>
                  <a:cubicBezTo>
                    <a:pt x="28" y="2875"/>
                    <a:pt x="15" y="2861"/>
                    <a:pt x="1" y="2861"/>
                  </a:cubicBezTo>
                  <a:close/>
                </a:path>
              </a:pathLst>
            </a:custGeom>
            <a:solidFill>
              <a:srgbClr val="C2C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5642160" y="2891859"/>
              <a:ext cx="115215" cy="323818"/>
            </a:xfrm>
            <a:custGeom>
              <a:rect b="b" l="l" r="r" t="t"/>
              <a:pathLst>
                <a:path extrusionOk="0" h="17802" w="6334">
                  <a:moveTo>
                    <a:pt x="1975" y="1"/>
                  </a:moveTo>
                  <a:cubicBezTo>
                    <a:pt x="1553" y="178"/>
                    <a:pt x="1103" y="273"/>
                    <a:pt x="654" y="273"/>
                  </a:cubicBezTo>
                  <a:cubicBezTo>
                    <a:pt x="436" y="273"/>
                    <a:pt x="218" y="246"/>
                    <a:pt x="1" y="205"/>
                  </a:cubicBezTo>
                  <a:lnTo>
                    <a:pt x="1" y="260"/>
                  </a:lnTo>
                  <a:cubicBezTo>
                    <a:pt x="218" y="300"/>
                    <a:pt x="436" y="314"/>
                    <a:pt x="654" y="314"/>
                  </a:cubicBezTo>
                  <a:cubicBezTo>
                    <a:pt x="1103" y="314"/>
                    <a:pt x="1553" y="233"/>
                    <a:pt x="1975" y="55"/>
                  </a:cubicBezTo>
                  <a:cubicBezTo>
                    <a:pt x="1975" y="55"/>
                    <a:pt x="1975" y="42"/>
                    <a:pt x="1989" y="42"/>
                  </a:cubicBezTo>
                  <a:cubicBezTo>
                    <a:pt x="2274" y="42"/>
                    <a:pt x="3936" y="7424"/>
                    <a:pt x="4100" y="8078"/>
                  </a:cubicBezTo>
                  <a:cubicBezTo>
                    <a:pt x="4822" y="10992"/>
                    <a:pt x="5489" y="13920"/>
                    <a:pt x="6129" y="16862"/>
                  </a:cubicBezTo>
                  <a:cubicBezTo>
                    <a:pt x="6197" y="17148"/>
                    <a:pt x="6251" y="17461"/>
                    <a:pt x="6306" y="17802"/>
                  </a:cubicBezTo>
                  <a:cubicBezTo>
                    <a:pt x="6320" y="17788"/>
                    <a:pt x="6333" y="17788"/>
                    <a:pt x="6333" y="17788"/>
                  </a:cubicBezTo>
                  <a:cubicBezTo>
                    <a:pt x="5639" y="14506"/>
                    <a:pt x="4904" y="11250"/>
                    <a:pt x="4100" y="8036"/>
                  </a:cubicBezTo>
                  <a:cubicBezTo>
                    <a:pt x="3936" y="7369"/>
                    <a:pt x="2274" y="1"/>
                    <a:pt x="1989" y="1"/>
                  </a:cubicBezTo>
                  <a:close/>
                </a:path>
              </a:pathLst>
            </a:custGeom>
            <a:solidFill>
              <a:srgbClr val="222A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5639686" y="3224336"/>
              <a:ext cx="6203" cy="210349"/>
            </a:xfrm>
            <a:custGeom>
              <a:rect b="b" l="l" r="r" t="t"/>
              <a:pathLst>
                <a:path extrusionOk="0" h="11564" w="341">
                  <a:moveTo>
                    <a:pt x="340" y="0"/>
                  </a:moveTo>
                  <a:cubicBezTo>
                    <a:pt x="191" y="3855"/>
                    <a:pt x="0" y="7709"/>
                    <a:pt x="0" y="11564"/>
                  </a:cubicBezTo>
                  <a:cubicBezTo>
                    <a:pt x="0" y="7709"/>
                    <a:pt x="191" y="3855"/>
                    <a:pt x="340" y="0"/>
                  </a:cubicBezTo>
                  <a:close/>
                </a:path>
              </a:pathLst>
            </a:custGeom>
            <a:solidFill>
              <a:srgbClr val="C2C1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5645871" y="3132585"/>
              <a:ext cx="2001" cy="91769"/>
            </a:xfrm>
            <a:custGeom>
              <a:rect b="b" l="l" r="r" t="t"/>
              <a:pathLst>
                <a:path extrusionOk="0" h="5045" w="110">
                  <a:moveTo>
                    <a:pt x="109" y="1"/>
                  </a:moveTo>
                  <a:cubicBezTo>
                    <a:pt x="109" y="1115"/>
                    <a:pt x="96" y="2241"/>
                    <a:pt x="55" y="3355"/>
                  </a:cubicBezTo>
                  <a:cubicBezTo>
                    <a:pt x="42" y="3914"/>
                    <a:pt x="14" y="4472"/>
                    <a:pt x="0" y="5044"/>
                  </a:cubicBezTo>
                  <a:cubicBezTo>
                    <a:pt x="14" y="4499"/>
                    <a:pt x="42" y="3955"/>
                    <a:pt x="55" y="3410"/>
                  </a:cubicBezTo>
                  <a:cubicBezTo>
                    <a:pt x="96" y="2269"/>
                    <a:pt x="109" y="1128"/>
                    <a:pt x="109" y="1"/>
                  </a:cubicBezTo>
                  <a:close/>
                </a:path>
              </a:pathLst>
            </a:custGeom>
            <a:solidFill>
              <a:srgbClr val="222A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5528691" y="3896638"/>
              <a:ext cx="130331" cy="119981"/>
            </a:xfrm>
            <a:custGeom>
              <a:rect b="b" l="l" r="r" t="t"/>
              <a:pathLst>
                <a:path extrusionOk="0" h="6596" w="7165">
                  <a:moveTo>
                    <a:pt x="6920" y="1"/>
                  </a:moveTo>
                  <a:lnTo>
                    <a:pt x="6920" y="1"/>
                  </a:lnTo>
                  <a:cubicBezTo>
                    <a:pt x="6919" y="774"/>
                    <a:pt x="6919" y="1546"/>
                    <a:pt x="6905" y="2319"/>
                  </a:cubicBezTo>
                  <a:lnTo>
                    <a:pt x="6905" y="2346"/>
                  </a:lnTo>
                  <a:cubicBezTo>
                    <a:pt x="6919" y="1561"/>
                    <a:pt x="6919" y="775"/>
                    <a:pt x="6920" y="1"/>
                  </a:cubicBezTo>
                  <a:close/>
                  <a:moveTo>
                    <a:pt x="1" y="5357"/>
                  </a:moveTo>
                  <a:lnTo>
                    <a:pt x="1" y="5357"/>
                  </a:lnTo>
                  <a:cubicBezTo>
                    <a:pt x="1" y="5411"/>
                    <a:pt x="14" y="5439"/>
                    <a:pt x="14" y="5466"/>
                  </a:cubicBezTo>
                  <a:cubicBezTo>
                    <a:pt x="28" y="5588"/>
                    <a:pt x="28" y="5724"/>
                    <a:pt x="95" y="5847"/>
                  </a:cubicBezTo>
                  <a:cubicBezTo>
                    <a:pt x="219" y="6038"/>
                    <a:pt x="477" y="6105"/>
                    <a:pt x="709" y="6147"/>
                  </a:cubicBezTo>
                  <a:lnTo>
                    <a:pt x="709" y="6092"/>
                  </a:lnTo>
                  <a:cubicBezTo>
                    <a:pt x="477" y="6065"/>
                    <a:pt x="219" y="5996"/>
                    <a:pt x="95" y="5793"/>
                  </a:cubicBezTo>
                  <a:cubicBezTo>
                    <a:pt x="28" y="5684"/>
                    <a:pt x="28" y="5548"/>
                    <a:pt x="14" y="5424"/>
                  </a:cubicBezTo>
                  <a:cubicBezTo>
                    <a:pt x="14" y="5397"/>
                    <a:pt x="1" y="5370"/>
                    <a:pt x="1" y="5357"/>
                  </a:cubicBezTo>
                  <a:close/>
                  <a:moveTo>
                    <a:pt x="7165" y="6187"/>
                  </a:moveTo>
                  <a:cubicBezTo>
                    <a:pt x="7165" y="6419"/>
                    <a:pt x="7137" y="6555"/>
                    <a:pt x="7110" y="6555"/>
                  </a:cubicBezTo>
                  <a:cubicBezTo>
                    <a:pt x="6811" y="6541"/>
                    <a:pt x="6511" y="6541"/>
                    <a:pt x="6211" y="6528"/>
                  </a:cubicBezTo>
                  <a:lnTo>
                    <a:pt x="6211" y="6528"/>
                  </a:lnTo>
                  <a:cubicBezTo>
                    <a:pt x="6211" y="6541"/>
                    <a:pt x="6224" y="6555"/>
                    <a:pt x="6224" y="6583"/>
                  </a:cubicBezTo>
                  <a:cubicBezTo>
                    <a:pt x="6511" y="6583"/>
                    <a:pt x="6811" y="6596"/>
                    <a:pt x="7110" y="6596"/>
                  </a:cubicBezTo>
                  <a:cubicBezTo>
                    <a:pt x="7150" y="6596"/>
                    <a:pt x="7165" y="6447"/>
                    <a:pt x="7165" y="6187"/>
                  </a:cubicBezTo>
                  <a:close/>
                </a:path>
              </a:pathLst>
            </a:custGeom>
            <a:solidFill>
              <a:srgbClr val="AFA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5541569" y="4007451"/>
              <a:ext cx="100354" cy="8931"/>
            </a:xfrm>
            <a:custGeom>
              <a:rect b="b" l="l" r="r" t="t"/>
              <a:pathLst>
                <a:path extrusionOk="0" h="491" w="5517">
                  <a:moveTo>
                    <a:pt x="1" y="0"/>
                  </a:moveTo>
                  <a:lnTo>
                    <a:pt x="1" y="55"/>
                  </a:lnTo>
                  <a:lnTo>
                    <a:pt x="68" y="55"/>
                  </a:lnTo>
                  <a:cubicBezTo>
                    <a:pt x="1880" y="286"/>
                    <a:pt x="3691" y="422"/>
                    <a:pt x="5516" y="491"/>
                  </a:cubicBezTo>
                  <a:cubicBezTo>
                    <a:pt x="5516" y="463"/>
                    <a:pt x="5503" y="449"/>
                    <a:pt x="5503" y="436"/>
                  </a:cubicBezTo>
                  <a:cubicBezTo>
                    <a:pt x="3691" y="382"/>
                    <a:pt x="1880" y="245"/>
                    <a:pt x="68" y="13"/>
                  </a:cubicBezTo>
                  <a:cubicBezTo>
                    <a:pt x="55" y="13"/>
                    <a:pt x="28" y="0"/>
                    <a:pt x="1" y="0"/>
                  </a:cubicBezTo>
                  <a:close/>
                </a:path>
              </a:pathLst>
            </a:custGeom>
            <a:solidFill>
              <a:srgbClr val="682F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6033336" y="4002995"/>
              <a:ext cx="13897" cy="6694"/>
            </a:xfrm>
            <a:custGeom>
              <a:rect b="b" l="l" r="r" t="t"/>
              <a:pathLst>
                <a:path extrusionOk="0" h="368" w="764">
                  <a:moveTo>
                    <a:pt x="763" y="0"/>
                  </a:moveTo>
                  <a:cubicBezTo>
                    <a:pt x="763" y="41"/>
                    <a:pt x="750" y="82"/>
                    <a:pt x="723" y="122"/>
                  </a:cubicBezTo>
                  <a:cubicBezTo>
                    <a:pt x="668" y="204"/>
                    <a:pt x="559" y="231"/>
                    <a:pt x="450" y="245"/>
                  </a:cubicBezTo>
                  <a:lnTo>
                    <a:pt x="0" y="327"/>
                  </a:lnTo>
                  <a:cubicBezTo>
                    <a:pt x="0" y="340"/>
                    <a:pt x="0" y="354"/>
                    <a:pt x="15" y="367"/>
                  </a:cubicBezTo>
                  <a:cubicBezTo>
                    <a:pt x="164" y="340"/>
                    <a:pt x="314" y="313"/>
                    <a:pt x="450" y="300"/>
                  </a:cubicBezTo>
                  <a:cubicBezTo>
                    <a:pt x="559" y="273"/>
                    <a:pt x="668" y="258"/>
                    <a:pt x="723" y="164"/>
                  </a:cubicBezTo>
                  <a:cubicBezTo>
                    <a:pt x="763" y="122"/>
                    <a:pt x="763" y="55"/>
                    <a:pt x="763" y="0"/>
                  </a:cubicBezTo>
                  <a:close/>
                </a:path>
              </a:pathLst>
            </a:custGeom>
            <a:solidFill>
              <a:srgbClr val="AFA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5976347" y="4008943"/>
              <a:ext cx="57262" cy="6694"/>
            </a:xfrm>
            <a:custGeom>
              <a:rect b="b" l="l" r="r" t="t"/>
              <a:pathLst>
                <a:path extrusionOk="0" h="368" w="3148">
                  <a:moveTo>
                    <a:pt x="3133" y="0"/>
                  </a:moveTo>
                  <a:cubicBezTo>
                    <a:pt x="2098" y="163"/>
                    <a:pt x="1050" y="272"/>
                    <a:pt x="1" y="354"/>
                  </a:cubicBezTo>
                  <a:cubicBezTo>
                    <a:pt x="151" y="367"/>
                    <a:pt x="315" y="367"/>
                    <a:pt x="478" y="367"/>
                  </a:cubicBezTo>
                  <a:cubicBezTo>
                    <a:pt x="1377" y="367"/>
                    <a:pt x="2385" y="191"/>
                    <a:pt x="3148" y="40"/>
                  </a:cubicBezTo>
                  <a:cubicBezTo>
                    <a:pt x="3133" y="27"/>
                    <a:pt x="3133" y="13"/>
                    <a:pt x="3133" y="0"/>
                  </a:cubicBezTo>
                  <a:close/>
                </a:path>
              </a:pathLst>
            </a:custGeom>
            <a:solidFill>
              <a:srgbClr val="682F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5466990" y="2639654"/>
              <a:ext cx="580243" cy="1376237"/>
            </a:xfrm>
            <a:custGeom>
              <a:rect b="b" l="l" r="r" t="t"/>
              <a:pathLst>
                <a:path extrusionOk="0" h="75659" w="31899">
                  <a:moveTo>
                    <a:pt x="10094" y="1"/>
                  </a:moveTo>
                  <a:cubicBezTo>
                    <a:pt x="9903" y="764"/>
                    <a:pt x="9725" y="1526"/>
                    <a:pt x="9535" y="2276"/>
                  </a:cubicBezTo>
                  <a:cubicBezTo>
                    <a:pt x="8432" y="2276"/>
                    <a:pt x="7328" y="2207"/>
                    <a:pt x="6226" y="2071"/>
                  </a:cubicBezTo>
                  <a:cubicBezTo>
                    <a:pt x="6117" y="4005"/>
                    <a:pt x="6130" y="6062"/>
                    <a:pt x="5748" y="7955"/>
                  </a:cubicBezTo>
                  <a:cubicBezTo>
                    <a:pt x="5545" y="10488"/>
                    <a:pt x="5176" y="13035"/>
                    <a:pt x="4931" y="15554"/>
                  </a:cubicBezTo>
                  <a:cubicBezTo>
                    <a:pt x="4237" y="22473"/>
                    <a:pt x="4155" y="29038"/>
                    <a:pt x="4836" y="35929"/>
                  </a:cubicBezTo>
                  <a:cubicBezTo>
                    <a:pt x="4849" y="36066"/>
                    <a:pt x="4877" y="36216"/>
                    <a:pt x="4904" y="36352"/>
                  </a:cubicBezTo>
                  <a:cubicBezTo>
                    <a:pt x="3229" y="36093"/>
                    <a:pt x="1690" y="35317"/>
                    <a:pt x="151" y="34567"/>
                  </a:cubicBezTo>
                  <a:cubicBezTo>
                    <a:pt x="97" y="34554"/>
                    <a:pt x="55" y="34540"/>
                    <a:pt x="1" y="34527"/>
                  </a:cubicBezTo>
                  <a:lnTo>
                    <a:pt x="1" y="34527"/>
                  </a:lnTo>
                  <a:cubicBezTo>
                    <a:pt x="151" y="36434"/>
                    <a:pt x="300" y="38341"/>
                    <a:pt x="464" y="40247"/>
                  </a:cubicBezTo>
                  <a:cubicBezTo>
                    <a:pt x="573" y="40369"/>
                    <a:pt x="736" y="40438"/>
                    <a:pt x="900" y="40493"/>
                  </a:cubicBezTo>
                  <a:cubicBezTo>
                    <a:pt x="1690" y="40765"/>
                    <a:pt x="2521" y="40914"/>
                    <a:pt x="3351" y="40914"/>
                  </a:cubicBezTo>
                  <a:cubicBezTo>
                    <a:pt x="4468" y="40914"/>
                    <a:pt x="5585" y="40669"/>
                    <a:pt x="6580" y="40179"/>
                  </a:cubicBezTo>
                  <a:lnTo>
                    <a:pt x="6580" y="40179"/>
                  </a:lnTo>
                  <a:cubicBezTo>
                    <a:pt x="6607" y="40179"/>
                    <a:pt x="6525" y="46171"/>
                    <a:pt x="6416" y="46703"/>
                  </a:cubicBezTo>
                  <a:cubicBezTo>
                    <a:pt x="5966" y="49059"/>
                    <a:pt x="5122" y="51347"/>
                    <a:pt x="3923" y="53431"/>
                  </a:cubicBezTo>
                  <a:cubicBezTo>
                    <a:pt x="3992" y="53595"/>
                    <a:pt x="4128" y="53649"/>
                    <a:pt x="4292" y="53649"/>
                  </a:cubicBezTo>
                  <a:cubicBezTo>
                    <a:pt x="4441" y="53649"/>
                    <a:pt x="4632" y="53608"/>
                    <a:pt x="4822" y="53553"/>
                  </a:cubicBezTo>
                  <a:cubicBezTo>
                    <a:pt x="5013" y="53499"/>
                    <a:pt x="5218" y="53458"/>
                    <a:pt x="5408" y="53458"/>
                  </a:cubicBezTo>
                  <a:cubicBezTo>
                    <a:pt x="5503" y="53458"/>
                    <a:pt x="5599" y="53471"/>
                    <a:pt x="5694" y="53513"/>
                  </a:cubicBezTo>
                  <a:cubicBezTo>
                    <a:pt x="6008" y="53635"/>
                    <a:pt x="6102" y="54016"/>
                    <a:pt x="6144" y="54357"/>
                  </a:cubicBezTo>
                  <a:cubicBezTo>
                    <a:pt x="6335" y="55719"/>
                    <a:pt x="6211" y="57136"/>
                    <a:pt x="5776" y="58443"/>
                  </a:cubicBezTo>
                  <a:cubicBezTo>
                    <a:pt x="5530" y="59219"/>
                    <a:pt x="5231" y="60227"/>
                    <a:pt x="5899" y="60704"/>
                  </a:cubicBezTo>
                  <a:cubicBezTo>
                    <a:pt x="6089" y="60840"/>
                    <a:pt x="6335" y="60895"/>
                    <a:pt x="6525" y="61044"/>
                  </a:cubicBezTo>
                  <a:cubicBezTo>
                    <a:pt x="6756" y="61235"/>
                    <a:pt x="6865" y="61534"/>
                    <a:pt x="6947" y="61821"/>
                  </a:cubicBezTo>
                  <a:cubicBezTo>
                    <a:pt x="7615" y="64109"/>
                    <a:pt x="7328" y="66669"/>
                    <a:pt x="6184" y="68753"/>
                  </a:cubicBezTo>
                  <a:cubicBezTo>
                    <a:pt x="5639" y="69733"/>
                    <a:pt x="4673" y="70687"/>
                    <a:pt x="3638" y="70687"/>
                  </a:cubicBezTo>
                  <a:cubicBezTo>
                    <a:pt x="3460" y="70687"/>
                    <a:pt x="3284" y="70659"/>
                    <a:pt x="3120" y="70605"/>
                  </a:cubicBezTo>
                  <a:lnTo>
                    <a:pt x="3120" y="70605"/>
                  </a:lnTo>
                  <a:cubicBezTo>
                    <a:pt x="3324" y="70674"/>
                    <a:pt x="3365" y="73792"/>
                    <a:pt x="3393" y="74460"/>
                  </a:cubicBezTo>
                  <a:cubicBezTo>
                    <a:pt x="3393" y="74473"/>
                    <a:pt x="3406" y="74500"/>
                    <a:pt x="3406" y="74527"/>
                  </a:cubicBezTo>
                  <a:cubicBezTo>
                    <a:pt x="3420" y="74651"/>
                    <a:pt x="3420" y="74787"/>
                    <a:pt x="3487" y="74896"/>
                  </a:cubicBezTo>
                  <a:cubicBezTo>
                    <a:pt x="3611" y="75099"/>
                    <a:pt x="3869" y="75168"/>
                    <a:pt x="4101" y="75195"/>
                  </a:cubicBezTo>
                  <a:cubicBezTo>
                    <a:pt x="4128" y="75195"/>
                    <a:pt x="4155" y="75208"/>
                    <a:pt x="4168" y="75208"/>
                  </a:cubicBezTo>
                  <a:cubicBezTo>
                    <a:pt x="5980" y="75440"/>
                    <a:pt x="7791" y="75577"/>
                    <a:pt x="9603" y="75631"/>
                  </a:cubicBezTo>
                  <a:cubicBezTo>
                    <a:pt x="9903" y="75644"/>
                    <a:pt x="10203" y="75644"/>
                    <a:pt x="10502" y="75658"/>
                  </a:cubicBezTo>
                  <a:cubicBezTo>
                    <a:pt x="10529" y="75658"/>
                    <a:pt x="10557" y="75522"/>
                    <a:pt x="10557" y="75290"/>
                  </a:cubicBezTo>
                  <a:cubicBezTo>
                    <a:pt x="10543" y="74282"/>
                    <a:pt x="10284" y="71709"/>
                    <a:pt x="10297" y="71464"/>
                  </a:cubicBezTo>
                  <a:lnTo>
                    <a:pt x="10297" y="71449"/>
                  </a:lnTo>
                  <a:lnTo>
                    <a:pt x="10297" y="71422"/>
                  </a:lnTo>
                  <a:cubicBezTo>
                    <a:pt x="10312" y="70605"/>
                    <a:pt x="10312" y="69788"/>
                    <a:pt x="10312" y="68971"/>
                  </a:cubicBezTo>
                  <a:cubicBezTo>
                    <a:pt x="10312" y="61779"/>
                    <a:pt x="9848" y="54575"/>
                    <a:pt x="9562" y="47384"/>
                  </a:cubicBezTo>
                  <a:cubicBezTo>
                    <a:pt x="9507" y="46158"/>
                    <a:pt x="9494" y="44933"/>
                    <a:pt x="9494" y="43707"/>
                  </a:cubicBezTo>
                  <a:cubicBezTo>
                    <a:pt x="9494" y="39852"/>
                    <a:pt x="9685" y="35998"/>
                    <a:pt x="9834" y="32143"/>
                  </a:cubicBezTo>
                  <a:cubicBezTo>
                    <a:pt x="9848" y="31571"/>
                    <a:pt x="9876" y="31013"/>
                    <a:pt x="9889" y="30454"/>
                  </a:cubicBezTo>
                  <a:cubicBezTo>
                    <a:pt x="9930" y="29337"/>
                    <a:pt x="9943" y="28208"/>
                    <a:pt x="9943" y="27091"/>
                  </a:cubicBezTo>
                  <a:cubicBezTo>
                    <a:pt x="9943" y="22760"/>
                    <a:pt x="9725" y="18456"/>
                    <a:pt x="9631" y="14125"/>
                  </a:cubicBezTo>
                  <a:lnTo>
                    <a:pt x="9631" y="14070"/>
                  </a:lnTo>
                  <a:cubicBezTo>
                    <a:pt x="9848" y="14111"/>
                    <a:pt x="10066" y="14138"/>
                    <a:pt x="10284" y="14138"/>
                  </a:cubicBezTo>
                  <a:cubicBezTo>
                    <a:pt x="10733" y="14138"/>
                    <a:pt x="11183" y="14043"/>
                    <a:pt x="11605" y="13866"/>
                  </a:cubicBezTo>
                  <a:lnTo>
                    <a:pt x="11619" y="13866"/>
                  </a:lnTo>
                  <a:cubicBezTo>
                    <a:pt x="11904" y="13866"/>
                    <a:pt x="13566" y="21234"/>
                    <a:pt x="13730" y="21901"/>
                  </a:cubicBezTo>
                  <a:cubicBezTo>
                    <a:pt x="14534" y="25115"/>
                    <a:pt x="15269" y="28371"/>
                    <a:pt x="15963" y="31653"/>
                  </a:cubicBezTo>
                  <a:cubicBezTo>
                    <a:pt x="16208" y="32757"/>
                    <a:pt x="16440" y="33859"/>
                    <a:pt x="16671" y="34963"/>
                  </a:cubicBezTo>
                  <a:cubicBezTo>
                    <a:pt x="17012" y="36025"/>
                    <a:pt x="17489" y="36964"/>
                    <a:pt x="18251" y="37537"/>
                  </a:cubicBezTo>
                  <a:cubicBezTo>
                    <a:pt x="18851" y="37987"/>
                    <a:pt x="19613" y="38232"/>
                    <a:pt x="20363" y="38232"/>
                  </a:cubicBezTo>
                  <a:cubicBezTo>
                    <a:pt x="20799" y="38232"/>
                    <a:pt x="21235" y="38150"/>
                    <a:pt x="21643" y="37987"/>
                  </a:cubicBezTo>
                  <a:lnTo>
                    <a:pt x="21643" y="37987"/>
                  </a:lnTo>
                  <a:lnTo>
                    <a:pt x="20866" y="40478"/>
                  </a:lnTo>
                  <a:cubicBezTo>
                    <a:pt x="20826" y="40629"/>
                    <a:pt x="20785" y="40805"/>
                    <a:pt x="20853" y="40941"/>
                  </a:cubicBezTo>
                  <a:cubicBezTo>
                    <a:pt x="20921" y="41078"/>
                    <a:pt x="21044" y="41119"/>
                    <a:pt x="21180" y="41119"/>
                  </a:cubicBezTo>
                  <a:cubicBezTo>
                    <a:pt x="21425" y="41119"/>
                    <a:pt x="21725" y="41010"/>
                    <a:pt x="21970" y="41010"/>
                  </a:cubicBezTo>
                  <a:cubicBezTo>
                    <a:pt x="22596" y="41010"/>
                    <a:pt x="22896" y="41773"/>
                    <a:pt x="23005" y="42385"/>
                  </a:cubicBezTo>
                  <a:cubicBezTo>
                    <a:pt x="23577" y="45436"/>
                    <a:pt x="23877" y="48541"/>
                    <a:pt x="23904" y="51646"/>
                  </a:cubicBezTo>
                  <a:cubicBezTo>
                    <a:pt x="23427" y="51633"/>
                    <a:pt x="22951" y="51619"/>
                    <a:pt x="22473" y="51619"/>
                  </a:cubicBezTo>
                  <a:cubicBezTo>
                    <a:pt x="23699" y="52736"/>
                    <a:pt x="24761" y="54016"/>
                    <a:pt x="25633" y="55433"/>
                  </a:cubicBezTo>
                  <a:cubicBezTo>
                    <a:pt x="25974" y="55992"/>
                    <a:pt x="26287" y="56700"/>
                    <a:pt x="25974" y="57258"/>
                  </a:cubicBezTo>
                  <a:cubicBezTo>
                    <a:pt x="25851" y="57476"/>
                    <a:pt x="25647" y="57639"/>
                    <a:pt x="25524" y="57857"/>
                  </a:cubicBezTo>
                  <a:cubicBezTo>
                    <a:pt x="25211" y="58402"/>
                    <a:pt x="25470" y="59097"/>
                    <a:pt x="25688" y="59682"/>
                  </a:cubicBezTo>
                  <a:cubicBezTo>
                    <a:pt x="26165" y="60949"/>
                    <a:pt x="26437" y="62284"/>
                    <a:pt x="26710" y="63604"/>
                  </a:cubicBezTo>
                  <a:cubicBezTo>
                    <a:pt x="27037" y="65226"/>
                    <a:pt x="27363" y="66846"/>
                    <a:pt x="27703" y="68467"/>
                  </a:cubicBezTo>
                  <a:cubicBezTo>
                    <a:pt x="27881" y="69366"/>
                    <a:pt x="28057" y="70333"/>
                    <a:pt x="27676" y="71164"/>
                  </a:cubicBezTo>
                  <a:cubicBezTo>
                    <a:pt x="27349" y="71885"/>
                    <a:pt x="26628" y="72417"/>
                    <a:pt x="26396" y="73180"/>
                  </a:cubicBezTo>
                  <a:cubicBezTo>
                    <a:pt x="25878" y="74936"/>
                    <a:pt x="26777" y="75522"/>
                    <a:pt x="28003" y="75631"/>
                  </a:cubicBezTo>
                  <a:cubicBezTo>
                    <a:pt x="29052" y="75549"/>
                    <a:pt x="30100" y="75440"/>
                    <a:pt x="31135" y="75277"/>
                  </a:cubicBezTo>
                  <a:lnTo>
                    <a:pt x="31585" y="75195"/>
                  </a:lnTo>
                  <a:cubicBezTo>
                    <a:pt x="31694" y="75181"/>
                    <a:pt x="31803" y="75154"/>
                    <a:pt x="31858" y="75072"/>
                  </a:cubicBezTo>
                  <a:cubicBezTo>
                    <a:pt x="31885" y="75032"/>
                    <a:pt x="31898" y="74990"/>
                    <a:pt x="31898" y="74950"/>
                  </a:cubicBezTo>
                  <a:cubicBezTo>
                    <a:pt x="31898" y="74923"/>
                    <a:pt x="31898" y="74896"/>
                    <a:pt x="31885" y="74868"/>
                  </a:cubicBezTo>
                  <a:cubicBezTo>
                    <a:pt x="31462" y="71340"/>
                    <a:pt x="31081" y="67895"/>
                    <a:pt x="30550" y="64381"/>
                  </a:cubicBezTo>
                  <a:cubicBezTo>
                    <a:pt x="30509" y="64040"/>
                    <a:pt x="30455" y="63700"/>
                    <a:pt x="30400" y="63373"/>
                  </a:cubicBezTo>
                  <a:cubicBezTo>
                    <a:pt x="28916" y="53676"/>
                    <a:pt x="27758" y="43952"/>
                    <a:pt x="26764" y="34200"/>
                  </a:cubicBezTo>
                  <a:cubicBezTo>
                    <a:pt x="26519" y="34213"/>
                    <a:pt x="26260" y="34213"/>
                    <a:pt x="26001" y="34213"/>
                  </a:cubicBezTo>
                  <a:cubicBezTo>
                    <a:pt x="24080" y="34213"/>
                    <a:pt x="22161" y="34064"/>
                    <a:pt x="20240" y="33873"/>
                  </a:cubicBezTo>
                  <a:cubicBezTo>
                    <a:pt x="21071" y="33873"/>
                    <a:pt x="18674" y="25442"/>
                    <a:pt x="18469" y="24830"/>
                  </a:cubicBezTo>
                  <a:cubicBezTo>
                    <a:pt x="16998" y="20376"/>
                    <a:pt x="15309" y="15950"/>
                    <a:pt x="14029" y="11441"/>
                  </a:cubicBezTo>
                  <a:cubicBezTo>
                    <a:pt x="13484" y="9507"/>
                    <a:pt x="13130" y="7506"/>
                    <a:pt x="12885" y="5476"/>
                  </a:cubicBezTo>
                  <a:cubicBezTo>
                    <a:pt x="12845" y="5803"/>
                    <a:pt x="12818" y="6130"/>
                    <a:pt x="12818" y="6457"/>
                  </a:cubicBezTo>
                  <a:cubicBezTo>
                    <a:pt x="12818" y="6593"/>
                    <a:pt x="12828" y="6741"/>
                    <a:pt x="12841" y="6878"/>
                  </a:cubicBezTo>
                  <a:lnTo>
                    <a:pt x="12841" y="6878"/>
                  </a:lnTo>
                  <a:cubicBezTo>
                    <a:pt x="12837" y="6853"/>
                    <a:pt x="12831" y="6829"/>
                    <a:pt x="12831" y="6811"/>
                  </a:cubicBezTo>
                  <a:lnTo>
                    <a:pt x="12831" y="6811"/>
                  </a:lnTo>
                  <a:cubicBezTo>
                    <a:pt x="12831" y="6852"/>
                    <a:pt x="12845" y="6907"/>
                    <a:pt x="12845" y="6947"/>
                  </a:cubicBezTo>
                  <a:cubicBezTo>
                    <a:pt x="12667" y="5503"/>
                    <a:pt x="12585" y="4059"/>
                    <a:pt x="12518" y="2603"/>
                  </a:cubicBezTo>
                  <a:cubicBezTo>
                    <a:pt x="11932" y="2575"/>
                    <a:pt x="11332" y="2521"/>
                    <a:pt x="10747" y="2425"/>
                  </a:cubicBezTo>
                  <a:lnTo>
                    <a:pt x="10706" y="2221"/>
                  </a:lnTo>
                  <a:lnTo>
                    <a:pt x="10679" y="2234"/>
                  </a:lnTo>
                  <a:cubicBezTo>
                    <a:pt x="10461" y="1499"/>
                    <a:pt x="10257" y="750"/>
                    <a:pt x="10094" y="1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5904769" y="3951208"/>
              <a:ext cx="155343" cy="75452"/>
            </a:xfrm>
            <a:custGeom>
              <a:rect b="b" l="l" r="r" t="t"/>
              <a:pathLst>
                <a:path extrusionOk="0" h="4148" w="8540">
                  <a:moveTo>
                    <a:pt x="7982" y="0"/>
                  </a:moveTo>
                  <a:cubicBezTo>
                    <a:pt x="7014" y="750"/>
                    <a:pt x="5421" y="899"/>
                    <a:pt x="4236" y="995"/>
                  </a:cubicBezTo>
                  <a:cubicBezTo>
                    <a:pt x="3947" y="1015"/>
                    <a:pt x="3670" y="1025"/>
                    <a:pt x="3400" y="1025"/>
                  </a:cubicBezTo>
                  <a:cubicBezTo>
                    <a:pt x="2229" y="1025"/>
                    <a:pt x="1196" y="839"/>
                    <a:pt x="0" y="518"/>
                  </a:cubicBezTo>
                  <a:lnTo>
                    <a:pt x="0" y="518"/>
                  </a:lnTo>
                  <a:cubicBezTo>
                    <a:pt x="0" y="1676"/>
                    <a:pt x="109" y="2833"/>
                    <a:pt x="355" y="3964"/>
                  </a:cubicBezTo>
                  <a:cubicBezTo>
                    <a:pt x="1197" y="4089"/>
                    <a:pt x="2058" y="4147"/>
                    <a:pt x="2914" y="4147"/>
                  </a:cubicBezTo>
                  <a:cubicBezTo>
                    <a:pt x="3082" y="4147"/>
                    <a:pt x="3250" y="4145"/>
                    <a:pt x="3418" y="4141"/>
                  </a:cubicBezTo>
                  <a:cubicBezTo>
                    <a:pt x="5012" y="4086"/>
                    <a:pt x="6605" y="3828"/>
                    <a:pt x="8131" y="3365"/>
                  </a:cubicBezTo>
                  <a:cubicBezTo>
                    <a:pt x="8267" y="3323"/>
                    <a:pt x="8417" y="3269"/>
                    <a:pt x="8485" y="3133"/>
                  </a:cubicBezTo>
                  <a:cubicBezTo>
                    <a:pt x="8539" y="3038"/>
                    <a:pt x="8512" y="2915"/>
                    <a:pt x="8499" y="2806"/>
                  </a:cubicBezTo>
                  <a:cubicBezTo>
                    <a:pt x="8322" y="1867"/>
                    <a:pt x="8185" y="926"/>
                    <a:pt x="79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2"/>
            <p:cNvSpPr/>
            <p:nvPr/>
          </p:nvSpPr>
          <p:spPr>
            <a:xfrm>
              <a:off x="5514066" y="3952681"/>
              <a:ext cx="154615" cy="70504"/>
            </a:xfrm>
            <a:custGeom>
              <a:rect b="b" l="l" r="r" t="t"/>
              <a:pathLst>
                <a:path extrusionOk="0" h="3876" w="8500">
                  <a:moveTo>
                    <a:pt x="28" y="1"/>
                  </a:moveTo>
                  <a:lnTo>
                    <a:pt x="28" y="1"/>
                  </a:lnTo>
                  <a:cubicBezTo>
                    <a:pt x="1" y="1063"/>
                    <a:pt x="55" y="2126"/>
                    <a:pt x="205" y="3175"/>
                  </a:cubicBezTo>
                  <a:cubicBezTo>
                    <a:pt x="1444" y="3596"/>
                    <a:pt x="2684" y="3760"/>
                    <a:pt x="3992" y="3787"/>
                  </a:cubicBezTo>
                  <a:cubicBezTo>
                    <a:pt x="4873" y="3796"/>
                    <a:pt x="5744" y="3875"/>
                    <a:pt x="6621" y="3875"/>
                  </a:cubicBezTo>
                  <a:cubicBezTo>
                    <a:pt x="7086" y="3875"/>
                    <a:pt x="7552" y="3853"/>
                    <a:pt x="8023" y="3787"/>
                  </a:cubicBezTo>
                  <a:cubicBezTo>
                    <a:pt x="8145" y="3774"/>
                    <a:pt x="8281" y="3747"/>
                    <a:pt x="8363" y="3638"/>
                  </a:cubicBezTo>
                  <a:cubicBezTo>
                    <a:pt x="8418" y="3569"/>
                    <a:pt x="8432" y="3474"/>
                    <a:pt x="8432" y="3379"/>
                  </a:cubicBezTo>
                  <a:cubicBezTo>
                    <a:pt x="8499" y="2385"/>
                    <a:pt x="8404" y="1404"/>
                    <a:pt x="8432" y="424"/>
                  </a:cubicBezTo>
                  <a:lnTo>
                    <a:pt x="8432" y="260"/>
                  </a:lnTo>
                  <a:cubicBezTo>
                    <a:pt x="7088" y="583"/>
                    <a:pt x="5899" y="738"/>
                    <a:pt x="4622" y="738"/>
                  </a:cubicBezTo>
                  <a:cubicBezTo>
                    <a:pt x="4126" y="738"/>
                    <a:pt x="3616" y="714"/>
                    <a:pt x="3079" y="669"/>
                  </a:cubicBezTo>
                  <a:cubicBezTo>
                    <a:pt x="2003" y="573"/>
                    <a:pt x="1077" y="233"/>
                    <a:pt x="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5436777" y="1979012"/>
              <a:ext cx="432085" cy="708337"/>
            </a:xfrm>
            <a:custGeom>
              <a:rect b="b" l="l" r="r" t="t"/>
              <a:pathLst>
                <a:path extrusionOk="0" h="38941" w="23754">
                  <a:moveTo>
                    <a:pt x="12383" y="1"/>
                  </a:moveTo>
                  <a:cubicBezTo>
                    <a:pt x="9701" y="1"/>
                    <a:pt x="6983" y="458"/>
                    <a:pt x="4536" y="1277"/>
                  </a:cubicBezTo>
                  <a:cubicBezTo>
                    <a:pt x="3841" y="1508"/>
                    <a:pt x="3120" y="1795"/>
                    <a:pt x="2697" y="2394"/>
                  </a:cubicBezTo>
                  <a:cubicBezTo>
                    <a:pt x="2357" y="2884"/>
                    <a:pt x="2261" y="3511"/>
                    <a:pt x="2207" y="4110"/>
                  </a:cubicBezTo>
                  <a:cubicBezTo>
                    <a:pt x="1825" y="7760"/>
                    <a:pt x="2016" y="11465"/>
                    <a:pt x="2766" y="15060"/>
                  </a:cubicBezTo>
                  <a:cubicBezTo>
                    <a:pt x="2969" y="16041"/>
                    <a:pt x="3229" y="17021"/>
                    <a:pt x="3310" y="18015"/>
                  </a:cubicBezTo>
                  <a:cubicBezTo>
                    <a:pt x="3556" y="20875"/>
                    <a:pt x="2384" y="23559"/>
                    <a:pt x="1730" y="26310"/>
                  </a:cubicBezTo>
                  <a:cubicBezTo>
                    <a:pt x="1035" y="29292"/>
                    <a:pt x="477" y="32316"/>
                    <a:pt x="69" y="35366"/>
                  </a:cubicBezTo>
                  <a:cubicBezTo>
                    <a:pt x="42" y="35639"/>
                    <a:pt x="0" y="35953"/>
                    <a:pt x="164" y="36171"/>
                  </a:cubicBezTo>
                  <a:cubicBezTo>
                    <a:pt x="287" y="36347"/>
                    <a:pt x="491" y="36443"/>
                    <a:pt x="695" y="36525"/>
                  </a:cubicBezTo>
                  <a:cubicBezTo>
                    <a:pt x="4019" y="37872"/>
                    <a:pt x="7600" y="38581"/>
                    <a:pt x="11196" y="38595"/>
                  </a:cubicBezTo>
                  <a:cubicBezTo>
                    <a:pt x="11400" y="37736"/>
                    <a:pt x="11618" y="36879"/>
                    <a:pt x="11836" y="36020"/>
                  </a:cubicBezTo>
                  <a:cubicBezTo>
                    <a:pt x="12027" y="36933"/>
                    <a:pt x="12218" y="37832"/>
                    <a:pt x="12408" y="38744"/>
                  </a:cubicBezTo>
                  <a:cubicBezTo>
                    <a:pt x="13228" y="38881"/>
                    <a:pt x="14056" y="38941"/>
                    <a:pt x="14884" y="38941"/>
                  </a:cubicBezTo>
                  <a:cubicBezTo>
                    <a:pt x="16122" y="38941"/>
                    <a:pt x="17362" y="38807"/>
                    <a:pt x="18578" y="38595"/>
                  </a:cubicBezTo>
                  <a:cubicBezTo>
                    <a:pt x="18982" y="38526"/>
                    <a:pt x="22267" y="37548"/>
                    <a:pt x="23388" y="37548"/>
                  </a:cubicBezTo>
                  <a:cubicBezTo>
                    <a:pt x="23590" y="37548"/>
                    <a:pt x="23722" y="37579"/>
                    <a:pt x="23753" y="37655"/>
                  </a:cubicBezTo>
                  <a:cubicBezTo>
                    <a:pt x="20689" y="30164"/>
                    <a:pt x="19681" y="21461"/>
                    <a:pt x="21002" y="13535"/>
                  </a:cubicBezTo>
                  <a:cubicBezTo>
                    <a:pt x="21329" y="11601"/>
                    <a:pt x="21928" y="9081"/>
                    <a:pt x="21997" y="6792"/>
                  </a:cubicBezTo>
                  <a:cubicBezTo>
                    <a:pt x="22024" y="5866"/>
                    <a:pt x="21955" y="4982"/>
                    <a:pt x="21751" y="4192"/>
                  </a:cubicBezTo>
                  <a:cubicBezTo>
                    <a:pt x="21207" y="2149"/>
                    <a:pt x="19109" y="977"/>
                    <a:pt x="17216" y="542"/>
                  </a:cubicBezTo>
                  <a:cubicBezTo>
                    <a:pt x="15666" y="173"/>
                    <a:pt x="14031" y="1"/>
                    <a:pt x="12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5336677" y="1592674"/>
              <a:ext cx="557451" cy="510702"/>
            </a:xfrm>
            <a:custGeom>
              <a:rect b="b" l="l" r="r" t="t"/>
              <a:pathLst>
                <a:path extrusionOk="0" h="28076" w="30646">
                  <a:moveTo>
                    <a:pt x="17660" y="0"/>
                  </a:moveTo>
                  <a:cubicBezTo>
                    <a:pt x="17235" y="0"/>
                    <a:pt x="16805" y="24"/>
                    <a:pt x="16372" y="71"/>
                  </a:cubicBezTo>
                  <a:cubicBezTo>
                    <a:pt x="14111" y="329"/>
                    <a:pt x="10788" y="574"/>
                    <a:pt x="9631" y="2904"/>
                  </a:cubicBezTo>
                  <a:cubicBezTo>
                    <a:pt x="8336" y="5519"/>
                    <a:pt x="9603" y="8882"/>
                    <a:pt x="7506" y="11034"/>
                  </a:cubicBezTo>
                  <a:cubicBezTo>
                    <a:pt x="5694" y="12901"/>
                    <a:pt x="3529" y="13691"/>
                    <a:pt x="2085" y="15979"/>
                  </a:cubicBezTo>
                  <a:cubicBezTo>
                    <a:pt x="736" y="18116"/>
                    <a:pt x="1" y="20677"/>
                    <a:pt x="83" y="23210"/>
                  </a:cubicBezTo>
                  <a:cubicBezTo>
                    <a:pt x="124" y="24191"/>
                    <a:pt x="287" y="25213"/>
                    <a:pt x="873" y="26003"/>
                  </a:cubicBezTo>
                  <a:cubicBezTo>
                    <a:pt x="15" y="23210"/>
                    <a:pt x="573" y="20023"/>
                    <a:pt x="2330" y="17681"/>
                  </a:cubicBezTo>
                  <a:lnTo>
                    <a:pt x="2330" y="17681"/>
                  </a:lnTo>
                  <a:cubicBezTo>
                    <a:pt x="996" y="20759"/>
                    <a:pt x="954" y="24368"/>
                    <a:pt x="2235" y="27459"/>
                  </a:cubicBezTo>
                  <a:cubicBezTo>
                    <a:pt x="2289" y="25349"/>
                    <a:pt x="2371" y="23224"/>
                    <a:pt x="2916" y="21181"/>
                  </a:cubicBezTo>
                  <a:cubicBezTo>
                    <a:pt x="3379" y="19492"/>
                    <a:pt x="4428" y="16809"/>
                    <a:pt x="6117" y="16088"/>
                  </a:cubicBezTo>
                  <a:lnTo>
                    <a:pt x="6117" y="16088"/>
                  </a:lnTo>
                  <a:cubicBezTo>
                    <a:pt x="5612" y="17898"/>
                    <a:pt x="4510" y="19547"/>
                    <a:pt x="4019" y="21385"/>
                  </a:cubicBezTo>
                  <a:cubicBezTo>
                    <a:pt x="3624" y="22802"/>
                    <a:pt x="3066" y="25362"/>
                    <a:pt x="3787" y="26765"/>
                  </a:cubicBezTo>
                  <a:cubicBezTo>
                    <a:pt x="4413" y="27968"/>
                    <a:pt x="6929" y="28075"/>
                    <a:pt x="8407" y="28075"/>
                  </a:cubicBezTo>
                  <a:cubicBezTo>
                    <a:pt x="8570" y="28075"/>
                    <a:pt x="8720" y="28074"/>
                    <a:pt x="8854" y="28073"/>
                  </a:cubicBezTo>
                  <a:cubicBezTo>
                    <a:pt x="9290" y="28073"/>
                    <a:pt x="9740" y="28046"/>
                    <a:pt x="10094" y="27786"/>
                  </a:cubicBezTo>
                  <a:cubicBezTo>
                    <a:pt x="10475" y="27501"/>
                    <a:pt x="10638" y="27024"/>
                    <a:pt x="10775" y="26561"/>
                  </a:cubicBezTo>
                  <a:cubicBezTo>
                    <a:pt x="11156" y="25389"/>
                    <a:pt x="11578" y="24232"/>
                    <a:pt x="12041" y="23088"/>
                  </a:cubicBezTo>
                  <a:cubicBezTo>
                    <a:pt x="12150" y="22816"/>
                    <a:pt x="12273" y="22516"/>
                    <a:pt x="12491" y="22311"/>
                  </a:cubicBezTo>
                  <a:cubicBezTo>
                    <a:pt x="12749" y="22066"/>
                    <a:pt x="13090" y="21957"/>
                    <a:pt x="13430" y="21875"/>
                  </a:cubicBezTo>
                  <a:cubicBezTo>
                    <a:pt x="14966" y="21472"/>
                    <a:pt x="16545" y="21267"/>
                    <a:pt x="18126" y="21267"/>
                  </a:cubicBezTo>
                  <a:cubicBezTo>
                    <a:pt x="18731" y="21267"/>
                    <a:pt x="19337" y="21297"/>
                    <a:pt x="19940" y="21358"/>
                  </a:cubicBezTo>
                  <a:cubicBezTo>
                    <a:pt x="20757" y="21440"/>
                    <a:pt x="21589" y="21590"/>
                    <a:pt x="22310" y="21971"/>
                  </a:cubicBezTo>
                  <a:cubicBezTo>
                    <a:pt x="23795" y="22761"/>
                    <a:pt x="24612" y="24545"/>
                    <a:pt x="26178" y="25144"/>
                  </a:cubicBezTo>
                  <a:cubicBezTo>
                    <a:pt x="25987" y="23932"/>
                    <a:pt x="26287" y="22979"/>
                    <a:pt x="26314" y="21794"/>
                  </a:cubicBezTo>
                  <a:cubicBezTo>
                    <a:pt x="26368" y="20180"/>
                    <a:pt x="26289" y="18421"/>
                    <a:pt x="26196" y="16804"/>
                  </a:cubicBezTo>
                  <a:lnTo>
                    <a:pt x="26196" y="16804"/>
                  </a:lnTo>
                  <a:cubicBezTo>
                    <a:pt x="26365" y="19670"/>
                    <a:pt x="27017" y="22508"/>
                    <a:pt x="28057" y="25185"/>
                  </a:cubicBezTo>
                  <a:cubicBezTo>
                    <a:pt x="28275" y="25743"/>
                    <a:pt x="28535" y="26330"/>
                    <a:pt x="28971" y="26751"/>
                  </a:cubicBezTo>
                  <a:cubicBezTo>
                    <a:pt x="29281" y="27052"/>
                    <a:pt x="29716" y="27249"/>
                    <a:pt x="30142" y="27249"/>
                  </a:cubicBezTo>
                  <a:cubicBezTo>
                    <a:pt x="30314" y="27249"/>
                    <a:pt x="30485" y="27217"/>
                    <a:pt x="30645" y="27147"/>
                  </a:cubicBezTo>
                  <a:cubicBezTo>
                    <a:pt x="27854" y="24163"/>
                    <a:pt x="27227" y="19792"/>
                    <a:pt x="27037" y="15719"/>
                  </a:cubicBezTo>
                  <a:cubicBezTo>
                    <a:pt x="26846" y="11715"/>
                    <a:pt x="27376" y="5069"/>
                    <a:pt x="23986" y="2181"/>
                  </a:cubicBezTo>
                  <a:cubicBezTo>
                    <a:pt x="22297" y="747"/>
                    <a:pt x="20057" y="0"/>
                    <a:pt x="176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2"/>
            <p:cNvSpPr/>
            <p:nvPr/>
          </p:nvSpPr>
          <p:spPr>
            <a:xfrm>
              <a:off x="5496731" y="1675221"/>
              <a:ext cx="10423" cy="60209"/>
            </a:xfrm>
            <a:custGeom>
              <a:rect b="b" l="l" r="r" t="t"/>
              <a:pathLst>
                <a:path extrusionOk="0" h="3310" w="573">
                  <a:moveTo>
                    <a:pt x="314" y="0"/>
                  </a:moveTo>
                  <a:cubicBezTo>
                    <a:pt x="123" y="1090"/>
                    <a:pt x="123" y="2234"/>
                    <a:pt x="0" y="3309"/>
                  </a:cubicBezTo>
                  <a:cubicBezTo>
                    <a:pt x="572" y="2615"/>
                    <a:pt x="354" y="817"/>
                    <a:pt x="382" y="27"/>
                  </a:cubicBezTo>
                  <a:cubicBezTo>
                    <a:pt x="354" y="13"/>
                    <a:pt x="341" y="13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2"/>
            <p:cNvSpPr/>
            <p:nvPr/>
          </p:nvSpPr>
          <p:spPr>
            <a:xfrm>
              <a:off x="5821022" y="1960858"/>
              <a:ext cx="273" cy="509"/>
            </a:xfrm>
            <a:custGeom>
              <a:rect b="b" l="l" r="r" t="t"/>
              <a:pathLst>
                <a:path extrusionOk="0" h="28" w="15">
                  <a:moveTo>
                    <a:pt x="1" y="14"/>
                  </a:moveTo>
                  <a:cubicBezTo>
                    <a:pt x="1" y="14"/>
                    <a:pt x="1" y="27"/>
                    <a:pt x="14" y="27"/>
                  </a:cubicBezTo>
                  <a:cubicBezTo>
                    <a:pt x="1" y="27"/>
                    <a:pt x="1" y="14"/>
                    <a:pt x="1" y="14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5821277" y="1961349"/>
              <a:ext cx="7203" cy="31723"/>
            </a:xfrm>
            <a:custGeom>
              <a:rect b="b" l="l" r="r" t="t"/>
              <a:pathLst>
                <a:path extrusionOk="0" h="1744" w="396">
                  <a:moveTo>
                    <a:pt x="0" y="0"/>
                  </a:moveTo>
                  <a:cubicBezTo>
                    <a:pt x="109" y="586"/>
                    <a:pt x="245" y="1172"/>
                    <a:pt x="396" y="1744"/>
                  </a:cubicBezTo>
                  <a:lnTo>
                    <a:pt x="396" y="1744"/>
                  </a:lnTo>
                  <a:cubicBezTo>
                    <a:pt x="245" y="1172"/>
                    <a:pt x="109" y="586"/>
                    <a:pt x="0" y="0"/>
                  </a:cubicBezTo>
                  <a:close/>
                </a:path>
              </a:pathLst>
            </a:custGeom>
            <a:solidFill>
              <a:srgbClr val="A8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5699386" y="1981158"/>
              <a:ext cx="5221" cy="782"/>
            </a:xfrm>
            <a:custGeom>
              <a:rect b="b" l="l" r="r" t="t"/>
              <a:pathLst>
                <a:path extrusionOk="0" h="43" w="287">
                  <a:moveTo>
                    <a:pt x="0" y="1"/>
                  </a:moveTo>
                  <a:cubicBezTo>
                    <a:pt x="18" y="3"/>
                    <a:pt x="35" y="6"/>
                    <a:pt x="53" y="8"/>
                  </a:cubicBezTo>
                  <a:lnTo>
                    <a:pt x="53" y="8"/>
                  </a:lnTo>
                  <a:lnTo>
                    <a:pt x="0" y="1"/>
                  </a:lnTo>
                  <a:close/>
                  <a:moveTo>
                    <a:pt x="53" y="8"/>
                  </a:moveTo>
                  <a:lnTo>
                    <a:pt x="287" y="42"/>
                  </a:lnTo>
                  <a:lnTo>
                    <a:pt x="287" y="28"/>
                  </a:lnTo>
                  <a:cubicBezTo>
                    <a:pt x="208" y="28"/>
                    <a:pt x="131" y="19"/>
                    <a:pt x="53" y="8"/>
                  </a:cubicBezTo>
                  <a:close/>
                </a:path>
              </a:pathLst>
            </a:custGeom>
            <a:solidFill>
              <a:srgbClr val="D1B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5685507" y="1757967"/>
              <a:ext cx="153378" cy="243782"/>
            </a:xfrm>
            <a:custGeom>
              <a:rect b="b" l="l" r="r" t="t"/>
              <a:pathLst>
                <a:path extrusionOk="0" h="13402" w="8432">
                  <a:moveTo>
                    <a:pt x="7600" y="0"/>
                  </a:moveTo>
                  <a:lnTo>
                    <a:pt x="7600" y="0"/>
                  </a:lnTo>
                  <a:cubicBezTo>
                    <a:pt x="7410" y="817"/>
                    <a:pt x="7015" y="1580"/>
                    <a:pt x="6443" y="2165"/>
                  </a:cubicBezTo>
                  <a:cubicBezTo>
                    <a:pt x="6265" y="2343"/>
                    <a:pt x="5926" y="2574"/>
                    <a:pt x="5639" y="2574"/>
                  </a:cubicBezTo>
                  <a:cubicBezTo>
                    <a:pt x="5476" y="2574"/>
                    <a:pt x="5326" y="2506"/>
                    <a:pt x="5230" y="2315"/>
                  </a:cubicBezTo>
                  <a:cubicBezTo>
                    <a:pt x="4713" y="5230"/>
                    <a:pt x="2806" y="7872"/>
                    <a:pt x="191" y="9261"/>
                  </a:cubicBezTo>
                  <a:cubicBezTo>
                    <a:pt x="178" y="9997"/>
                    <a:pt x="0" y="11413"/>
                    <a:pt x="450" y="12244"/>
                  </a:cubicBezTo>
                  <a:cubicBezTo>
                    <a:pt x="559" y="12258"/>
                    <a:pt x="668" y="12258"/>
                    <a:pt x="763" y="12271"/>
                  </a:cubicBezTo>
                  <a:cubicBezTo>
                    <a:pt x="859" y="12285"/>
                    <a:pt x="954" y="12298"/>
                    <a:pt x="1050" y="12298"/>
                  </a:cubicBezTo>
                  <a:cubicBezTo>
                    <a:pt x="1022" y="12258"/>
                    <a:pt x="981" y="12216"/>
                    <a:pt x="954" y="12176"/>
                  </a:cubicBezTo>
                  <a:cubicBezTo>
                    <a:pt x="872" y="12107"/>
                    <a:pt x="790" y="12067"/>
                    <a:pt x="696" y="12067"/>
                  </a:cubicBezTo>
                  <a:cubicBezTo>
                    <a:pt x="695" y="12067"/>
                    <a:pt x="694" y="12067"/>
                    <a:pt x="693" y="12067"/>
                  </a:cubicBezTo>
                  <a:lnTo>
                    <a:pt x="693" y="12067"/>
                  </a:lnTo>
                  <a:lnTo>
                    <a:pt x="859" y="12040"/>
                  </a:lnTo>
                  <a:cubicBezTo>
                    <a:pt x="832" y="11998"/>
                    <a:pt x="805" y="11958"/>
                    <a:pt x="777" y="11931"/>
                  </a:cubicBezTo>
                  <a:lnTo>
                    <a:pt x="790" y="11917"/>
                  </a:lnTo>
                  <a:cubicBezTo>
                    <a:pt x="790" y="11917"/>
                    <a:pt x="777" y="11904"/>
                    <a:pt x="777" y="11889"/>
                  </a:cubicBezTo>
                  <a:cubicBezTo>
                    <a:pt x="1117" y="11808"/>
                    <a:pt x="1471" y="11767"/>
                    <a:pt x="1825" y="11767"/>
                  </a:cubicBezTo>
                  <a:cubicBezTo>
                    <a:pt x="2384" y="11767"/>
                    <a:pt x="2956" y="11862"/>
                    <a:pt x="3514" y="11958"/>
                  </a:cubicBezTo>
                  <a:cubicBezTo>
                    <a:pt x="3964" y="12040"/>
                    <a:pt x="4781" y="12080"/>
                    <a:pt x="5571" y="12216"/>
                  </a:cubicBezTo>
                  <a:cubicBezTo>
                    <a:pt x="5490" y="10201"/>
                    <a:pt x="5898" y="8158"/>
                    <a:pt x="6770" y="6333"/>
                  </a:cubicBezTo>
                  <a:cubicBezTo>
                    <a:pt x="7328" y="7804"/>
                    <a:pt x="7151" y="9601"/>
                    <a:pt x="7451" y="11154"/>
                  </a:cubicBezTo>
                  <a:lnTo>
                    <a:pt x="7451" y="11168"/>
                  </a:lnTo>
                  <a:cubicBezTo>
                    <a:pt x="7451" y="11168"/>
                    <a:pt x="7451" y="11181"/>
                    <a:pt x="7464" y="11181"/>
                  </a:cubicBezTo>
                  <a:cubicBezTo>
                    <a:pt x="7573" y="11767"/>
                    <a:pt x="7709" y="12353"/>
                    <a:pt x="7860" y="12925"/>
                  </a:cubicBezTo>
                  <a:cubicBezTo>
                    <a:pt x="8023" y="12993"/>
                    <a:pt x="8186" y="13075"/>
                    <a:pt x="8336" y="13170"/>
                  </a:cubicBezTo>
                  <a:cubicBezTo>
                    <a:pt x="8323" y="13211"/>
                    <a:pt x="8295" y="13266"/>
                    <a:pt x="8281" y="13320"/>
                  </a:cubicBezTo>
                  <a:cubicBezTo>
                    <a:pt x="8336" y="13347"/>
                    <a:pt x="8390" y="13375"/>
                    <a:pt x="8432" y="13402"/>
                  </a:cubicBezTo>
                  <a:cubicBezTo>
                    <a:pt x="8077" y="12107"/>
                    <a:pt x="7832" y="10787"/>
                    <a:pt x="7682" y="9452"/>
                  </a:cubicBezTo>
                  <a:cubicBezTo>
                    <a:pt x="7328" y="6292"/>
                    <a:pt x="7751" y="3146"/>
                    <a:pt x="7600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2"/>
            <p:cNvSpPr/>
            <p:nvPr/>
          </p:nvSpPr>
          <p:spPr>
            <a:xfrm>
              <a:off x="5379551" y="1885297"/>
              <a:ext cx="68394" cy="155834"/>
            </a:xfrm>
            <a:custGeom>
              <a:rect b="b" l="l" r="r" t="t"/>
              <a:pathLst>
                <a:path extrusionOk="0" h="8567" w="3760">
                  <a:moveTo>
                    <a:pt x="3760" y="1"/>
                  </a:moveTo>
                  <a:lnTo>
                    <a:pt x="3760" y="1"/>
                  </a:lnTo>
                  <a:cubicBezTo>
                    <a:pt x="2071" y="722"/>
                    <a:pt x="1022" y="3405"/>
                    <a:pt x="559" y="5094"/>
                  </a:cubicBezTo>
                  <a:cubicBezTo>
                    <a:pt x="940" y="3705"/>
                    <a:pt x="1526" y="2383"/>
                    <a:pt x="2370" y="1212"/>
                  </a:cubicBezTo>
                  <a:cubicBezTo>
                    <a:pt x="2738" y="709"/>
                    <a:pt x="3215" y="327"/>
                    <a:pt x="3746" y="55"/>
                  </a:cubicBezTo>
                  <a:cubicBezTo>
                    <a:pt x="3746" y="28"/>
                    <a:pt x="3746" y="14"/>
                    <a:pt x="3760" y="1"/>
                  </a:cubicBezTo>
                  <a:close/>
                  <a:moveTo>
                    <a:pt x="558" y="5096"/>
                  </a:moveTo>
                  <a:cubicBezTo>
                    <a:pt x="286" y="6117"/>
                    <a:pt x="123" y="7165"/>
                    <a:pt x="28" y="8227"/>
                  </a:cubicBezTo>
                  <a:cubicBezTo>
                    <a:pt x="123" y="7178"/>
                    <a:pt x="286" y="6117"/>
                    <a:pt x="558" y="5096"/>
                  </a:cubicBezTo>
                  <a:close/>
                  <a:moveTo>
                    <a:pt x="28" y="8267"/>
                  </a:moveTo>
                  <a:cubicBezTo>
                    <a:pt x="25" y="8289"/>
                    <a:pt x="22" y="8311"/>
                    <a:pt x="20" y="8333"/>
                  </a:cubicBezTo>
                  <a:lnTo>
                    <a:pt x="20" y="8333"/>
                  </a:lnTo>
                  <a:cubicBezTo>
                    <a:pt x="22" y="8311"/>
                    <a:pt x="25" y="8289"/>
                    <a:pt x="28" y="8267"/>
                  </a:cubicBezTo>
                  <a:close/>
                  <a:moveTo>
                    <a:pt x="20" y="8333"/>
                  </a:moveTo>
                  <a:lnTo>
                    <a:pt x="20" y="8333"/>
                  </a:lnTo>
                  <a:cubicBezTo>
                    <a:pt x="13" y="8411"/>
                    <a:pt x="11" y="8493"/>
                    <a:pt x="1" y="8567"/>
                  </a:cubicBezTo>
                  <a:lnTo>
                    <a:pt x="14" y="8567"/>
                  </a:lnTo>
                  <a:cubicBezTo>
                    <a:pt x="14" y="8483"/>
                    <a:pt x="14" y="8407"/>
                    <a:pt x="20" y="8333"/>
                  </a:cubicBezTo>
                  <a:close/>
                </a:path>
              </a:pathLst>
            </a:custGeom>
            <a:solidFill>
              <a:srgbClr val="D1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2"/>
            <p:cNvSpPr/>
            <p:nvPr/>
          </p:nvSpPr>
          <p:spPr>
            <a:xfrm>
              <a:off x="5338169" y="1759440"/>
              <a:ext cx="285419" cy="294332"/>
            </a:xfrm>
            <a:custGeom>
              <a:rect b="b" l="l" r="r" t="t"/>
              <a:pathLst>
                <a:path extrusionOk="0" h="16181" w="15691">
                  <a:moveTo>
                    <a:pt x="9780" y="1"/>
                  </a:moveTo>
                  <a:cubicBezTo>
                    <a:pt x="9780" y="164"/>
                    <a:pt x="9752" y="314"/>
                    <a:pt x="9698" y="450"/>
                  </a:cubicBezTo>
                  <a:cubicBezTo>
                    <a:pt x="9534" y="900"/>
                    <a:pt x="8840" y="1022"/>
                    <a:pt x="8418" y="1118"/>
                  </a:cubicBezTo>
                  <a:cubicBezTo>
                    <a:pt x="8268" y="1145"/>
                    <a:pt x="8118" y="1172"/>
                    <a:pt x="7955" y="1185"/>
                  </a:cubicBezTo>
                  <a:cubicBezTo>
                    <a:pt x="7805" y="1417"/>
                    <a:pt x="7628" y="1648"/>
                    <a:pt x="7424" y="1866"/>
                  </a:cubicBezTo>
                  <a:cubicBezTo>
                    <a:pt x="5612" y="3733"/>
                    <a:pt x="3447" y="4523"/>
                    <a:pt x="2003" y="6811"/>
                  </a:cubicBezTo>
                  <a:cubicBezTo>
                    <a:pt x="723" y="8839"/>
                    <a:pt x="1" y="11251"/>
                    <a:pt x="1" y="13661"/>
                  </a:cubicBezTo>
                  <a:lnTo>
                    <a:pt x="1" y="14042"/>
                  </a:lnTo>
                  <a:cubicBezTo>
                    <a:pt x="28" y="14778"/>
                    <a:pt x="124" y="15527"/>
                    <a:pt x="423" y="16181"/>
                  </a:cubicBezTo>
                  <a:cubicBezTo>
                    <a:pt x="478" y="16154"/>
                    <a:pt x="545" y="16126"/>
                    <a:pt x="614" y="16112"/>
                  </a:cubicBezTo>
                  <a:cubicBezTo>
                    <a:pt x="464" y="15459"/>
                    <a:pt x="396" y="14792"/>
                    <a:pt x="396" y="14124"/>
                  </a:cubicBezTo>
                  <a:lnTo>
                    <a:pt x="396" y="14111"/>
                  </a:lnTo>
                  <a:lnTo>
                    <a:pt x="396" y="14097"/>
                  </a:lnTo>
                  <a:lnTo>
                    <a:pt x="396" y="14084"/>
                  </a:lnTo>
                  <a:lnTo>
                    <a:pt x="396" y="14069"/>
                  </a:lnTo>
                  <a:lnTo>
                    <a:pt x="396" y="14056"/>
                  </a:lnTo>
                  <a:lnTo>
                    <a:pt x="396" y="14042"/>
                  </a:lnTo>
                  <a:lnTo>
                    <a:pt x="396" y="14029"/>
                  </a:lnTo>
                  <a:lnTo>
                    <a:pt x="396" y="14015"/>
                  </a:lnTo>
                  <a:cubicBezTo>
                    <a:pt x="409" y="13089"/>
                    <a:pt x="560" y="12163"/>
                    <a:pt x="832" y="11278"/>
                  </a:cubicBezTo>
                  <a:cubicBezTo>
                    <a:pt x="1622" y="8376"/>
                    <a:pt x="4428" y="4577"/>
                    <a:pt x="7751" y="4550"/>
                  </a:cubicBezTo>
                  <a:lnTo>
                    <a:pt x="7751" y="4550"/>
                  </a:lnTo>
                  <a:cubicBezTo>
                    <a:pt x="5054" y="5734"/>
                    <a:pt x="3160" y="8009"/>
                    <a:pt x="2398" y="10842"/>
                  </a:cubicBezTo>
                  <a:cubicBezTo>
                    <a:pt x="2071" y="12041"/>
                    <a:pt x="1894" y="13266"/>
                    <a:pt x="1840" y="14505"/>
                  </a:cubicBezTo>
                  <a:cubicBezTo>
                    <a:pt x="1826" y="14887"/>
                    <a:pt x="1826" y="15268"/>
                    <a:pt x="1840" y="15636"/>
                  </a:cubicBezTo>
                  <a:cubicBezTo>
                    <a:pt x="1989" y="15595"/>
                    <a:pt x="2125" y="15540"/>
                    <a:pt x="2276" y="15486"/>
                  </a:cubicBezTo>
                  <a:cubicBezTo>
                    <a:pt x="2289" y="15391"/>
                    <a:pt x="2289" y="15282"/>
                    <a:pt x="2303" y="15186"/>
                  </a:cubicBezTo>
                  <a:lnTo>
                    <a:pt x="2303" y="15159"/>
                  </a:lnTo>
                  <a:lnTo>
                    <a:pt x="2303" y="15146"/>
                  </a:lnTo>
                  <a:cubicBezTo>
                    <a:pt x="2398" y="14084"/>
                    <a:pt x="2561" y="13034"/>
                    <a:pt x="2834" y="12013"/>
                  </a:cubicBezTo>
                  <a:cubicBezTo>
                    <a:pt x="3297" y="10324"/>
                    <a:pt x="4346" y="7641"/>
                    <a:pt x="6035" y="6920"/>
                  </a:cubicBezTo>
                  <a:lnTo>
                    <a:pt x="6035" y="6920"/>
                  </a:lnTo>
                  <a:cubicBezTo>
                    <a:pt x="6021" y="6933"/>
                    <a:pt x="6021" y="6947"/>
                    <a:pt x="6021" y="6974"/>
                  </a:cubicBezTo>
                  <a:cubicBezTo>
                    <a:pt x="6729" y="6593"/>
                    <a:pt x="7533" y="6375"/>
                    <a:pt x="8336" y="6239"/>
                  </a:cubicBezTo>
                  <a:lnTo>
                    <a:pt x="8336" y="6239"/>
                  </a:lnTo>
                  <a:cubicBezTo>
                    <a:pt x="8281" y="6783"/>
                    <a:pt x="8023" y="7287"/>
                    <a:pt x="7791" y="7777"/>
                  </a:cubicBezTo>
                  <a:cubicBezTo>
                    <a:pt x="7001" y="9493"/>
                    <a:pt x="6389" y="11291"/>
                    <a:pt x="5993" y="13130"/>
                  </a:cubicBezTo>
                  <a:cubicBezTo>
                    <a:pt x="5912" y="13497"/>
                    <a:pt x="5857" y="13866"/>
                    <a:pt x="5803" y="14233"/>
                  </a:cubicBezTo>
                  <a:cubicBezTo>
                    <a:pt x="5857" y="14220"/>
                    <a:pt x="5926" y="14192"/>
                    <a:pt x="5980" y="14165"/>
                  </a:cubicBezTo>
                  <a:cubicBezTo>
                    <a:pt x="5966" y="14138"/>
                    <a:pt x="5966" y="14097"/>
                    <a:pt x="5953" y="14056"/>
                  </a:cubicBezTo>
                  <a:cubicBezTo>
                    <a:pt x="5884" y="13702"/>
                    <a:pt x="6810" y="13334"/>
                    <a:pt x="8091" y="13007"/>
                  </a:cubicBezTo>
                  <a:cubicBezTo>
                    <a:pt x="10060" y="12288"/>
                    <a:pt x="12368" y="12028"/>
                    <a:pt x="14447" y="11824"/>
                  </a:cubicBezTo>
                  <a:lnTo>
                    <a:pt x="14447" y="11824"/>
                  </a:lnTo>
                  <a:cubicBezTo>
                    <a:pt x="14412" y="11831"/>
                    <a:pt x="14379" y="11856"/>
                    <a:pt x="14356" y="11890"/>
                  </a:cubicBezTo>
                  <a:cubicBezTo>
                    <a:pt x="14397" y="11877"/>
                    <a:pt x="14437" y="11877"/>
                    <a:pt x="14465" y="11877"/>
                  </a:cubicBezTo>
                  <a:cubicBezTo>
                    <a:pt x="14343" y="11890"/>
                    <a:pt x="14261" y="12108"/>
                    <a:pt x="14207" y="12504"/>
                  </a:cubicBezTo>
                  <a:cubicBezTo>
                    <a:pt x="14561" y="12422"/>
                    <a:pt x="14915" y="12353"/>
                    <a:pt x="15282" y="12299"/>
                  </a:cubicBezTo>
                  <a:cubicBezTo>
                    <a:pt x="15691" y="11550"/>
                    <a:pt x="15445" y="10352"/>
                    <a:pt x="15391" y="9602"/>
                  </a:cubicBezTo>
                  <a:lnTo>
                    <a:pt x="15282" y="9602"/>
                  </a:lnTo>
                  <a:cubicBezTo>
                    <a:pt x="14274" y="9602"/>
                    <a:pt x="13308" y="9126"/>
                    <a:pt x="12490" y="8567"/>
                  </a:cubicBezTo>
                  <a:cubicBezTo>
                    <a:pt x="11646" y="8009"/>
                    <a:pt x="10924" y="7205"/>
                    <a:pt x="10488" y="6293"/>
                  </a:cubicBezTo>
                  <a:cubicBezTo>
                    <a:pt x="9576" y="4386"/>
                    <a:pt x="9875" y="2248"/>
                    <a:pt x="9794" y="219"/>
                  </a:cubicBezTo>
                  <a:cubicBezTo>
                    <a:pt x="9780" y="137"/>
                    <a:pt x="9780" y="68"/>
                    <a:pt x="9780" y="1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5512338" y="1567972"/>
              <a:ext cx="317143" cy="473668"/>
            </a:xfrm>
            <a:custGeom>
              <a:rect b="b" l="l" r="r" t="t"/>
              <a:pathLst>
                <a:path extrusionOk="0" h="26040" w="17435">
                  <a:moveTo>
                    <a:pt x="7024" y="0"/>
                  </a:moveTo>
                  <a:cubicBezTo>
                    <a:pt x="4145" y="0"/>
                    <a:pt x="1663" y="1314"/>
                    <a:pt x="722" y="4248"/>
                  </a:cubicBezTo>
                  <a:cubicBezTo>
                    <a:pt x="41" y="6345"/>
                    <a:pt x="123" y="8566"/>
                    <a:pt x="219" y="10745"/>
                  </a:cubicBezTo>
                  <a:cubicBezTo>
                    <a:pt x="300" y="12774"/>
                    <a:pt x="1" y="14912"/>
                    <a:pt x="913" y="16819"/>
                  </a:cubicBezTo>
                  <a:cubicBezTo>
                    <a:pt x="1349" y="17731"/>
                    <a:pt x="2071" y="18535"/>
                    <a:pt x="2915" y="19093"/>
                  </a:cubicBezTo>
                  <a:cubicBezTo>
                    <a:pt x="3740" y="19643"/>
                    <a:pt x="4703" y="20130"/>
                    <a:pt x="5696" y="20130"/>
                  </a:cubicBezTo>
                  <a:cubicBezTo>
                    <a:pt x="5736" y="20130"/>
                    <a:pt x="5776" y="20130"/>
                    <a:pt x="5816" y="20128"/>
                  </a:cubicBezTo>
                  <a:lnTo>
                    <a:pt x="5816" y="20128"/>
                  </a:lnTo>
                  <a:cubicBezTo>
                    <a:pt x="5885" y="21177"/>
                    <a:pt x="6333" y="23057"/>
                    <a:pt x="4890" y="23451"/>
                  </a:cubicBezTo>
                  <a:cubicBezTo>
                    <a:pt x="4781" y="23479"/>
                    <a:pt x="4672" y="23493"/>
                    <a:pt x="4590" y="23560"/>
                  </a:cubicBezTo>
                  <a:cubicBezTo>
                    <a:pt x="4441" y="23696"/>
                    <a:pt x="4441" y="23942"/>
                    <a:pt x="4536" y="24119"/>
                  </a:cubicBezTo>
                  <a:cubicBezTo>
                    <a:pt x="4699" y="24432"/>
                    <a:pt x="5013" y="24813"/>
                    <a:pt x="5271" y="25058"/>
                  </a:cubicBezTo>
                  <a:cubicBezTo>
                    <a:pt x="5939" y="25685"/>
                    <a:pt x="6851" y="26039"/>
                    <a:pt x="7764" y="26039"/>
                  </a:cubicBezTo>
                  <a:cubicBezTo>
                    <a:pt x="8581" y="26026"/>
                    <a:pt x="9411" y="25726"/>
                    <a:pt x="10079" y="25276"/>
                  </a:cubicBezTo>
                  <a:cubicBezTo>
                    <a:pt x="10461" y="25018"/>
                    <a:pt x="11563" y="24092"/>
                    <a:pt x="11155" y="23506"/>
                  </a:cubicBezTo>
                  <a:cubicBezTo>
                    <a:pt x="11060" y="23357"/>
                    <a:pt x="10869" y="23329"/>
                    <a:pt x="10692" y="23275"/>
                  </a:cubicBezTo>
                  <a:cubicBezTo>
                    <a:pt x="9384" y="22948"/>
                    <a:pt x="9684" y="20700"/>
                    <a:pt x="9711" y="19706"/>
                  </a:cubicBezTo>
                  <a:cubicBezTo>
                    <a:pt x="12326" y="18317"/>
                    <a:pt x="14233" y="15675"/>
                    <a:pt x="14750" y="12760"/>
                  </a:cubicBezTo>
                  <a:cubicBezTo>
                    <a:pt x="14853" y="12951"/>
                    <a:pt x="15001" y="13022"/>
                    <a:pt x="15162" y="13022"/>
                  </a:cubicBezTo>
                  <a:cubicBezTo>
                    <a:pt x="15450" y="13022"/>
                    <a:pt x="15779" y="12794"/>
                    <a:pt x="15963" y="12610"/>
                  </a:cubicBezTo>
                  <a:cubicBezTo>
                    <a:pt x="16971" y="11575"/>
                    <a:pt x="17434" y="10009"/>
                    <a:pt x="17134" y="8593"/>
                  </a:cubicBezTo>
                  <a:cubicBezTo>
                    <a:pt x="17093" y="8348"/>
                    <a:pt x="17011" y="8088"/>
                    <a:pt x="16848" y="7898"/>
                  </a:cubicBezTo>
                  <a:cubicBezTo>
                    <a:pt x="16699" y="7730"/>
                    <a:pt x="16486" y="7607"/>
                    <a:pt x="16280" y="7607"/>
                  </a:cubicBezTo>
                  <a:cubicBezTo>
                    <a:pt x="16184" y="7607"/>
                    <a:pt x="16090" y="7634"/>
                    <a:pt x="16003" y="7694"/>
                  </a:cubicBezTo>
                  <a:cubicBezTo>
                    <a:pt x="15649" y="7952"/>
                    <a:pt x="15391" y="8320"/>
                    <a:pt x="15213" y="8729"/>
                  </a:cubicBezTo>
                  <a:cubicBezTo>
                    <a:pt x="15068" y="9075"/>
                    <a:pt x="14973" y="9459"/>
                    <a:pt x="14956" y="9820"/>
                  </a:cubicBezTo>
                  <a:lnTo>
                    <a:pt x="14956" y="9820"/>
                  </a:lnTo>
                  <a:cubicBezTo>
                    <a:pt x="15038" y="7811"/>
                    <a:pt x="15209" y="5616"/>
                    <a:pt x="14287" y="3771"/>
                  </a:cubicBezTo>
                  <a:cubicBezTo>
                    <a:pt x="13130" y="1469"/>
                    <a:pt x="10474" y="271"/>
                    <a:pt x="7900" y="40"/>
                  </a:cubicBezTo>
                  <a:cubicBezTo>
                    <a:pt x="7605" y="14"/>
                    <a:pt x="7312" y="0"/>
                    <a:pt x="7024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5790045" y="1727044"/>
              <a:ext cx="20591" cy="54716"/>
            </a:xfrm>
            <a:custGeom>
              <a:rect b="b" l="l" r="r" t="t"/>
              <a:pathLst>
                <a:path extrusionOk="0" h="3008" w="1132">
                  <a:moveTo>
                    <a:pt x="513" y="1551"/>
                  </a:moveTo>
                  <a:cubicBezTo>
                    <a:pt x="556" y="1574"/>
                    <a:pt x="591" y="1607"/>
                    <a:pt x="614" y="1646"/>
                  </a:cubicBezTo>
                  <a:cubicBezTo>
                    <a:pt x="642" y="1673"/>
                    <a:pt x="669" y="1713"/>
                    <a:pt x="682" y="1768"/>
                  </a:cubicBezTo>
                  <a:cubicBezTo>
                    <a:pt x="696" y="1809"/>
                    <a:pt x="709" y="1849"/>
                    <a:pt x="709" y="1891"/>
                  </a:cubicBezTo>
                  <a:lnTo>
                    <a:pt x="709" y="1918"/>
                  </a:lnTo>
                  <a:lnTo>
                    <a:pt x="709" y="1958"/>
                  </a:lnTo>
                  <a:cubicBezTo>
                    <a:pt x="709" y="1972"/>
                    <a:pt x="709" y="2000"/>
                    <a:pt x="696" y="2027"/>
                  </a:cubicBezTo>
                  <a:cubicBezTo>
                    <a:pt x="696" y="2067"/>
                    <a:pt x="682" y="2109"/>
                    <a:pt x="655" y="2163"/>
                  </a:cubicBezTo>
                  <a:cubicBezTo>
                    <a:pt x="642" y="2203"/>
                    <a:pt x="627" y="2245"/>
                    <a:pt x="600" y="2299"/>
                  </a:cubicBezTo>
                  <a:cubicBezTo>
                    <a:pt x="573" y="2340"/>
                    <a:pt x="546" y="2394"/>
                    <a:pt x="533" y="2436"/>
                  </a:cubicBezTo>
                  <a:lnTo>
                    <a:pt x="491" y="2503"/>
                  </a:lnTo>
                  <a:cubicBezTo>
                    <a:pt x="479" y="2515"/>
                    <a:pt x="472" y="2528"/>
                    <a:pt x="467" y="2539"/>
                  </a:cubicBezTo>
                  <a:lnTo>
                    <a:pt x="467" y="2539"/>
                  </a:lnTo>
                  <a:cubicBezTo>
                    <a:pt x="465" y="2533"/>
                    <a:pt x="464" y="2526"/>
                    <a:pt x="464" y="2517"/>
                  </a:cubicBezTo>
                  <a:cubicBezTo>
                    <a:pt x="464" y="2503"/>
                    <a:pt x="451" y="2490"/>
                    <a:pt x="451" y="2476"/>
                  </a:cubicBezTo>
                  <a:lnTo>
                    <a:pt x="451" y="2449"/>
                  </a:lnTo>
                  <a:lnTo>
                    <a:pt x="451" y="2408"/>
                  </a:lnTo>
                  <a:lnTo>
                    <a:pt x="451" y="2327"/>
                  </a:lnTo>
                  <a:lnTo>
                    <a:pt x="451" y="2245"/>
                  </a:lnTo>
                  <a:cubicBezTo>
                    <a:pt x="451" y="2040"/>
                    <a:pt x="478" y="1822"/>
                    <a:pt x="505" y="1604"/>
                  </a:cubicBezTo>
                  <a:cubicBezTo>
                    <a:pt x="508" y="1587"/>
                    <a:pt x="510" y="1569"/>
                    <a:pt x="513" y="1551"/>
                  </a:cubicBezTo>
                  <a:close/>
                  <a:moveTo>
                    <a:pt x="438" y="2585"/>
                  </a:moveTo>
                  <a:lnTo>
                    <a:pt x="424" y="2599"/>
                  </a:lnTo>
                  <a:lnTo>
                    <a:pt x="437" y="2585"/>
                  </a:lnTo>
                  <a:close/>
                  <a:moveTo>
                    <a:pt x="905" y="1"/>
                  </a:moveTo>
                  <a:cubicBezTo>
                    <a:pt x="886" y="1"/>
                    <a:pt x="866" y="4"/>
                    <a:pt x="845" y="11"/>
                  </a:cubicBezTo>
                  <a:cubicBezTo>
                    <a:pt x="805" y="11"/>
                    <a:pt x="764" y="24"/>
                    <a:pt x="736" y="52"/>
                  </a:cubicBezTo>
                  <a:cubicBezTo>
                    <a:pt x="709" y="66"/>
                    <a:pt x="682" y="93"/>
                    <a:pt x="655" y="120"/>
                  </a:cubicBezTo>
                  <a:cubicBezTo>
                    <a:pt x="627" y="147"/>
                    <a:pt x="600" y="175"/>
                    <a:pt x="587" y="202"/>
                  </a:cubicBezTo>
                  <a:cubicBezTo>
                    <a:pt x="546" y="256"/>
                    <a:pt x="518" y="311"/>
                    <a:pt x="491" y="365"/>
                  </a:cubicBezTo>
                  <a:cubicBezTo>
                    <a:pt x="478" y="393"/>
                    <a:pt x="478" y="420"/>
                    <a:pt x="464" y="447"/>
                  </a:cubicBezTo>
                  <a:lnTo>
                    <a:pt x="424" y="529"/>
                  </a:lnTo>
                  <a:cubicBezTo>
                    <a:pt x="410" y="583"/>
                    <a:pt x="382" y="638"/>
                    <a:pt x="369" y="692"/>
                  </a:cubicBezTo>
                  <a:cubicBezTo>
                    <a:pt x="342" y="747"/>
                    <a:pt x="315" y="801"/>
                    <a:pt x="301" y="856"/>
                  </a:cubicBezTo>
                  <a:cubicBezTo>
                    <a:pt x="219" y="1074"/>
                    <a:pt x="151" y="1292"/>
                    <a:pt x="97" y="1522"/>
                  </a:cubicBezTo>
                  <a:cubicBezTo>
                    <a:pt x="93" y="1540"/>
                    <a:pt x="89" y="1557"/>
                    <a:pt x="86" y="1575"/>
                  </a:cubicBezTo>
                  <a:lnTo>
                    <a:pt x="86" y="1575"/>
                  </a:lnTo>
                  <a:cubicBezTo>
                    <a:pt x="80" y="1580"/>
                    <a:pt x="75" y="1586"/>
                    <a:pt x="70" y="1591"/>
                  </a:cubicBezTo>
                  <a:cubicBezTo>
                    <a:pt x="74" y="1590"/>
                    <a:pt x="79" y="1589"/>
                    <a:pt x="83" y="1587"/>
                  </a:cubicBezTo>
                  <a:lnTo>
                    <a:pt x="83" y="1587"/>
                  </a:lnTo>
                  <a:cubicBezTo>
                    <a:pt x="38" y="1809"/>
                    <a:pt x="14" y="2021"/>
                    <a:pt x="1" y="2245"/>
                  </a:cubicBezTo>
                  <a:lnTo>
                    <a:pt x="1" y="2340"/>
                  </a:lnTo>
                  <a:lnTo>
                    <a:pt x="15" y="2436"/>
                  </a:lnTo>
                  <a:lnTo>
                    <a:pt x="15" y="2476"/>
                  </a:lnTo>
                  <a:cubicBezTo>
                    <a:pt x="15" y="2503"/>
                    <a:pt x="15" y="2517"/>
                    <a:pt x="28" y="2545"/>
                  </a:cubicBezTo>
                  <a:cubicBezTo>
                    <a:pt x="28" y="2585"/>
                    <a:pt x="42" y="2626"/>
                    <a:pt x="55" y="2653"/>
                  </a:cubicBezTo>
                  <a:lnTo>
                    <a:pt x="97" y="2775"/>
                  </a:lnTo>
                  <a:cubicBezTo>
                    <a:pt x="124" y="2803"/>
                    <a:pt x="151" y="2844"/>
                    <a:pt x="192" y="2884"/>
                  </a:cubicBezTo>
                  <a:cubicBezTo>
                    <a:pt x="219" y="2926"/>
                    <a:pt x="273" y="2966"/>
                    <a:pt x="342" y="2980"/>
                  </a:cubicBezTo>
                  <a:cubicBezTo>
                    <a:pt x="382" y="2993"/>
                    <a:pt x="410" y="3008"/>
                    <a:pt x="451" y="3008"/>
                  </a:cubicBezTo>
                  <a:cubicBezTo>
                    <a:pt x="491" y="3008"/>
                    <a:pt x="518" y="2993"/>
                    <a:pt x="546" y="2993"/>
                  </a:cubicBezTo>
                  <a:cubicBezTo>
                    <a:pt x="587" y="2980"/>
                    <a:pt x="614" y="2966"/>
                    <a:pt x="642" y="2953"/>
                  </a:cubicBezTo>
                  <a:cubicBezTo>
                    <a:pt x="669" y="2926"/>
                    <a:pt x="696" y="2912"/>
                    <a:pt x="709" y="2884"/>
                  </a:cubicBezTo>
                  <a:cubicBezTo>
                    <a:pt x="751" y="2857"/>
                    <a:pt x="778" y="2817"/>
                    <a:pt x="791" y="2775"/>
                  </a:cubicBezTo>
                  <a:cubicBezTo>
                    <a:pt x="818" y="2748"/>
                    <a:pt x="832" y="2721"/>
                    <a:pt x="832" y="2694"/>
                  </a:cubicBezTo>
                  <a:lnTo>
                    <a:pt x="873" y="2612"/>
                  </a:lnTo>
                  <a:cubicBezTo>
                    <a:pt x="927" y="2503"/>
                    <a:pt x="968" y="2381"/>
                    <a:pt x="996" y="2245"/>
                  </a:cubicBezTo>
                  <a:cubicBezTo>
                    <a:pt x="1009" y="2190"/>
                    <a:pt x="1023" y="2122"/>
                    <a:pt x="1023" y="2054"/>
                  </a:cubicBezTo>
                  <a:cubicBezTo>
                    <a:pt x="1023" y="2013"/>
                    <a:pt x="1023" y="1986"/>
                    <a:pt x="1009" y="1945"/>
                  </a:cubicBezTo>
                  <a:lnTo>
                    <a:pt x="1009" y="1891"/>
                  </a:lnTo>
                  <a:cubicBezTo>
                    <a:pt x="996" y="1877"/>
                    <a:pt x="996" y="1849"/>
                    <a:pt x="996" y="1836"/>
                  </a:cubicBezTo>
                  <a:cubicBezTo>
                    <a:pt x="954" y="1700"/>
                    <a:pt x="887" y="1577"/>
                    <a:pt x="778" y="1482"/>
                  </a:cubicBezTo>
                  <a:cubicBezTo>
                    <a:pt x="709" y="1441"/>
                    <a:pt x="655" y="1414"/>
                    <a:pt x="587" y="1400"/>
                  </a:cubicBezTo>
                  <a:cubicBezTo>
                    <a:pt x="571" y="1395"/>
                    <a:pt x="555" y="1391"/>
                    <a:pt x="540" y="1389"/>
                  </a:cubicBezTo>
                  <a:lnTo>
                    <a:pt x="540" y="1389"/>
                  </a:lnTo>
                  <a:cubicBezTo>
                    <a:pt x="567" y="1243"/>
                    <a:pt x="600" y="1097"/>
                    <a:pt x="627" y="950"/>
                  </a:cubicBezTo>
                  <a:lnTo>
                    <a:pt x="669" y="787"/>
                  </a:lnTo>
                  <a:cubicBezTo>
                    <a:pt x="682" y="733"/>
                    <a:pt x="696" y="678"/>
                    <a:pt x="696" y="611"/>
                  </a:cubicBezTo>
                  <a:lnTo>
                    <a:pt x="723" y="529"/>
                  </a:lnTo>
                  <a:lnTo>
                    <a:pt x="736" y="447"/>
                  </a:lnTo>
                  <a:cubicBezTo>
                    <a:pt x="751" y="393"/>
                    <a:pt x="764" y="351"/>
                    <a:pt x="778" y="297"/>
                  </a:cubicBezTo>
                  <a:cubicBezTo>
                    <a:pt x="778" y="284"/>
                    <a:pt x="791" y="256"/>
                    <a:pt x="805" y="242"/>
                  </a:cubicBezTo>
                  <a:cubicBezTo>
                    <a:pt x="818" y="215"/>
                    <a:pt x="832" y="202"/>
                    <a:pt x="845" y="188"/>
                  </a:cubicBezTo>
                  <a:lnTo>
                    <a:pt x="887" y="147"/>
                  </a:lnTo>
                  <a:cubicBezTo>
                    <a:pt x="900" y="133"/>
                    <a:pt x="914" y="133"/>
                    <a:pt x="927" y="133"/>
                  </a:cubicBezTo>
                  <a:cubicBezTo>
                    <a:pt x="968" y="133"/>
                    <a:pt x="1023" y="147"/>
                    <a:pt x="1050" y="188"/>
                  </a:cubicBezTo>
                  <a:cubicBezTo>
                    <a:pt x="1077" y="202"/>
                    <a:pt x="1091" y="229"/>
                    <a:pt x="1091" y="256"/>
                  </a:cubicBezTo>
                  <a:cubicBezTo>
                    <a:pt x="1091" y="269"/>
                    <a:pt x="1091" y="297"/>
                    <a:pt x="1077" y="324"/>
                  </a:cubicBezTo>
                  <a:cubicBezTo>
                    <a:pt x="1091" y="324"/>
                    <a:pt x="1091" y="311"/>
                    <a:pt x="1105" y="297"/>
                  </a:cubicBezTo>
                  <a:cubicBezTo>
                    <a:pt x="1118" y="284"/>
                    <a:pt x="1118" y="269"/>
                    <a:pt x="1132" y="256"/>
                  </a:cubicBezTo>
                  <a:cubicBezTo>
                    <a:pt x="1132" y="215"/>
                    <a:pt x="1132" y="188"/>
                    <a:pt x="1118" y="147"/>
                  </a:cubicBezTo>
                  <a:cubicBezTo>
                    <a:pt x="1105" y="120"/>
                    <a:pt x="1077" y="93"/>
                    <a:pt x="1050" y="66"/>
                  </a:cubicBezTo>
                  <a:cubicBezTo>
                    <a:pt x="1023" y="52"/>
                    <a:pt x="996" y="24"/>
                    <a:pt x="954" y="11"/>
                  </a:cubicBezTo>
                  <a:cubicBezTo>
                    <a:pt x="941" y="4"/>
                    <a:pt x="924" y="1"/>
                    <a:pt x="90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5533384" y="1728226"/>
              <a:ext cx="36198" cy="30250"/>
            </a:xfrm>
            <a:custGeom>
              <a:rect b="b" l="l" r="r" t="t"/>
              <a:pathLst>
                <a:path extrusionOk="0" h="1663" w="1990">
                  <a:moveTo>
                    <a:pt x="968" y="1"/>
                  </a:moveTo>
                  <a:cubicBezTo>
                    <a:pt x="941" y="1"/>
                    <a:pt x="914" y="14"/>
                    <a:pt x="887" y="14"/>
                  </a:cubicBezTo>
                  <a:cubicBezTo>
                    <a:pt x="873" y="14"/>
                    <a:pt x="860" y="28"/>
                    <a:pt x="845" y="28"/>
                  </a:cubicBezTo>
                  <a:cubicBezTo>
                    <a:pt x="832" y="28"/>
                    <a:pt x="818" y="28"/>
                    <a:pt x="805" y="41"/>
                  </a:cubicBezTo>
                  <a:lnTo>
                    <a:pt x="764" y="41"/>
                  </a:lnTo>
                  <a:lnTo>
                    <a:pt x="723" y="55"/>
                  </a:lnTo>
                  <a:lnTo>
                    <a:pt x="696" y="82"/>
                  </a:lnTo>
                  <a:cubicBezTo>
                    <a:pt x="682" y="82"/>
                    <a:pt x="669" y="82"/>
                    <a:pt x="655" y="96"/>
                  </a:cubicBezTo>
                  <a:cubicBezTo>
                    <a:pt x="642" y="110"/>
                    <a:pt x="614" y="110"/>
                    <a:pt x="587" y="123"/>
                  </a:cubicBezTo>
                  <a:cubicBezTo>
                    <a:pt x="573" y="137"/>
                    <a:pt x="560" y="150"/>
                    <a:pt x="533" y="164"/>
                  </a:cubicBezTo>
                  <a:cubicBezTo>
                    <a:pt x="491" y="191"/>
                    <a:pt x="464" y="219"/>
                    <a:pt x="424" y="246"/>
                  </a:cubicBezTo>
                  <a:cubicBezTo>
                    <a:pt x="396" y="273"/>
                    <a:pt x="355" y="300"/>
                    <a:pt x="328" y="328"/>
                  </a:cubicBezTo>
                  <a:cubicBezTo>
                    <a:pt x="206" y="464"/>
                    <a:pt x="124" y="613"/>
                    <a:pt x="70" y="777"/>
                  </a:cubicBezTo>
                  <a:cubicBezTo>
                    <a:pt x="15" y="927"/>
                    <a:pt x="1" y="1076"/>
                    <a:pt x="15" y="1227"/>
                  </a:cubicBezTo>
                  <a:cubicBezTo>
                    <a:pt x="28" y="1308"/>
                    <a:pt x="28" y="1376"/>
                    <a:pt x="55" y="1444"/>
                  </a:cubicBezTo>
                  <a:cubicBezTo>
                    <a:pt x="70" y="1526"/>
                    <a:pt x="97" y="1594"/>
                    <a:pt x="124" y="1662"/>
                  </a:cubicBezTo>
                  <a:cubicBezTo>
                    <a:pt x="179" y="1608"/>
                    <a:pt x="233" y="1553"/>
                    <a:pt x="273" y="1499"/>
                  </a:cubicBezTo>
                  <a:cubicBezTo>
                    <a:pt x="301" y="1472"/>
                    <a:pt x="315" y="1444"/>
                    <a:pt x="342" y="1417"/>
                  </a:cubicBezTo>
                  <a:lnTo>
                    <a:pt x="396" y="1349"/>
                  </a:lnTo>
                  <a:cubicBezTo>
                    <a:pt x="437" y="1294"/>
                    <a:pt x="478" y="1240"/>
                    <a:pt x="518" y="1199"/>
                  </a:cubicBezTo>
                  <a:cubicBezTo>
                    <a:pt x="560" y="1158"/>
                    <a:pt x="600" y="1118"/>
                    <a:pt x="627" y="1076"/>
                  </a:cubicBezTo>
                  <a:cubicBezTo>
                    <a:pt x="709" y="1009"/>
                    <a:pt x="778" y="954"/>
                    <a:pt x="845" y="913"/>
                  </a:cubicBezTo>
                  <a:cubicBezTo>
                    <a:pt x="860" y="913"/>
                    <a:pt x="860" y="900"/>
                    <a:pt x="873" y="900"/>
                  </a:cubicBezTo>
                  <a:cubicBezTo>
                    <a:pt x="887" y="885"/>
                    <a:pt x="900" y="885"/>
                    <a:pt x="900" y="885"/>
                  </a:cubicBezTo>
                  <a:cubicBezTo>
                    <a:pt x="927" y="872"/>
                    <a:pt x="941" y="858"/>
                    <a:pt x="954" y="858"/>
                  </a:cubicBezTo>
                  <a:cubicBezTo>
                    <a:pt x="968" y="845"/>
                    <a:pt x="968" y="845"/>
                    <a:pt x="982" y="845"/>
                  </a:cubicBezTo>
                  <a:lnTo>
                    <a:pt x="996" y="831"/>
                  </a:lnTo>
                  <a:lnTo>
                    <a:pt x="1023" y="831"/>
                  </a:lnTo>
                  <a:lnTo>
                    <a:pt x="1023" y="818"/>
                  </a:lnTo>
                  <a:lnTo>
                    <a:pt x="1063" y="818"/>
                  </a:lnTo>
                  <a:lnTo>
                    <a:pt x="1077" y="804"/>
                  </a:lnTo>
                  <a:lnTo>
                    <a:pt x="1159" y="804"/>
                  </a:lnTo>
                  <a:cubicBezTo>
                    <a:pt x="1159" y="818"/>
                    <a:pt x="1172" y="818"/>
                    <a:pt x="1172" y="818"/>
                  </a:cubicBezTo>
                  <a:lnTo>
                    <a:pt x="1199" y="818"/>
                  </a:lnTo>
                  <a:lnTo>
                    <a:pt x="1227" y="831"/>
                  </a:lnTo>
                  <a:cubicBezTo>
                    <a:pt x="1268" y="845"/>
                    <a:pt x="1308" y="872"/>
                    <a:pt x="1350" y="900"/>
                  </a:cubicBezTo>
                  <a:cubicBezTo>
                    <a:pt x="1390" y="927"/>
                    <a:pt x="1432" y="954"/>
                    <a:pt x="1472" y="994"/>
                  </a:cubicBezTo>
                  <a:cubicBezTo>
                    <a:pt x="1526" y="1022"/>
                    <a:pt x="1568" y="1063"/>
                    <a:pt x="1622" y="1103"/>
                  </a:cubicBezTo>
                  <a:cubicBezTo>
                    <a:pt x="1663" y="1145"/>
                    <a:pt x="1717" y="1199"/>
                    <a:pt x="1771" y="1240"/>
                  </a:cubicBezTo>
                  <a:cubicBezTo>
                    <a:pt x="1826" y="1281"/>
                    <a:pt x="1880" y="1335"/>
                    <a:pt x="1935" y="1390"/>
                  </a:cubicBezTo>
                  <a:cubicBezTo>
                    <a:pt x="1962" y="1308"/>
                    <a:pt x="1976" y="1240"/>
                    <a:pt x="1989" y="1158"/>
                  </a:cubicBezTo>
                  <a:cubicBezTo>
                    <a:pt x="1989" y="1090"/>
                    <a:pt x="1989" y="1009"/>
                    <a:pt x="1976" y="940"/>
                  </a:cubicBezTo>
                  <a:cubicBezTo>
                    <a:pt x="1976" y="858"/>
                    <a:pt x="1962" y="791"/>
                    <a:pt x="1935" y="709"/>
                  </a:cubicBezTo>
                  <a:cubicBezTo>
                    <a:pt x="1922" y="668"/>
                    <a:pt x="1908" y="640"/>
                    <a:pt x="1895" y="600"/>
                  </a:cubicBezTo>
                  <a:lnTo>
                    <a:pt x="1867" y="546"/>
                  </a:lnTo>
                  <a:cubicBezTo>
                    <a:pt x="1867" y="531"/>
                    <a:pt x="1853" y="504"/>
                    <a:pt x="1840" y="491"/>
                  </a:cubicBezTo>
                  <a:cubicBezTo>
                    <a:pt x="1799" y="422"/>
                    <a:pt x="1758" y="341"/>
                    <a:pt x="1690" y="273"/>
                  </a:cubicBezTo>
                  <a:cubicBezTo>
                    <a:pt x="1677" y="259"/>
                    <a:pt x="1663" y="246"/>
                    <a:pt x="1635" y="232"/>
                  </a:cubicBezTo>
                  <a:cubicBezTo>
                    <a:pt x="1622" y="219"/>
                    <a:pt x="1608" y="191"/>
                    <a:pt x="1581" y="177"/>
                  </a:cubicBezTo>
                  <a:cubicBezTo>
                    <a:pt x="1568" y="164"/>
                    <a:pt x="1541" y="150"/>
                    <a:pt x="1526" y="137"/>
                  </a:cubicBezTo>
                  <a:cubicBezTo>
                    <a:pt x="1499" y="123"/>
                    <a:pt x="1486" y="110"/>
                    <a:pt x="1459" y="96"/>
                  </a:cubicBezTo>
                  <a:cubicBezTo>
                    <a:pt x="1363" y="41"/>
                    <a:pt x="1254" y="14"/>
                    <a:pt x="1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5663970" y="1722278"/>
              <a:ext cx="40636" cy="28758"/>
            </a:xfrm>
            <a:custGeom>
              <a:rect b="b" l="l" r="r" t="t"/>
              <a:pathLst>
                <a:path extrusionOk="0" h="1581" w="2234">
                  <a:moveTo>
                    <a:pt x="1021" y="1"/>
                  </a:moveTo>
                  <a:cubicBezTo>
                    <a:pt x="967" y="1"/>
                    <a:pt x="912" y="1"/>
                    <a:pt x="872" y="14"/>
                  </a:cubicBezTo>
                  <a:cubicBezTo>
                    <a:pt x="763" y="41"/>
                    <a:pt x="654" y="68"/>
                    <a:pt x="572" y="123"/>
                  </a:cubicBezTo>
                  <a:cubicBezTo>
                    <a:pt x="476" y="177"/>
                    <a:pt x="394" y="232"/>
                    <a:pt x="327" y="314"/>
                  </a:cubicBezTo>
                  <a:cubicBezTo>
                    <a:pt x="258" y="382"/>
                    <a:pt x="204" y="450"/>
                    <a:pt x="163" y="531"/>
                  </a:cubicBezTo>
                  <a:cubicBezTo>
                    <a:pt x="109" y="613"/>
                    <a:pt x="82" y="682"/>
                    <a:pt x="55" y="764"/>
                  </a:cubicBezTo>
                  <a:cubicBezTo>
                    <a:pt x="27" y="845"/>
                    <a:pt x="13" y="927"/>
                    <a:pt x="0" y="1009"/>
                  </a:cubicBezTo>
                  <a:lnTo>
                    <a:pt x="0" y="1254"/>
                  </a:lnTo>
                  <a:cubicBezTo>
                    <a:pt x="13" y="1336"/>
                    <a:pt x="27" y="1417"/>
                    <a:pt x="55" y="1485"/>
                  </a:cubicBezTo>
                  <a:lnTo>
                    <a:pt x="218" y="1321"/>
                  </a:lnTo>
                  <a:lnTo>
                    <a:pt x="367" y="1172"/>
                  </a:lnTo>
                  <a:cubicBezTo>
                    <a:pt x="463" y="1076"/>
                    <a:pt x="558" y="1009"/>
                    <a:pt x="654" y="940"/>
                  </a:cubicBezTo>
                  <a:cubicBezTo>
                    <a:pt x="736" y="886"/>
                    <a:pt x="830" y="845"/>
                    <a:pt x="899" y="831"/>
                  </a:cubicBezTo>
                  <a:cubicBezTo>
                    <a:pt x="947" y="822"/>
                    <a:pt x="995" y="812"/>
                    <a:pt x="1048" y="812"/>
                  </a:cubicBezTo>
                  <a:cubicBezTo>
                    <a:pt x="1070" y="812"/>
                    <a:pt x="1093" y="814"/>
                    <a:pt x="1117" y="818"/>
                  </a:cubicBezTo>
                  <a:cubicBezTo>
                    <a:pt x="1144" y="818"/>
                    <a:pt x="1199" y="818"/>
                    <a:pt x="1239" y="831"/>
                  </a:cubicBezTo>
                  <a:lnTo>
                    <a:pt x="1362" y="873"/>
                  </a:lnTo>
                  <a:cubicBezTo>
                    <a:pt x="1444" y="886"/>
                    <a:pt x="1511" y="927"/>
                    <a:pt x="1593" y="981"/>
                  </a:cubicBezTo>
                  <a:cubicBezTo>
                    <a:pt x="1634" y="1009"/>
                    <a:pt x="1675" y="1049"/>
                    <a:pt x="1716" y="1090"/>
                  </a:cubicBezTo>
                  <a:cubicBezTo>
                    <a:pt x="1756" y="1131"/>
                    <a:pt x="1798" y="1185"/>
                    <a:pt x="1838" y="1227"/>
                  </a:cubicBezTo>
                  <a:cubicBezTo>
                    <a:pt x="1880" y="1281"/>
                    <a:pt x="1920" y="1349"/>
                    <a:pt x="1974" y="1403"/>
                  </a:cubicBezTo>
                  <a:cubicBezTo>
                    <a:pt x="2016" y="1458"/>
                    <a:pt x="2070" y="1526"/>
                    <a:pt x="2125" y="1581"/>
                  </a:cubicBezTo>
                  <a:cubicBezTo>
                    <a:pt x="2152" y="1512"/>
                    <a:pt x="2179" y="1430"/>
                    <a:pt x="2192" y="1349"/>
                  </a:cubicBezTo>
                  <a:cubicBezTo>
                    <a:pt x="2206" y="1281"/>
                    <a:pt x="2220" y="1199"/>
                    <a:pt x="2220" y="1118"/>
                  </a:cubicBezTo>
                  <a:cubicBezTo>
                    <a:pt x="2234" y="1036"/>
                    <a:pt x="2220" y="954"/>
                    <a:pt x="2206" y="873"/>
                  </a:cubicBezTo>
                  <a:cubicBezTo>
                    <a:pt x="2192" y="777"/>
                    <a:pt x="2165" y="695"/>
                    <a:pt x="2125" y="613"/>
                  </a:cubicBezTo>
                  <a:cubicBezTo>
                    <a:pt x="2083" y="518"/>
                    <a:pt x="2029" y="437"/>
                    <a:pt x="1961" y="368"/>
                  </a:cubicBezTo>
                  <a:cubicBezTo>
                    <a:pt x="1893" y="286"/>
                    <a:pt x="1811" y="232"/>
                    <a:pt x="1729" y="177"/>
                  </a:cubicBezTo>
                  <a:cubicBezTo>
                    <a:pt x="1634" y="123"/>
                    <a:pt x="1553" y="83"/>
                    <a:pt x="1457" y="55"/>
                  </a:cubicBezTo>
                  <a:cubicBezTo>
                    <a:pt x="1417" y="41"/>
                    <a:pt x="1375" y="28"/>
                    <a:pt x="1321" y="14"/>
                  </a:cubicBezTo>
                  <a:cubicBezTo>
                    <a:pt x="1280" y="14"/>
                    <a:pt x="1226" y="1"/>
                    <a:pt x="1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5597303" y="1719313"/>
              <a:ext cx="9695" cy="46585"/>
            </a:xfrm>
            <a:custGeom>
              <a:rect b="b" l="l" r="r" t="t"/>
              <a:pathLst>
                <a:path extrusionOk="0" h="2561" w="533">
                  <a:moveTo>
                    <a:pt x="1" y="0"/>
                  </a:moveTo>
                  <a:cubicBezTo>
                    <a:pt x="1" y="68"/>
                    <a:pt x="15" y="122"/>
                    <a:pt x="15" y="177"/>
                  </a:cubicBezTo>
                  <a:cubicBezTo>
                    <a:pt x="28" y="231"/>
                    <a:pt x="28" y="286"/>
                    <a:pt x="28" y="340"/>
                  </a:cubicBezTo>
                  <a:cubicBezTo>
                    <a:pt x="42" y="395"/>
                    <a:pt x="42" y="449"/>
                    <a:pt x="42" y="504"/>
                  </a:cubicBezTo>
                  <a:cubicBezTo>
                    <a:pt x="42" y="558"/>
                    <a:pt x="55" y="600"/>
                    <a:pt x="55" y="654"/>
                  </a:cubicBezTo>
                  <a:cubicBezTo>
                    <a:pt x="69" y="858"/>
                    <a:pt x="69" y="1063"/>
                    <a:pt x="83" y="1267"/>
                  </a:cubicBezTo>
                  <a:cubicBezTo>
                    <a:pt x="83" y="1471"/>
                    <a:pt x="97" y="1689"/>
                    <a:pt x="110" y="1907"/>
                  </a:cubicBezTo>
                  <a:cubicBezTo>
                    <a:pt x="110" y="1962"/>
                    <a:pt x="110" y="2016"/>
                    <a:pt x="124" y="2056"/>
                  </a:cubicBezTo>
                  <a:cubicBezTo>
                    <a:pt x="124" y="2111"/>
                    <a:pt x="124" y="2165"/>
                    <a:pt x="137" y="2234"/>
                  </a:cubicBezTo>
                  <a:cubicBezTo>
                    <a:pt x="151" y="2343"/>
                    <a:pt x="164" y="2452"/>
                    <a:pt x="206" y="2561"/>
                  </a:cubicBezTo>
                  <a:lnTo>
                    <a:pt x="219" y="2561"/>
                  </a:lnTo>
                  <a:cubicBezTo>
                    <a:pt x="260" y="2506"/>
                    <a:pt x="273" y="2465"/>
                    <a:pt x="300" y="2411"/>
                  </a:cubicBezTo>
                  <a:cubicBezTo>
                    <a:pt x="328" y="2356"/>
                    <a:pt x="342" y="2302"/>
                    <a:pt x="369" y="2247"/>
                  </a:cubicBezTo>
                  <a:cubicBezTo>
                    <a:pt x="382" y="2193"/>
                    <a:pt x="396" y="2138"/>
                    <a:pt x="409" y="2098"/>
                  </a:cubicBezTo>
                  <a:lnTo>
                    <a:pt x="451" y="1934"/>
                  </a:lnTo>
                  <a:cubicBezTo>
                    <a:pt x="505" y="1717"/>
                    <a:pt x="533" y="1484"/>
                    <a:pt x="518" y="1253"/>
                  </a:cubicBezTo>
                  <a:cubicBezTo>
                    <a:pt x="505" y="1036"/>
                    <a:pt x="478" y="803"/>
                    <a:pt x="396" y="586"/>
                  </a:cubicBezTo>
                  <a:lnTo>
                    <a:pt x="315" y="422"/>
                  </a:lnTo>
                  <a:cubicBezTo>
                    <a:pt x="287" y="368"/>
                    <a:pt x="260" y="313"/>
                    <a:pt x="233" y="273"/>
                  </a:cubicBezTo>
                  <a:cubicBezTo>
                    <a:pt x="206" y="218"/>
                    <a:pt x="164" y="177"/>
                    <a:pt x="124" y="137"/>
                  </a:cubicBezTo>
                  <a:cubicBezTo>
                    <a:pt x="97" y="82"/>
                    <a:pt x="42" y="4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5517795" y="1671855"/>
              <a:ext cx="46093" cy="42255"/>
            </a:xfrm>
            <a:custGeom>
              <a:rect b="b" l="l" r="r" t="t"/>
              <a:pathLst>
                <a:path extrusionOk="0" h="2323" w="2534">
                  <a:moveTo>
                    <a:pt x="1417" y="0"/>
                  </a:moveTo>
                  <a:cubicBezTo>
                    <a:pt x="1325" y="0"/>
                    <a:pt x="1233" y="11"/>
                    <a:pt x="1144" y="35"/>
                  </a:cubicBezTo>
                  <a:cubicBezTo>
                    <a:pt x="927" y="76"/>
                    <a:pt x="736" y="171"/>
                    <a:pt x="572" y="307"/>
                  </a:cubicBezTo>
                  <a:cubicBezTo>
                    <a:pt x="409" y="430"/>
                    <a:pt x="273" y="594"/>
                    <a:pt x="177" y="770"/>
                  </a:cubicBezTo>
                  <a:cubicBezTo>
                    <a:pt x="82" y="948"/>
                    <a:pt x="28" y="1139"/>
                    <a:pt x="14" y="1329"/>
                  </a:cubicBezTo>
                  <a:cubicBezTo>
                    <a:pt x="0" y="1520"/>
                    <a:pt x="28" y="1711"/>
                    <a:pt x="95" y="1887"/>
                  </a:cubicBezTo>
                  <a:cubicBezTo>
                    <a:pt x="122" y="1969"/>
                    <a:pt x="164" y="2050"/>
                    <a:pt x="218" y="2119"/>
                  </a:cubicBezTo>
                  <a:cubicBezTo>
                    <a:pt x="246" y="2159"/>
                    <a:pt x="286" y="2201"/>
                    <a:pt x="313" y="2228"/>
                  </a:cubicBezTo>
                  <a:cubicBezTo>
                    <a:pt x="355" y="2268"/>
                    <a:pt x="382" y="2296"/>
                    <a:pt x="422" y="2323"/>
                  </a:cubicBezTo>
                  <a:cubicBezTo>
                    <a:pt x="464" y="2283"/>
                    <a:pt x="491" y="2241"/>
                    <a:pt x="518" y="2214"/>
                  </a:cubicBezTo>
                  <a:cubicBezTo>
                    <a:pt x="531" y="2174"/>
                    <a:pt x="558" y="2146"/>
                    <a:pt x="586" y="2105"/>
                  </a:cubicBezTo>
                  <a:cubicBezTo>
                    <a:pt x="640" y="2050"/>
                    <a:pt x="681" y="1983"/>
                    <a:pt x="736" y="1928"/>
                  </a:cubicBezTo>
                  <a:cubicBezTo>
                    <a:pt x="818" y="1833"/>
                    <a:pt x="912" y="1751"/>
                    <a:pt x="981" y="1669"/>
                  </a:cubicBezTo>
                  <a:cubicBezTo>
                    <a:pt x="1144" y="1533"/>
                    <a:pt x="1267" y="1424"/>
                    <a:pt x="1375" y="1342"/>
                  </a:cubicBezTo>
                  <a:lnTo>
                    <a:pt x="1539" y="1220"/>
                  </a:lnTo>
                  <a:cubicBezTo>
                    <a:pt x="1593" y="1179"/>
                    <a:pt x="1662" y="1124"/>
                    <a:pt x="1744" y="1084"/>
                  </a:cubicBezTo>
                  <a:lnTo>
                    <a:pt x="1771" y="1057"/>
                  </a:lnTo>
                  <a:lnTo>
                    <a:pt x="1798" y="1043"/>
                  </a:lnTo>
                  <a:cubicBezTo>
                    <a:pt x="1811" y="1043"/>
                    <a:pt x="1825" y="1030"/>
                    <a:pt x="1839" y="1030"/>
                  </a:cubicBezTo>
                  <a:cubicBezTo>
                    <a:pt x="1853" y="1015"/>
                    <a:pt x="1866" y="1015"/>
                    <a:pt x="1880" y="1015"/>
                  </a:cubicBezTo>
                  <a:lnTo>
                    <a:pt x="1893" y="1002"/>
                  </a:lnTo>
                  <a:cubicBezTo>
                    <a:pt x="1907" y="1002"/>
                    <a:pt x="1907" y="988"/>
                    <a:pt x="1920" y="988"/>
                  </a:cubicBezTo>
                  <a:cubicBezTo>
                    <a:pt x="1934" y="988"/>
                    <a:pt x="1948" y="988"/>
                    <a:pt x="1962" y="975"/>
                  </a:cubicBezTo>
                  <a:cubicBezTo>
                    <a:pt x="1975" y="975"/>
                    <a:pt x="1989" y="961"/>
                    <a:pt x="2002" y="961"/>
                  </a:cubicBezTo>
                  <a:lnTo>
                    <a:pt x="2056" y="948"/>
                  </a:lnTo>
                  <a:lnTo>
                    <a:pt x="2098" y="934"/>
                  </a:lnTo>
                  <a:cubicBezTo>
                    <a:pt x="2125" y="921"/>
                    <a:pt x="2138" y="921"/>
                    <a:pt x="2152" y="921"/>
                  </a:cubicBezTo>
                  <a:lnTo>
                    <a:pt x="2207" y="906"/>
                  </a:lnTo>
                  <a:lnTo>
                    <a:pt x="2220" y="893"/>
                  </a:lnTo>
                  <a:lnTo>
                    <a:pt x="2261" y="893"/>
                  </a:lnTo>
                  <a:cubicBezTo>
                    <a:pt x="2289" y="879"/>
                    <a:pt x="2302" y="879"/>
                    <a:pt x="2329" y="879"/>
                  </a:cubicBezTo>
                  <a:lnTo>
                    <a:pt x="2356" y="866"/>
                  </a:lnTo>
                  <a:lnTo>
                    <a:pt x="2398" y="866"/>
                  </a:lnTo>
                  <a:cubicBezTo>
                    <a:pt x="2438" y="852"/>
                    <a:pt x="2479" y="852"/>
                    <a:pt x="2534" y="839"/>
                  </a:cubicBezTo>
                  <a:cubicBezTo>
                    <a:pt x="2520" y="784"/>
                    <a:pt x="2506" y="743"/>
                    <a:pt x="2492" y="689"/>
                  </a:cubicBezTo>
                  <a:cubicBezTo>
                    <a:pt x="2492" y="675"/>
                    <a:pt x="2479" y="648"/>
                    <a:pt x="2465" y="634"/>
                  </a:cubicBezTo>
                  <a:cubicBezTo>
                    <a:pt x="2465" y="607"/>
                    <a:pt x="2452" y="580"/>
                    <a:pt x="2438" y="566"/>
                  </a:cubicBezTo>
                  <a:cubicBezTo>
                    <a:pt x="2425" y="525"/>
                    <a:pt x="2398" y="485"/>
                    <a:pt x="2370" y="443"/>
                  </a:cubicBezTo>
                  <a:cubicBezTo>
                    <a:pt x="2356" y="430"/>
                    <a:pt x="2343" y="403"/>
                    <a:pt x="2329" y="389"/>
                  </a:cubicBezTo>
                  <a:cubicBezTo>
                    <a:pt x="2302" y="376"/>
                    <a:pt x="2289" y="349"/>
                    <a:pt x="2274" y="334"/>
                  </a:cubicBezTo>
                  <a:cubicBezTo>
                    <a:pt x="2261" y="321"/>
                    <a:pt x="2234" y="307"/>
                    <a:pt x="2220" y="280"/>
                  </a:cubicBezTo>
                  <a:cubicBezTo>
                    <a:pt x="2207" y="267"/>
                    <a:pt x="2180" y="253"/>
                    <a:pt x="2165" y="240"/>
                  </a:cubicBezTo>
                  <a:lnTo>
                    <a:pt x="2043" y="158"/>
                  </a:lnTo>
                  <a:cubicBezTo>
                    <a:pt x="2029" y="144"/>
                    <a:pt x="2002" y="131"/>
                    <a:pt x="1975" y="116"/>
                  </a:cubicBezTo>
                  <a:cubicBezTo>
                    <a:pt x="1962" y="116"/>
                    <a:pt x="1934" y="103"/>
                    <a:pt x="1907" y="89"/>
                  </a:cubicBezTo>
                  <a:lnTo>
                    <a:pt x="1839" y="62"/>
                  </a:lnTo>
                  <a:cubicBezTo>
                    <a:pt x="1811" y="49"/>
                    <a:pt x="1784" y="49"/>
                    <a:pt x="1771" y="49"/>
                  </a:cubicBezTo>
                  <a:cubicBezTo>
                    <a:pt x="1655" y="18"/>
                    <a:pt x="1536" y="0"/>
                    <a:pt x="1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5664206" y="1660341"/>
              <a:ext cx="55261" cy="41146"/>
            </a:xfrm>
            <a:custGeom>
              <a:rect b="b" l="l" r="r" t="t"/>
              <a:pathLst>
                <a:path extrusionOk="0" h="2262" w="3038">
                  <a:moveTo>
                    <a:pt x="1376" y="1"/>
                  </a:moveTo>
                  <a:cubicBezTo>
                    <a:pt x="1144" y="1"/>
                    <a:pt x="926" y="55"/>
                    <a:pt x="723" y="150"/>
                  </a:cubicBezTo>
                  <a:cubicBezTo>
                    <a:pt x="532" y="246"/>
                    <a:pt x="354" y="382"/>
                    <a:pt x="232" y="546"/>
                  </a:cubicBezTo>
                  <a:cubicBezTo>
                    <a:pt x="164" y="627"/>
                    <a:pt x="109" y="722"/>
                    <a:pt x="69" y="818"/>
                  </a:cubicBezTo>
                  <a:cubicBezTo>
                    <a:pt x="27" y="913"/>
                    <a:pt x="0" y="1009"/>
                    <a:pt x="0" y="1118"/>
                  </a:cubicBezTo>
                  <a:cubicBezTo>
                    <a:pt x="109" y="1118"/>
                    <a:pt x="205" y="1104"/>
                    <a:pt x="300" y="1104"/>
                  </a:cubicBezTo>
                  <a:lnTo>
                    <a:pt x="545" y="1104"/>
                  </a:lnTo>
                  <a:cubicBezTo>
                    <a:pt x="695" y="1118"/>
                    <a:pt x="831" y="1131"/>
                    <a:pt x="940" y="1158"/>
                  </a:cubicBezTo>
                  <a:cubicBezTo>
                    <a:pt x="1062" y="1185"/>
                    <a:pt x="1171" y="1213"/>
                    <a:pt x="1267" y="1240"/>
                  </a:cubicBezTo>
                  <a:cubicBezTo>
                    <a:pt x="1362" y="1267"/>
                    <a:pt x="1458" y="1308"/>
                    <a:pt x="1540" y="1349"/>
                  </a:cubicBezTo>
                  <a:cubicBezTo>
                    <a:pt x="1621" y="1376"/>
                    <a:pt x="1716" y="1417"/>
                    <a:pt x="1798" y="1458"/>
                  </a:cubicBezTo>
                  <a:cubicBezTo>
                    <a:pt x="1894" y="1512"/>
                    <a:pt x="1976" y="1554"/>
                    <a:pt x="2084" y="1621"/>
                  </a:cubicBezTo>
                  <a:cubicBezTo>
                    <a:pt x="2098" y="1635"/>
                    <a:pt x="2098" y="1648"/>
                    <a:pt x="2112" y="1648"/>
                  </a:cubicBezTo>
                  <a:lnTo>
                    <a:pt x="2152" y="1676"/>
                  </a:lnTo>
                  <a:lnTo>
                    <a:pt x="2193" y="1717"/>
                  </a:lnTo>
                  <a:cubicBezTo>
                    <a:pt x="2207" y="1717"/>
                    <a:pt x="2221" y="1730"/>
                    <a:pt x="2234" y="1744"/>
                  </a:cubicBezTo>
                  <a:cubicBezTo>
                    <a:pt x="2288" y="1785"/>
                    <a:pt x="2357" y="1839"/>
                    <a:pt x="2411" y="1894"/>
                  </a:cubicBezTo>
                  <a:lnTo>
                    <a:pt x="2466" y="1935"/>
                  </a:lnTo>
                  <a:lnTo>
                    <a:pt x="2506" y="1975"/>
                  </a:lnTo>
                  <a:lnTo>
                    <a:pt x="2615" y="2071"/>
                  </a:lnTo>
                  <a:cubicBezTo>
                    <a:pt x="2684" y="2139"/>
                    <a:pt x="2751" y="2193"/>
                    <a:pt x="2847" y="2262"/>
                  </a:cubicBezTo>
                  <a:cubicBezTo>
                    <a:pt x="2874" y="2220"/>
                    <a:pt x="2888" y="2166"/>
                    <a:pt x="2915" y="2126"/>
                  </a:cubicBezTo>
                  <a:cubicBezTo>
                    <a:pt x="2929" y="2071"/>
                    <a:pt x="2956" y="2030"/>
                    <a:pt x="2969" y="1975"/>
                  </a:cubicBezTo>
                  <a:cubicBezTo>
                    <a:pt x="2983" y="1935"/>
                    <a:pt x="2996" y="1880"/>
                    <a:pt x="3011" y="1839"/>
                  </a:cubicBezTo>
                  <a:cubicBezTo>
                    <a:pt x="3011" y="1812"/>
                    <a:pt x="3011" y="1785"/>
                    <a:pt x="3024" y="1772"/>
                  </a:cubicBezTo>
                  <a:lnTo>
                    <a:pt x="3024" y="1690"/>
                  </a:lnTo>
                  <a:cubicBezTo>
                    <a:pt x="3038" y="1594"/>
                    <a:pt x="3038" y="1485"/>
                    <a:pt x="3024" y="1390"/>
                  </a:cubicBezTo>
                  <a:cubicBezTo>
                    <a:pt x="3024" y="1336"/>
                    <a:pt x="3011" y="1281"/>
                    <a:pt x="3011" y="1240"/>
                  </a:cubicBezTo>
                  <a:lnTo>
                    <a:pt x="2983" y="1158"/>
                  </a:lnTo>
                  <a:cubicBezTo>
                    <a:pt x="2983" y="1131"/>
                    <a:pt x="2969" y="1104"/>
                    <a:pt x="2956" y="1076"/>
                  </a:cubicBezTo>
                  <a:cubicBezTo>
                    <a:pt x="2888" y="873"/>
                    <a:pt x="2765" y="668"/>
                    <a:pt x="2602" y="504"/>
                  </a:cubicBezTo>
                  <a:lnTo>
                    <a:pt x="2548" y="450"/>
                  </a:lnTo>
                  <a:cubicBezTo>
                    <a:pt x="2520" y="423"/>
                    <a:pt x="2506" y="410"/>
                    <a:pt x="2479" y="395"/>
                  </a:cubicBezTo>
                  <a:cubicBezTo>
                    <a:pt x="2439" y="355"/>
                    <a:pt x="2384" y="314"/>
                    <a:pt x="2343" y="286"/>
                  </a:cubicBezTo>
                  <a:cubicBezTo>
                    <a:pt x="2248" y="219"/>
                    <a:pt x="2152" y="164"/>
                    <a:pt x="2043" y="123"/>
                  </a:cubicBezTo>
                  <a:cubicBezTo>
                    <a:pt x="1825" y="41"/>
                    <a:pt x="1594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5452129" y="1558204"/>
              <a:ext cx="348848" cy="249421"/>
            </a:xfrm>
            <a:custGeom>
              <a:rect b="b" l="l" r="r" t="t"/>
              <a:pathLst>
                <a:path extrusionOk="0" h="13712" w="19178">
                  <a:moveTo>
                    <a:pt x="10319" y="1"/>
                  </a:moveTo>
                  <a:cubicBezTo>
                    <a:pt x="10035" y="1"/>
                    <a:pt x="9750" y="11"/>
                    <a:pt x="9467" y="32"/>
                  </a:cubicBezTo>
                  <a:cubicBezTo>
                    <a:pt x="8499" y="114"/>
                    <a:pt x="7533" y="332"/>
                    <a:pt x="6674" y="780"/>
                  </a:cubicBezTo>
                  <a:cubicBezTo>
                    <a:pt x="5218" y="1543"/>
                    <a:pt x="4428" y="2823"/>
                    <a:pt x="3269" y="3900"/>
                  </a:cubicBezTo>
                  <a:cubicBezTo>
                    <a:pt x="2739" y="4390"/>
                    <a:pt x="2085" y="4785"/>
                    <a:pt x="1377" y="4880"/>
                  </a:cubicBezTo>
                  <a:cubicBezTo>
                    <a:pt x="1622" y="5235"/>
                    <a:pt x="1989" y="5507"/>
                    <a:pt x="2412" y="5616"/>
                  </a:cubicBezTo>
                  <a:cubicBezTo>
                    <a:pt x="2241" y="5714"/>
                    <a:pt x="2037" y="5767"/>
                    <a:pt x="1840" y="5767"/>
                  </a:cubicBezTo>
                  <a:cubicBezTo>
                    <a:pt x="1817" y="5767"/>
                    <a:pt x="1794" y="5767"/>
                    <a:pt x="1771" y="5765"/>
                  </a:cubicBezTo>
                  <a:lnTo>
                    <a:pt x="1771" y="5765"/>
                  </a:lnTo>
                  <a:cubicBezTo>
                    <a:pt x="2044" y="6092"/>
                    <a:pt x="2425" y="6337"/>
                    <a:pt x="2834" y="6460"/>
                  </a:cubicBezTo>
                  <a:cubicBezTo>
                    <a:pt x="2806" y="7305"/>
                    <a:pt x="3051" y="9293"/>
                    <a:pt x="2330" y="9878"/>
                  </a:cubicBezTo>
                  <a:cubicBezTo>
                    <a:pt x="2054" y="10089"/>
                    <a:pt x="1706" y="10128"/>
                    <a:pt x="1345" y="10128"/>
                  </a:cubicBezTo>
                  <a:cubicBezTo>
                    <a:pt x="1261" y="10128"/>
                    <a:pt x="1175" y="10126"/>
                    <a:pt x="1090" y="10124"/>
                  </a:cubicBezTo>
                  <a:lnTo>
                    <a:pt x="886" y="10124"/>
                  </a:lnTo>
                  <a:cubicBezTo>
                    <a:pt x="805" y="10124"/>
                    <a:pt x="709" y="10138"/>
                    <a:pt x="682" y="10219"/>
                  </a:cubicBezTo>
                  <a:cubicBezTo>
                    <a:pt x="641" y="10301"/>
                    <a:pt x="709" y="10383"/>
                    <a:pt x="763" y="10450"/>
                  </a:cubicBezTo>
                  <a:cubicBezTo>
                    <a:pt x="1063" y="10723"/>
                    <a:pt x="1459" y="10900"/>
                    <a:pt x="1867" y="10955"/>
                  </a:cubicBezTo>
                  <a:cubicBezTo>
                    <a:pt x="1584" y="11072"/>
                    <a:pt x="1276" y="11130"/>
                    <a:pt x="968" y="11130"/>
                  </a:cubicBezTo>
                  <a:cubicBezTo>
                    <a:pt x="670" y="11130"/>
                    <a:pt x="371" y="11075"/>
                    <a:pt x="97" y="10968"/>
                  </a:cubicBezTo>
                  <a:lnTo>
                    <a:pt x="97" y="10968"/>
                  </a:lnTo>
                  <a:cubicBezTo>
                    <a:pt x="1" y="11431"/>
                    <a:pt x="328" y="11908"/>
                    <a:pt x="750" y="12112"/>
                  </a:cubicBezTo>
                  <a:cubicBezTo>
                    <a:pt x="984" y="12214"/>
                    <a:pt x="1238" y="12254"/>
                    <a:pt x="1494" y="12254"/>
                  </a:cubicBezTo>
                  <a:cubicBezTo>
                    <a:pt x="1715" y="12254"/>
                    <a:pt x="1938" y="12225"/>
                    <a:pt x="2153" y="12181"/>
                  </a:cubicBezTo>
                  <a:cubicBezTo>
                    <a:pt x="2575" y="12085"/>
                    <a:pt x="3269" y="11963"/>
                    <a:pt x="3433" y="11513"/>
                  </a:cubicBezTo>
                  <a:cubicBezTo>
                    <a:pt x="3515" y="11309"/>
                    <a:pt x="3515" y="11064"/>
                    <a:pt x="3515" y="10846"/>
                  </a:cubicBezTo>
                  <a:cubicBezTo>
                    <a:pt x="3515" y="9470"/>
                    <a:pt x="3542" y="8095"/>
                    <a:pt x="3610" y="6719"/>
                  </a:cubicBezTo>
                  <a:cubicBezTo>
                    <a:pt x="3651" y="5983"/>
                    <a:pt x="5367" y="6161"/>
                    <a:pt x="5871" y="6052"/>
                  </a:cubicBezTo>
                  <a:cubicBezTo>
                    <a:pt x="7873" y="5656"/>
                    <a:pt x="9807" y="4785"/>
                    <a:pt x="11346" y="3437"/>
                  </a:cubicBezTo>
                  <a:lnTo>
                    <a:pt x="11346" y="3437"/>
                  </a:lnTo>
                  <a:cubicBezTo>
                    <a:pt x="11223" y="3559"/>
                    <a:pt x="11101" y="3695"/>
                    <a:pt x="11033" y="3845"/>
                  </a:cubicBezTo>
                  <a:cubicBezTo>
                    <a:pt x="10978" y="4009"/>
                    <a:pt x="10992" y="4227"/>
                    <a:pt x="11129" y="4336"/>
                  </a:cubicBezTo>
                  <a:cubicBezTo>
                    <a:pt x="11202" y="4397"/>
                    <a:pt x="11293" y="4420"/>
                    <a:pt x="11387" y="4420"/>
                  </a:cubicBezTo>
                  <a:cubicBezTo>
                    <a:pt x="11502" y="4420"/>
                    <a:pt x="11623" y="4386"/>
                    <a:pt x="11728" y="4349"/>
                  </a:cubicBezTo>
                  <a:cubicBezTo>
                    <a:pt x="12245" y="4158"/>
                    <a:pt x="12736" y="3913"/>
                    <a:pt x="13171" y="3600"/>
                  </a:cubicBezTo>
                  <a:lnTo>
                    <a:pt x="13171" y="3600"/>
                  </a:lnTo>
                  <a:cubicBezTo>
                    <a:pt x="12830" y="3845"/>
                    <a:pt x="13907" y="5071"/>
                    <a:pt x="14098" y="5193"/>
                  </a:cubicBezTo>
                  <a:cubicBezTo>
                    <a:pt x="14270" y="5297"/>
                    <a:pt x="14429" y="5335"/>
                    <a:pt x="14581" y="5335"/>
                  </a:cubicBezTo>
                  <a:cubicBezTo>
                    <a:pt x="14788" y="5335"/>
                    <a:pt x="14983" y="5264"/>
                    <a:pt x="15187" y="5193"/>
                  </a:cubicBezTo>
                  <a:cubicBezTo>
                    <a:pt x="15399" y="5118"/>
                    <a:pt x="15611" y="5055"/>
                    <a:pt x="15855" y="5055"/>
                  </a:cubicBezTo>
                  <a:cubicBezTo>
                    <a:pt x="15877" y="5055"/>
                    <a:pt x="15900" y="5056"/>
                    <a:pt x="15923" y="5057"/>
                  </a:cubicBezTo>
                  <a:cubicBezTo>
                    <a:pt x="15895" y="5820"/>
                    <a:pt x="15963" y="6582"/>
                    <a:pt x="16126" y="7318"/>
                  </a:cubicBezTo>
                  <a:cubicBezTo>
                    <a:pt x="16181" y="7604"/>
                    <a:pt x="16263" y="7917"/>
                    <a:pt x="16495" y="8108"/>
                  </a:cubicBezTo>
                  <a:cubicBezTo>
                    <a:pt x="16595" y="8189"/>
                    <a:pt x="16707" y="8225"/>
                    <a:pt x="16819" y="8225"/>
                  </a:cubicBezTo>
                  <a:cubicBezTo>
                    <a:pt x="17025" y="8225"/>
                    <a:pt x="17229" y="8103"/>
                    <a:pt x="17352" y="7917"/>
                  </a:cubicBezTo>
                  <a:lnTo>
                    <a:pt x="17352" y="7917"/>
                  </a:lnTo>
                  <a:cubicBezTo>
                    <a:pt x="17448" y="8640"/>
                    <a:pt x="17352" y="9551"/>
                    <a:pt x="17094" y="10232"/>
                  </a:cubicBezTo>
                  <a:cubicBezTo>
                    <a:pt x="16835" y="10886"/>
                    <a:pt x="16277" y="11485"/>
                    <a:pt x="15582" y="11581"/>
                  </a:cubicBezTo>
                  <a:cubicBezTo>
                    <a:pt x="15711" y="11775"/>
                    <a:pt x="15942" y="11875"/>
                    <a:pt x="16181" y="11875"/>
                  </a:cubicBezTo>
                  <a:cubicBezTo>
                    <a:pt x="16245" y="11875"/>
                    <a:pt x="16309" y="11868"/>
                    <a:pt x="16372" y="11854"/>
                  </a:cubicBezTo>
                  <a:cubicBezTo>
                    <a:pt x="16658" y="11799"/>
                    <a:pt x="16903" y="11609"/>
                    <a:pt x="17121" y="11418"/>
                  </a:cubicBezTo>
                  <a:lnTo>
                    <a:pt x="17121" y="11418"/>
                  </a:lnTo>
                  <a:cubicBezTo>
                    <a:pt x="17094" y="12139"/>
                    <a:pt x="16658" y="12820"/>
                    <a:pt x="16032" y="13147"/>
                  </a:cubicBezTo>
                  <a:cubicBezTo>
                    <a:pt x="16231" y="13505"/>
                    <a:pt x="16633" y="13711"/>
                    <a:pt x="17032" y="13711"/>
                  </a:cubicBezTo>
                  <a:cubicBezTo>
                    <a:pt x="17179" y="13711"/>
                    <a:pt x="17325" y="13683"/>
                    <a:pt x="17461" y="13624"/>
                  </a:cubicBezTo>
                  <a:cubicBezTo>
                    <a:pt x="18333" y="13243"/>
                    <a:pt x="18115" y="12072"/>
                    <a:pt x="18156" y="11295"/>
                  </a:cubicBezTo>
                  <a:cubicBezTo>
                    <a:pt x="18224" y="10369"/>
                    <a:pt x="18333" y="9239"/>
                    <a:pt x="19055" y="8571"/>
                  </a:cubicBezTo>
                  <a:cubicBezTo>
                    <a:pt x="19095" y="8531"/>
                    <a:pt x="19123" y="8503"/>
                    <a:pt x="19137" y="8462"/>
                  </a:cubicBezTo>
                  <a:cubicBezTo>
                    <a:pt x="19177" y="8081"/>
                    <a:pt x="18878" y="7427"/>
                    <a:pt x="18837" y="7032"/>
                  </a:cubicBezTo>
                  <a:cubicBezTo>
                    <a:pt x="18783" y="6446"/>
                    <a:pt x="18769" y="5847"/>
                    <a:pt x="18632" y="5262"/>
                  </a:cubicBezTo>
                  <a:cubicBezTo>
                    <a:pt x="18483" y="4690"/>
                    <a:pt x="18211" y="4145"/>
                    <a:pt x="17870" y="3641"/>
                  </a:cubicBezTo>
                  <a:cubicBezTo>
                    <a:pt x="16617" y="1788"/>
                    <a:pt x="14492" y="604"/>
                    <a:pt x="12286" y="181"/>
                  </a:cubicBezTo>
                  <a:cubicBezTo>
                    <a:pt x="11639" y="58"/>
                    <a:pt x="10979" y="1"/>
                    <a:pt x="10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5499459" y="1608063"/>
              <a:ext cx="32233" cy="30250"/>
            </a:xfrm>
            <a:custGeom>
              <a:rect b="b" l="l" r="r" t="t"/>
              <a:pathLst>
                <a:path extrusionOk="0" h="1663" w="1772">
                  <a:moveTo>
                    <a:pt x="1771" y="1"/>
                  </a:moveTo>
                  <a:lnTo>
                    <a:pt x="1771" y="1"/>
                  </a:lnTo>
                  <a:cubicBezTo>
                    <a:pt x="1212" y="587"/>
                    <a:pt x="654" y="1186"/>
                    <a:pt x="1" y="1662"/>
                  </a:cubicBezTo>
                  <a:cubicBezTo>
                    <a:pt x="232" y="1526"/>
                    <a:pt x="464" y="1350"/>
                    <a:pt x="667" y="1159"/>
                  </a:cubicBezTo>
                  <a:cubicBezTo>
                    <a:pt x="1063" y="778"/>
                    <a:pt x="1417" y="382"/>
                    <a:pt x="1771" y="1"/>
                  </a:cubicBezTo>
                  <a:close/>
                </a:path>
              </a:pathLst>
            </a:custGeom>
            <a:solidFill>
              <a:srgbClr val="D1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5784369" y="1744324"/>
              <a:ext cx="255" cy="1510"/>
            </a:xfrm>
            <a:custGeom>
              <a:rect b="b" l="l" r="r" t="t"/>
              <a:pathLst>
                <a:path extrusionOk="0" h="83" w="14">
                  <a:moveTo>
                    <a:pt x="13" y="0"/>
                  </a:moveTo>
                  <a:cubicBezTo>
                    <a:pt x="13" y="10"/>
                    <a:pt x="13" y="19"/>
                    <a:pt x="13" y="28"/>
                  </a:cubicBezTo>
                  <a:lnTo>
                    <a:pt x="13" y="28"/>
                  </a:lnTo>
                  <a:cubicBezTo>
                    <a:pt x="13" y="28"/>
                    <a:pt x="13" y="28"/>
                    <a:pt x="13" y="28"/>
                  </a:cubicBezTo>
                  <a:lnTo>
                    <a:pt x="13" y="0"/>
                  </a:lnTo>
                  <a:close/>
                  <a:moveTo>
                    <a:pt x="13" y="28"/>
                  </a:moveTo>
                  <a:lnTo>
                    <a:pt x="13" y="28"/>
                  </a:lnTo>
                  <a:cubicBezTo>
                    <a:pt x="4" y="39"/>
                    <a:pt x="1" y="55"/>
                    <a:pt x="1" y="69"/>
                  </a:cubicBezTo>
                  <a:lnTo>
                    <a:pt x="1" y="69"/>
                  </a:lnTo>
                  <a:cubicBezTo>
                    <a:pt x="9" y="60"/>
                    <a:pt x="12" y="45"/>
                    <a:pt x="13" y="28"/>
                  </a:cubicBezTo>
                  <a:close/>
                  <a:moveTo>
                    <a:pt x="1" y="69"/>
                  </a:moveTo>
                  <a:cubicBezTo>
                    <a:pt x="0" y="69"/>
                    <a:pt x="0" y="69"/>
                    <a:pt x="0" y="69"/>
                  </a:cubicBezTo>
                  <a:lnTo>
                    <a:pt x="0" y="82"/>
                  </a:lnTo>
                  <a:cubicBezTo>
                    <a:pt x="0" y="79"/>
                    <a:pt x="0" y="74"/>
                    <a:pt x="1" y="69"/>
                  </a:cubicBezTo>
                  <a:close/>
                </a:path>
              </a:pathLst>
            </a:custGeom>
            <a:solidFill>
              <a:srgbClr val="5D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5761323" y="1712110"/>
              <a:ext cx="38908" cy="95152"/>
            </a:xfrm>
            <a:custGeom>
              <a:rect b="b" l="l" r="r" t="t"/>
              <a:pathLst>
                <a:path extrusionOk="0" h="5231" w="2139">
                  <a:moveTo>
                    <a:pt x="2139" y="1"/>
                  </a:moveTo>
                  <a:cubicBezTo>
                    <a:pt x="2125" y="42"/>
                    <a:pt x="2097" y="70"/>
                    <a:pt x="2057" y="110"/>
                  </a:cubicBezTo>
                  <a:cubicBezTo>
                    <a:pt x="1618" y="511"/>
                    <a:pt x="1411" y="1083"/>
                    <a:pt x="1298" y="1676"/>
                  </a:cubicBezTo>
                  <a:lnTo>
                    <a:pt x="1298" y="1676"/>
                  </a:lnTo>
                  <a:cubicBezTo>
                    <a:pt x="1415" y="1093"/>
                    <a:pt x="1634" y="536"/>
                    <a:pt x="2057" y="137"/>
                  </a:cubicBezTo>
                  <a:cubicBezTo>
                    <a:pt x="2097" y="110"/>
                    <a:pt x="2125" y="83"/>
                    <a:pt x="2139" y="28"/>
                  </a:cubicBezTo>
                  <a:lnTo>
                    <a:pt x="2139" y="1"/>
                  </a:lnTo>
                  <a:close/>
                  <a:moveTo>
                    <a:pt x="1298" y="1676"/>
                  </a:moveTo>
                  <a:cubicBezTo>
                    <a:pt x="1288" y="1722"/>
                    <a:pt x="1280" y="1768"/>
                    <a:pt x="1272" y="1814"/>
                  </a:cubicBezTo>
                  <a:lnTo>
                    <a:pt x="1272" y="1814"/>
                  </a:lnTo>
                  <a:cubicBezTo>
                    <a:pt x="1269" y="1822"/>
                    <a:pt x="1268" y="1830"/>
                    <a:pt x="1268" y="1838"/>
                  </a:cubicBezTo>
                  <a:lnTo>
                    <a:pt x="1268" y="1838"/>
                  </a:lnTo>
                  <a:cubicBezTo>
                    <a:pt x="1267" y="1839"/>
                    <a:pt x="1267" y="1839"/>
                    <a:pt x="1267" y="1840"/>
                  </a:cubicBezTo>
                  <a:cubicBezTo>
                    <a:pt x="1267" y="1840"/>
                    <a:pt x="1267" y="1840"/>
                    <a:pt x="1268" y="1840"/>
                  </a:cubicBezTo>
                  <a:lnTo>
                    <a:pt x="1268" y="1840"/>
                  </a:lnTo>
                  <a:cubicBezTo>
                    <a:pt x="1267" y="1845"/>
                    <a:pt x="1267" y="1850"/>
                    <a:pt x="1267" y="1853"/>
                  </a:cubicBezTo>
                  <a:cubicBezTo>
                    <a:pt x="1258" y="1913"/>
                    <a:pt x="1249" y="1973"/>
                    <a:pt x="1241" y="2033"/>
                  </a:cubicBezTo>
                  <a:lnTo>
                    <a:pt x="1241" y="2033"/>
                  </a:lnTo>
                  <a:cubicBezTo>
                    <a:pt x="1251" y="1964"/>
                    <a:pt x="1262" y="1895"/>
                    <a:pt x="1275" y="1826"/>
                  </a:cubicBezTo>
                  <a:lnTo>
                    <a:pt x="1275" y="1826"/>
                  </a:lnTo>
                  <a:cubicBezTo>
                    <a:pt x="1278" y="1819"/>
                    <a:pt x="1279" y="1812"/>
                    <a:pt x="1280" y="1803"/>
                  </a:cubicBezTo>
                  <a:lnTo>
                    <a:pt x="1280" y="1803"/>
                  </a:lnTo>
                  <a:cubicBezTo>
                    <a:pt x="1280" y="1802"/>
                    <a:pt x="1280" y="1800"/>
                    <a:pt x="1280" y="1799"/>
                  </a:cubicBezTo>
                  <a:lnTo>
                    <a:pt x="1280" y="1799"/>
                  </a:lnTo>
                  <a:cubicBezTo>
                    <a:pt x="1280" y="1799"/>
                    <a:pt x="1280" y="1799"/>
                    <a:pt x="1280" y="1799"/>
                  </a:cubicBezTo>
                  <a:lnTo>
                    <a:pt x="1280" y="1799"/>
                  </a:lnTo>
                  <a:cubicBezTo>
                    <a:pt x="1280" y="1790"/>
                    <a:pt x="1280" y="1781"/>
                    <a:pt x="1280" y="1771"/>
                  </a:cubicBezTo>
                  <a:cubicBezTo>
                    <a:pt x="1286" y="1739"/>
                    <a:pt x="1292" y="1708"/>
                    <a:pt x="1298" y="1676"/>
                  </a:cubicBezTo>
                  <a:close/>
                  <a:moveTo>
                    <a:pt x="1241" y="2033"/>
                  </a:moveTo>
                  <a:lnTo>
                    <a:pt x="1241" y="2033"/>
                  </a:lnTo>
                  <a:cubicBezTo>
                    <a:pt x="1201" y="2308"/>
                    <a:pt x="1179" y="2579"/>
                    <a:pt x="1158" y="2834"/>
                  </a:cubicBezTo>
                  <a:lnTo>
                    <a:pt x="1158" y="2875"/>
                  </a:lnTo>
                  <a:cubicBezTo>
                    <a:pt x="1181" y="2606"/>
                    <a:pt x="1203" y="2317"/>
                    <a:pt x="1241" y="2033"/>
                  </a:cubicBezTo>
                  <a:close/>
                  <a:moveTo>
                    <a:pt x="123" y="2957"/>
                  </a:moveTo>
                  <a:cubicBezTo>
                    <a:pt x="82" y="2997"/>
                    <a:pt x="41" y="3024"/>
                    <a:pt x="0" y="3066"/>
                  </a:cubicBezTo>
                  <a:lnTo>
                    <a:pt x="123" y="3024"/>
                  </a:lnTo>
                  <a:lnTo>
                    <a:pt x="123" y="2957"/>
                  </a:lnTo>
                  <a:close/>
                  <a:moveTo>
                    <a:pt x="940" y="4727"/>
                  </a:moveTo>
                  <a:lnTo>
                    <a:pt x="940" y="4727"/>
                  </a:lnTo>
                  <a:cubicBezTo>
                    <a:pt x="844" y="4904"/>
                    <a:pt x="695" y="5067"/>
                    <a:pt x="463" y="5163"/>
                  </a:cubicBezTo>
                  <a:cubicBezTo>
                    <a:pt x="396" y="5191"/>
                    <a:pt x="341" y="5204"/>
                    <a:pt x="272" y="5231"/>
                  </a:cubicBezTo>
                  <a:lnTo>
                    <a:pt x="327" y="5231"/>
                  </a:lnTo>
                  <a:cubicBezTo>
                    <a:pt x="641" y="5231"/>
                    <a:pt x="831" y="5013"/>
                    <a:pt x="940" y="4727"/>
                  </a:cubicBezTo>
                  <a:close/>
                </a:path>
              </a:pathLst>
            </a:custGeom>
            <a:solidFill>
              <a:srgbClr val="966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5500325" y="1568243"/>
              <a:ext cx="311431" cy="248494"/>
            </a:xfrm>
            <a:custGeom>
              <a:rect b="b" l="l" r="r" t="t"/>
              <a:pathLst>
                <a:path extrusionOk="0" h="13661" w="17121">
                  <a:moveTo>
                    <a:pt x="8295" y="1"/>
                  </a:moveTo>
                  <a:cubicBezTo>
                    <a:pt x="8023" y="1"/>
                    <a:pt x="7736" y="14"/>
                    <a:pt x="7451" y="41"/>
                  </a:cubicBezTo>
                  <a:cubicBezTo>
                    <a:pt x="6483" y="123"/>
                    <a:pt x="5517" y="328"/>
                    <a:pt x="4658" y="791"/>
                  </a:cubicBezTo>
                  <a:cubicBezTo>
                    <a:pt x="3759" y="1267"/>
                    <a:pt x="3051" y="1975"/>
                    <a:pt x="2357" y="2711"/>
                  </a:cubicBezTo>
                  <a:cubicBezTo>
                    <a:pt x="2003" y="3092"/>
                    <a:pt x="1649" y="3488"/>
                    <a:pt x="1253" y="3869"/>
                  </a:cubicBezTo>
                  <a:cubicBezTo>
                    <a:pt x="1050" y="4060"/>
                    <a:pt x="818" y="4236"/>
                    <a:pt x="587" y="4372"/>
                  </a:cubicBezTo>
                  <a:cubicBezTo>
                    <a:pt x="396" y="4523"/>
                    <a:pt x="205" y="4645"/>
                    <a:pt x="0" y="4768"/>
                  </a:cubicBezTo>
                  <a:cubicBezTo>
                    <a:pt x="491" y="4958"/>
                    <a:pt x="1022" y="5053"/>
                    <a:pt x="1553" y="5053"/>
                  </a:cubicBezTo>
                  <a:cubicBezTo>
                    <a:pt x="2152" y="5053"/>
                    <a:pt x="2752" y="4931"/>
                    <a:pt x="3296" y="4699"/>
                  </a:cubicBezTo>
                  <a:cubicBezTo>
                    <a:pt x="3937" y="4400"/>
                    <a:pt x="4509" y="3964"/>
                    <a:pt x="5108" y="3582"/>
                  </a:cubicBezTo>
                  <a:cubicBezTo>
                    <a:pt x="6443" y="2765"/>
                    <a:pt x="7996" y="2289"/>
                    <a:pt x="9576" y="2220"/>
                  </a:cubicBezTo>
                  <a:lnTo>
                    <a:pt x="9603" y="2220"/>
                  </a:lnTo>
                  <a:cubicBezTo>
                    <a:pt x="9821" y="2220"/>
                    <a:pt x="10079" y="2302"/>
                    <a:pt x="10052" y="2507"/>
                  </a:cubicBezTo>
                  <a:cubicBezTo>
                    <a:pt x="10052" y="2589"/>
                    <a:pt x="9984" y="2656"/>
                    <a:pt x="9957" y="2725"/>
                  </a:cubicBezTo>
                  <a:cubicBezTo>
                    <a:pt x="9875" y="2956"/>
                    <a:pt x="10148" y="3188"/>
                    <a:pt x="10393" y="3188"/>
                  </a:cubicBezTo>
                  <a:lnTo>
                    <a:pt x="10420" y="3188"/>
                  </a:lnTo>
                  <a:cubicBezTo>
                    <a:pt x="10665" y="3174"/>
                    <a:pt x="10896" y="3010"/>
                    <a:pt x="11114" y="2901"/>
                  </a:cubicBezTo>
                  <a:cubicBezTo>
                    <a:pt x="11250" y="2847"/>
                    <a:pt x="11373" y="2820"/>
                    <a:pt x="11482" y="2820"/>
                  </a:cubicBezTo>
                  <a:cubicBezTo>
                    <a:pt x="11686" y="2820"/>
                    <a:pt x="11850" y="2929"/>
                    <a:pt x="11973" y="3146"/>
                  </a:cubicBezTo>
                  <a:cubicBezTo>
                    <a:pt x="12218" y="3555"/>
                    <a:pt x="12313" y="4169"/>
                    <a:pt x="12776" y="4223"/>
                  </a:cubicBezTo>
                  <a:lnTo>
                    <a:pt x="12830" y="4223"/>
                  </a:lnTo>
                  <a:cubicBezTo>
                    <a:pt x="13253" y="4223"/>
                    <a:pt x="13538" y="3664"/>
                    <a:pt x="13988" y="3610"/>
                  </a:cubicBezTo>
                  <a:lnTo>
                    <a:pt x="14043" y="3610"/>
                  </a:lnTo>
                  <a:cubicBezTo>
                    <a:pt x="14315" y="3610"/>
                    <a:pt x="14560" y="3827"/>
                    <a:pt x="14669" y="4073"/>
                  </a:cubicBezTo>
                  <a:cubicBezTo>
                    <a:pt x="14806" y="4345"/>
                    <a:pt x="14806" y="4645"/>
                    <a:pt x="14819" y="4944"/>
                  </a:cubicBezTo>
                  <a:cubicBezTo>
                    <a:pt x="14833" y="5394"/>
                    <a:pt x="14833" y="5843"/>
                    <a:pt x="14846" y="6293"/>
                  </a:cubicBezTo>
                  <a:cubicBezTo>
                    <a:pt x="14860" y="6620"/>
                    <a:pt x="14873" y="6987"/>
                    <a:pt x="15105" y="7219"/>
                  </a:cubicBezTo>
                  <a:cubicBezTo>
                    <a:pt x="15200" y="7328"/>
                    <a:pt x="15350" y="7369"/>
                    <a:pt x="15487" y="7369"/>
                  </a:cubicBezTo>
                  <a:cubicBezTo>
                    <a:pt x="15677" y="7369"/>
                    <a:pt x="15854" y="7274"/>
                    <a:pt x="15895" y="7083"/>
                  </a:cubicBezTo>
                  <a:lnTo>
                    <a:pt x="15895" y="7083"/>
                  </a:lnTo>
                  <a:cubicBezTo>
                    <a:pt x="16126" y="8690"/>
                    <a:pt x="15568" y="10392"/>
                    <a:pt x="14437" y="11563"/>
                  </a:cubicBezTo>
                  <a:lnTo>
                    <a:pt x="14533" y="11563"/>
                  </a:lnTo>
                  <a:cubicBezTo>
                    <a:pt x="14669" y="11563"/>
                    <a:pt x="14819" y="11550"/>
                    <a:pt x="14982" y="11496"/>
                  </a:cubicBezTo>
                  <a:cubicBezTo>
                    <a:pt x="15023" y="11454"/>
                    <a:pt x="15064" y="11427"/>
                    <a:pt x="15105" y="11387"/>
                  </a:cubicBezTo>
                  <a:lnTo>
                    <a:pt x="15105" y="11454"/>
                  </a:lnTo>
                  <a:cubicBezTo>
                    <a:pt x="15323" y="11360"/>
                    <a:pt x="15500" y="11209"/>
                    <a:pt x="15541" y="10991"/>
                  </a:cubicBezTo>
                  <a:lnTo>
                    <a:pt x="15541" y="10991"/>
                  </a:lnTo>
                  <a:cubicBezTo>
                    <a:pt x="15527" y="11209"/>
                    <a:pt x="15105" y="13539"/>
                    <a:pt x="14873" y="13539"/>
                  </a:cubicBezTo>
                  <a:lnTo>
                    <a:pt x="14860" y="13539"/>
                  </a:lnTo>
                  <a:cubicBezTo>
                    <a:pt x="15009" y="13606"/>
                    <a:pt x="15132" y="13648"/>
                    <a:pt x="15254" y="13661"/>
                  </a:cubicBezTo>
                  <a:cubicBezTo>
                    <a:pt x="15323" y="13634"/>
                    <a:pt x="15378" y="13621"/>
                    <a:pt x="15445" y="13593"/>
                  </a:cubicBezTo>
                  <a:cubicBezTo>
                    <a:pt x="15677" y="13497"/>
                    <a:pt x="15826" y="13334"/>
                    <a:pt x="15922" y="13157"/>
                  </a:cubicBezTo>
                  <a:cubicBezTo>
                    <a:pt x="16126" y="12667"/>
                    <a:pt x="16126" y="11932"/>
                    <a:pt x="16140" y="11482"/>
                  </a:cubicBezTo>
                  <a:lnTo>
                    <a:pt x="16140" y="11264"/>
                  </a:lnTo>
                  <a:cubicBezTo>
                    <a:pt x="16168" y="10937"/>
                    <a:pt x="16195" y="10583"/>
                    <a:pt x="16262" y="10229"/>
                  </a:cubicBezTo>
                  <a:lnTo>
                    <a:pt x="16262" y="10201"/>
                  </a:lnTo>
                  <a:cubicBezTo>
                    <a:pt x="16371" y="9575"/>
                    <a:pt x="16576" y="8963"/>
                    <a:pt x="17039" y="8540"/>
                  </a:cubicBezTo>
                  <a:cubicBezTo>
                    <a:pt x="17079" y="8500"/>
                    <a:pt x="17107" y="8472"/>
                    <a:pt x="17121" y="8431"/>
                  </a:cubicBezTo>
                  <a:lnTo>
                    <a:pt x="17121" y="8363"/>
                  </a:lnTo>
                  <a:cubicBezTo>
                    <a:pt x="17107" y="7982"/>
                    <a:pt x="16862" y="7410"/>
                    <a:pt x="16821" y="7042"/>
                  </a:cubicBezTo>
                  <a:cubicBezTo>
                    <a:pt x="16767" y="6442"/>
                    <a:pt x="16753" y="5857"/>
                    <a:pt x="16616" y="5271"/>
                  </a:cubicBezTo>
                  <a:cubicBezTo>
                    <a:pt x="16467" y="4686"/>
                    <a:pt x="16195" y="4154"/>
                    <a:pt x="15854" y="3651"/>
                  </a:cubicBezTo>
                  <a:cubicBezTo>
                    <a:pt x="14601" y="1785"/>
                    <a:pt x="12476" y="600"/>
                    <a:pt x="10270" y="192"/>
                  </a:cubicBezTo>
                  <a:cubicBezTo>
                    <a:pt x="9616" y="68"/>
                    <a:pt x="8962" y="1"/>
                    <a:pt x="8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5774201" y="1785798"/>
              <a:ext cx="40636" cy="55916"/>
            </a:xfrm>
            <a:custGeom>
              <a:rect b="b" l="l" r="r" t="t"/>
              <a:pathLst>
                <a:path extrusionOk="0" h="3074" w="2234">
                  <a:moveTo>
                    <a:pt x="1029" y="0"/>
                  </a:moveTo>
                  <a:cubicBezTo>
                    <a:pt x="985" y="0"/>
                    <a:pt x="940" y="7"/>
                    <a:pt x="899" y="23"/>
                  </a:cubicBezTo>
                  <a:cubicBezTo>
                    <a:pt x="859" y="36"/>
                    <a:pt x="832" y="50"/>
                    <a:pt x="790" y="63"/>
                  </a:cubicBezTo>
                  <a:cubicBezTo>
                    <a:pt x="763" y="90"/>
                    <a:pt x="736" y="104"/>
                    <a:pt x="695" y="132"/>
                  </a:cubicBezTo>
                  <a:cubicBezTo>
                    <a:pt x="641" y="186"/>
                    <a:pt x="600" y="226"/>
                    <a:pt x="559" y="281"/>
                  </a:cubicBezTo>
                  <a:cubicBezTo>
                    <a:pt x="518" y="335"/>
                    <a:pt x="478" y="390"/>
                    <a:pt x="450" y="444"/>
                  </a:cubicBezTo>
                  <a:cubicBezTo>
                    <a:pt x="423" y="472"/>
                    <a:pt x="409" y="486"/>
                    <a:pt x="396" y="513"/>
                  </a:cubicBezTo>
                  <a:cubicBezTo>
                    <a:pt x="382" y="540"/>
                    <a:pt x="354" y="568"/>
                    <a:pt x="341" y="595"/>
                  </a:cubicBezTo>
                  <a:cubicBezTo>
                    <a:pt x="273" y="704"/>
                    <a:pt x="218" y="813"/>
                    <a:pt x="164" y="935"/>
                  </a:cubicBezTo>
                  <a:cubicBezTo>
                    <a:pt x="109" y="1058"/>
                    <a:pt x="69" y="1180"/>
                    <a:pt x="42" y="1316"/>
                  </a:cubicBezTo>
                  <a:cubicBezTo>
                    <a:pt x="28" y="1385"/>
                    <a:pt x="14" y="1466"/>
                    <a:pt x="14" y="1534"/>
                  </a:cubicBezTo>
                  <a:cubicBezTo>
                    <a:pt x="14" y="1603"/>
                    <a:pt x="0" y="1670"/>
                    <a:pt x="14" y="1752"/>
                  </a:cubicBezTo>
                  <a:cubicBezTo>
                    <a:pt x="14" y="1888"/>
                    <a:pt x="42" y="2038"/>
                    <a:pt x="96" y="2188"/>
                  </a:cubicBezTo>
                  <a:cubicBezTo>
                    <a:pt x="109" y="2256"/>
                    <a:pt x="151" y="2338"/>
                    <a:pt x="191" y="2406"/>
                  </a:cubicBezTo>
                  <a:cubicBezTo>
                    <a:pt x="205" y="2447"/>
                    <a:pt x="232" y="2474"/>
                    <a:pt x="245" y="2515"/>
                  </a:cubicBezTo>
                  <a:lnTo>
                    <a:pt x="287" y="2556"/>
                  </a:lnTo>
                  <a:lnTo>
                    <a:pt x="300" y="2583"/>
                  </a:lnTo>
                  <a:lnTo>
                    <a:pt x="314" y="2610"/>
                  </a:lnTo>
                  <a:cubicBezTo>
                    <a:pt x="409" y="2719"/>
                    <a:pt x="518" y="2828"/>
                    <a:pt x="668" y="2923"/>
                  </a:cubicBezTo>
                  <a:cubicBezTo>
                    <a:pt x="736" y="2965"/>
                    <a:pt x="832" y="3005"/>
                    <a:pt x="913" y="3032"/>
                  </a:cubicBezTo>
                  <a:cubicBezTo>
                    <a:pt x="1008" y="3059"/>
                    <a:pt x="1104" y="3074"/>
                    <a:pt x="1213" y="3074"/>
                  </a:cubicBezTo>
                  <a:cubicBezTo>
                    <a:pt x="1308" y="3059"/>
                    <a:pt x="1404" y="3046"/>
                    <a:pt x="1498" y="3005"/>
                  </a:cubicBezTo>
                  <a:cubicBezTo>
                    <a:pt x="1580" y="2978"/>
                    <a:pt x="1662" y="2923"/>
                    <a:pt x="1716" y="2883"/>
                  </a:cubicBezTo>
                  <a:cubicBezTo>
                    <a:pt x="1853" y="2774"/>
                    <a:pt x="1948" y="2651"/>
                    <a:pt x="2030" y="2529"/>
                  </a:cubicBezTo>
                  <a:cubicBezTo>
                    <a:pt x="2098" y="2406"/>
                    <a:pt x="2152" y="2269"/>
                    <a:pt x="2194" y="2147"/>
                  </a:cubicBezTo>
                  <a:cubicBezTo>
                    <a:pt x="2221" y="2011"/>
                    <a:pt x="2234" y="1875"/>
                    <a:pt x="2234" y="1739"/>
                  </a:cubicBezTo>
                  <a:cubicBezTo>
                    <a:pt x="2234" y="1603"/>
                    <a:pt x="2221" y="1479"/>
                    <a:pt x="2179" y="1343"/>
                  </a:cubicBezTo>
                  <a:cubicBezTo>
                    <a:pt x="2139" y="1221"/>
                    <a:pt x="2085" y="1112"/>
                    <a:pt x="1989" y="1016"/>
                  </a:cubicBezTo>
                  <a:lnTo>
                    <a:pt x="1989" y="1016"/>
                  </a:lnTo>
                  <a:cubicBezTo>
                    <a:pt x="2003" y="1140"/>
                    <a:pt x="1989" y="1262"/>
                    <a:pt x="1962" y="1371"/>
                  </a:cubicBezTo>
                  <a:cubicBezTo>
                    <a:pt x="1948" y="1479"/>
                    <a:pt x="1907" y="1575"/>
                    <a:pt x="1867" y="1670"/>
                  </a:cubicBezTo>
                  <a:cubicBezTo>
                    <a:pt x="1825" y="1766"/>
                    <a:pt x="1771" y="1861"/>
                    <a:pt x="1716" y="1943"/>
                  </a:cubicBezTo>
                  <a:cubicBezTo>
                    <a:pt x="1662" y="2024"/>
                    <a:pt x="1607" y="2106"/>
                    <a:pt x="1540" y="2175"/>
                  </a:cubicBezTo>
                  <a:cubicBezTo>
                    <a:pt x="1471" y="2229"/>
                    <a:pt x="1404" y="2284"/>
                    <a:pt x="1349" y="2311"/>
                  </a:cubicBezTo>
                  <a:cubicBezTo>
                    <a:pt x="1308" y="2324"/>
                    <a:pt x="1281" y="2338"/>
                    <a:pt x="1267" y="2338"/>
                  </a:cubicBezTo>
                  <a:lnTo>
                    <a:pt x="1199" y="2338"/>
                  </a:lnTo>
                  <a:cubicBezTo>
                    <a:pt x="1186" y="2338"/>
                    <a:pt x="1172" y="2324"/>
                    <a:pt x="1144" y="2324"/>
                  </a:cubicBezTo>
                  <a:cubicBezTo>
                    <a:pt x="1131" y="2311"/>
                    <a:pt x="1104" y="2297"/>
                    <a:pt x="1077" y="2284"/>
                  </a:cubicBezTo>
                  <a:lnTo>
                    <a:pt x="1008" y="2215"/>
                  </a:lnTo>
                  <a:cubicBezTo>
                    <a:pt x="981" y="2188"/>
                    <a:pt x="941" y="2160"/>
                    <a:pt x="913" y="2120"/>
                  </a:cubicBezTo>
                  <a:lnTo>
                    <a:pt x="913" y="2106"/>
                  </a:lnTo>
                  <a:lnTo>
                    <a:pt x="899" y="2093"/>
                  </a:lnTo>
                  <a:lnTo>
                    <a:pt x="886" y="2079"/>
                  </a:lnTo>
                  <a:cubicBezTo>
                    <a:pt x="872" y="2066"/>
                    <a:pt x="859" y="2052"/>
                    <a:pt x="859" y="2024"/>
                  </a:cubicBezTo>
                  <a:cubicBezTo>
                    <a:pt x="845" y="2011"/>
                    <a:pt x="832" y="1997"/>
                    <a:pt x="832" y="1984"/>
                  </a:cubicBezTo>
                  <a:cubicBezTo>
                    <a:pt x="817" y="1957"/>
                    <a:pt x="817" y="1943"/>
                    <a:pt x="804" y="1929"/>
                  </a:cubicBezTo>
                  <a:cubicBezTo>
                    <a:pt x="777" y="1848"/>
                    <a:pt x="750" y="1766"/>
                    <a:pt x="736" y="1684"/>
                  </a:cubicBezTo>
                  <a:cubicBezTo>
                    <a:pt x="736" y="1657"/>
                    <a:pt x="736" y="1643"/>
                    <a:pt x="723" y="1616"/>
                  </a:cubicBezTo>
                  <a:lnTo>
                    <a:pt x="723" y="1548"/>
                  </a:lnTo>
                  <a:lnTo>
                    <a:pt x="723" y="1412"/>
                  </a:lnTo>
                  <a:cubicBezTo>
                    <a:pt x="723" y="1316"/>
                    <a:pt x="736" y="1207"/>
                    <a:pt x="750" y="1112"/>
                  </a:cubicBezTo>
                  <a:cubicBezTo>
                    <a:pt x="750" y="1058"/>
                    <a:pt x="763" y="1003"/>
                    <a:pt x="777" y="949"/>
                  </a:cubicBezTo>
                  <a:lnTo>
                    <a:pt x="817" y="785"/>
                  </a:lnTo>
                  <a:lnTo>
                    <a:pt x="845" y="622"/>
                  </a:lnTo>
                  <a:lnTo>
                    <a:pt x="886" y="459"/>
                  </a:lnTo>
                  <a:cubicBezTo>
                    <a:pt x="899" y="417"/>
                    <a:pt x="913" y="363"/>
                    <a:pt x="941" y="322"/>
                  </a:cubicBezTo>
                  <a:cubicBezTo>
                    <a:pt x="941" y="295"/>
                    <a:pt x="954" y="281"/>
                    <a:pt x="968" y="254"/>
                  </a:cubicBezTo>
                  <a:cubicBezTo>
                    <a:pt x="981" y="241"/>
                    <a:pt x="981" y="226"/>
                    <a:pt x="1008" y="199"/>
                  </a:cubicBezTo>
                  <a:cubicBezTo>
                    <a:pt x="1035" y="172"/>
                    <a:pt x="1077" y="145"/>
                    <a:pt x="1117" y="118"/>
                  </a:cubicBezTo>
                  <a:cubicBezTo>
                    <a:pt x="1144" y="111"/>
                    <a:pt x="1172" y="108"/>
                    <a:pt x="1199" y="108"/>
                  </a:cubicBezTo>
                  <a:cubicBezTo>
                    <a:pt x="1226" y="108"/>
                    <a:pt x="1253" y="111"/>
                    <a:pt x="1281" y="118"/>
                  </a:cubicBezTo>
                  <a:cubicBezTo>
                    <a:pt x="1253" y="63"/>
                    <a:pt x="1186" y="23"/>
                    <a:pt x="1117" y="9"/>
                  </a:cubicBezTo>
                  <a:cubicBezTo>
                    <a:pt x="1089" y="3"/>
                    <a:pt x="1059" y="0"/>
                    <a:pt x="1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5478887" y="1785798"/>
              <a:ext cx="30250" cy="56644"/>
            </a:xfrm>
            <a:custGeom>
              <a:rect b="b" l="l" r="r" t="t"/>
              <a:pathLst>
                <a:path extrusionOk="0" h="3114" w="1663">
                  <a:moveTo>
                    <a:pt x="1269" y="0"/>
                  </a:moveTo>
                  <a:cubicBezTo>
                    <a:pt x="1192" y="0"/>
                    <a:pt x="1114" y="8"/>
                    <a:pt x="1036" y="23"/>
                  </a:cubicBezTo>
                  <a:cubicBezTo>
                    <a:pt x="927" y="50"/>
                    <a:pt x="818" y="90"/>
                    <a:pt x="709" y="159"/>
                  </a:cubicBezTo>
                  <a:cubicBezTo>
                    <a:pt x="614" y="213"/>
                    <a:pt x="518" y="295"/>
                    <a:pt x="436" y="377"/>
                  </a:cubicBezTo>
                  <a:cubicBezTo>
                    <a:pt x="287" y="540"/>
                    <a:pt x="178" y="758"/>
                    <a:pt x="110" y="962"/>
                  </a:cubicBezTo>
                  <a:cubicBezTo>
                    <a:pt x="69" y="1071"/>
                    <a:pt x="42" y="1180"/>
                    <a:pt x="28" y="1289"/>
                  </a:cubicBezTo>
                  <a:cubicBezTo>
                    <a:pt x="15" y="1343"/>
                    <a:pt x="15" y="1398"/>
                    <a:pt x="15" y="1452"/>
                  </a:cubicBezTo>
                  <a:cubicBezTo>
                    <a:pt x="1" y="1479"/>
                    <a:pt x="1" y="1507"/>
                    <a:pt x="1" y="1534"/>
                  </a:cubicBezTo>
                  <a:lnTo>
                    <a:pt x="1" y="1616"/>
                  </a:lnTo>
                  <a:lnTo>
                    <a:pt x="1" y="1697"/>
                  </a:lnTo>
                  <a:lnTo>
                    <a:pt x="1" y="1779"/>
                  </a:lnTo>
                  <a:cubicBezTo>
                    <a:pt x="15" y="1821"/>
                    <a:pt x="15" y="1875"/>
                    <a:pt x="28" y="1929"/>
                  </a:cubicBezTo>
                  <a:cubicBezTo>
                    <a:pt x="28" y="1984"/>
                    <a:pt x="42" y="2038"/>
                    <a:pt x="55" y="2093"/>
                  </a:cubicBezTo>
                  <a:lnTo>
                    <a:pt x="69" y="2175"/>
                  </a:lnTo>
                  <a:cubicBezTo>
                    <a:pt x="82" y="2202"/>
                    <a:pt x="82" y="2229"/>
                    <a:pt x="96" y="2256"/>
                  </a:cubicBezTo>
                  <a:cubicBezTo>
                    <a:pt x="110" y="2311"/>
                    <a:pt x="124" y="2365"/>
                    <a:pt x="151" y="2420"/>
                  </a:cubicBezTo>
                  <a:lnTo>
                    <a:pt x="191" y="2502"/>
                  </a:lnTo>
                  <a:cubicBezTo>
                    <a:pt x="205" y="2529"/>
                    <a:pt x="219" y="2556"/>
                    <a:pt x="233" y="2569"/>
                  </a:cubicBezTo>
                  <a:cubicBezTo>
                    <a:pt x="287" y="2678"/>
                    <a:pt x="355" y="2774"/>
                    <a:pt x="451" y="2869"/>
                  </a:cubicBezTo>
                  <a:lnTo>
                    <a:pt x="491" y="2896"/>
                  </a:lnTo>
                  <a:cubicBezTo>
                    <a:pt x="505" y="2910"/>
                    <a:pt x="518" y="2923"/>
                    <a:pt x="532" y="2923"/>
                  </a:cubicBezTo>
                  <a:cubicBezTo>
                    <a:pt x="560" y="2950"/>
                    <a:pt x="587" y="2965"/>
                    <a:pt x="614" y="2978"/>
                  </a:cubicBezTo>
                  <a:cubicBezTo>
                    <a:pt x="627" y="2992"/>
                    <a:pt x="641" y="3005"/>
                    <a:pt x="654" y="3005"/>
                  </a:cubicBezTo>
                  <a:cubicBezTo>
                    <a:pt x="669" y="3019"/>
                    <a:pt x="682" y="3019"/>
                    <a:pt x="696" y="3032"/>
                  </a:cubicBezTo>
                  <a:cubicBezTo>
                    <a:pt x="709" y="3032"/>
                    <a:pt x="723" y="3046"/>
                    <a:pt x="736" y="3046"/>
                  </a:cubicBezTo>
                  <a:cubicBezTo>
                    <a:pt x="750" y="3059"/>
                    <a:pt x="763" y="3059"/>
                    <a:pt x="777" y="3074"/>
                  </a:cubicBezTo>
                  <a:cubicBezTo>
                    <a:pt x="845" y="3101"/>
                    <a:pt x="914" y="3101"/>
                    <a:pt x="981" y="3114"/>
                  </a:cubicBezTo>
                  <a:cubicBezTo>
                    <a:pt x="1036" y="3114"/>
                    <a:pt x="1104" y="3114"/>
                    <a:pt x="1172" y="3101"/>
                  </a:cubicBezTo>
                  <a:cubicBezTo>
                    <a:pt x="1281" y="3087"/>
                    <a:pt x="1404" y="3032"/>
                    <a:pt x="1486" y="2950"/>
                  </a:cubicBezTo>
                  <a:cubicBezTo>
                    <a:pt x="1580" y="2883"/>
                    <a:pt x="1635" y="2774"/>
                    <a:pt x="1635" y="2665"/>
                  </a:cubicBezTo>
                  <a:lnTo>
                    <a:pt x="1635" y="2665"/>
                  </a:lnTo>
                  <a:lnTo>
                    <a:pt x="1608" y="2692"/>
                  </a:lnTo>
                  <a:lnTo>
                    <a:pt x="1595" y="2705"/>
                  </a:lnTo>
                  <a:lnTo>
                    <a:pt x="1580" y="2705"/>
                  </a:lnTo>
                  <a:lnTo>
                    <a:pt x="1553" y="2719"/>
                  </a:lnTo>
                  <a:cubicBezTo>
                    <a:pt x="1540" y="2732"/>
                    <a:pt x="1526" y="2732"/>
                    <a:pt x="1513" y="2732"/>
                  </a:cubicBezTo>
                  <a:lnTo>
                    <a:pt x="1499" y="2747"/>
                  </a:lnTo>
                  <a:lnTo>
                    <a:pt x="1458" y="2747"/>
                  </a:lnTo>
                  <a:lnTo>
                    <a:pt x="1431" y="2760"/>
                  </a:lnTo>
                  <a:lnTo>
                    <a:pt x="1335" y="2760"/>
                  </a:lnTo>
                  <a:cubicBezTo>
                    <a:pt x="1322" y="2760"/>
                    <a:pt x="1295" y="2760"/>
                    <a:pt x="1281" y="2747"/>
                  </a:cubicBezTo>
                  <a:lnTo>
                    <a:pt x="1226" y="2747"/>
                  </a:lnTo>
                  <a:cubicBezTo>
                    <a:pt x="1213" y="2732"/>
                    <a:pt x="1186" y="2732"/>
                    <a:pt x="1172" y="2719"/>
                  </a:cubicBezTo>
                  <a:lnTo>
                    <a:pt x="1145" y="2719"/>
                  </a:lnTo>
                  <a:lnTo>
                    <a:pt x="1132" y="2705"/>
                  </a:lnTo>
                  <a:lnTo>
                    <a:pt x="1117" y="2692"/>
                  </a:lnTo>
                  <a:lnTo>
                    <a:pt x="1104" y="2692"/>
                  </a:lnTo>
                  <a:lnTo>
                    <a:pt x="1090" y="2678"/>
                  </a:lnTo>
                  <a:cubicBezTo>
                    <a:pt x="1077" y="2678"/>
                    <a:pt x="1077" y="2665"/>
                    <a:pt x="1063" y="2665"/>
                  </a:cubicBezTo>
                  <a:lnTo>
                    <a:pt x="1050" y="2651"/>
                  </a:lnTo>
                  <a:cubicBezTo>
                    <a:pt x="1036" y="2638"/>
                    <a:pt x="1023" y="2638"/>
                    <a:pt x="1023" y="2624"/>
                  </a:cubicBezTo>
                  <a:lnTo>
                    <a:pt x="1008" y="2610"/>
                  </a:lnTo>
                  <a:cubicBezTo>
                    <a:pt x="995" y="2596"/>
                    <a:pt x="995" y="2596"/>
                    <a:pt x="995" y="2583"/>
                  </a:cubicBezTo>
                  <a:cubicBezTo>
                    <a:pt x="981" y="2583"/>
                    <a:pt x="981" y="2569"/>
                    <a:pt x="981" y="2569"/>
                  </a:cubicBezTo>
                  <a:cubicBezTo>
                    <a:pt x="968" y="2569"/>
                    <a:pt x="968" y="2556"/>
                    <a:pt x="968" y="2556"/>
                  </a:cubicBezTo>
                  <a:cubicBezTo>
                    <a:pt x="954" y="2542"/>
                    <a:pt x="941" y="2529"/>
                    <a:pt x="941" y="2515"/>
                  </a:cubicBezTo>
                  <a:cubicBezTo>
                    <a:pt x="941" y="2502"/>
                    <a:pt x="927" y="2502"/>
                    <a:pt x="927" y="2487"/>
                  </a:cubicBezTo>
                  <a:lnTo>
                    <a:pt x="914" y="2474"/>
                  </a:lnTo>
                  <a:cubicBezTo>
                    <a:pt x="859" y="2365"/>
                    <a:pt x="818" y="2229"/>
                    <a:pt x="805" y="2079"/>
                  </a:cubicBezTo>
                  <a:lnTo>
                    <a:pt x="791" y="2024"/>
                  </a:lnTo>
                  <a:lnTo>
                    <a:pt x="791" y="1970"/>
                  </a:lnTo>
                  <a:cubicBezTo>
                    <a:pt x="791" y="1929"/>
                    <a:pt x="777" y="1888"/>
                    <a:pt x="777" y="1848"/>
                  </a:cubicBezTo>
                  <a:lnTo>
                    <a:pt x="777" y="1739"/>
                  </a:lnTo>
                  <a:lnTo>
                    <a:pt x="777" y="1670"/>
                  </a:lnTo>
                  <a:lnTo>
                    <a:pt x="777" y="1616"/>
                  </a:lnTo>
                  <a:lnTo>
                    <a:pt x="777" y="1548"/>
                  </a:lnTo>
                  <a:lnTo>
                    <a:pt x="777" y="1494"/>
                  </a:lnTo>
                  <a:lnTo>
                    <a:pt x="777" y="1439"/>
                  </a:lnTo>
                  <a:lnTo>
                    <a:pt x="777" y="1385"/>
                  </a:lnTo>
                  <a:cubicBezTo>
                    <a:pt x="791" y="1303"/>
                    <a:pt x="805" y="1221"/>
                    <a:pt x="805" y="1153"/>
                  </a:cubicBezTo>
                  <a:cubicBezTo>
                    <a:pt x="818" y="1071"/>
                    <a:pt x="832" y="1003"/>
                    <a:pt x="859" y="935"/>
                  </a:cubicBezTo>
                  <a:cubicBezTo>
                    <a:pt x="872" y="867"/>
                    <a:pt x="900" y="799"/>
                    <a:pt x="927" y="731"/>
                  </a:cubicBezTo>
                  <a:cubicBezTo>
                    <a:pt x="995" y="595"/>
                    <a:pt x="1077" y="472"/>
                    <a:pt x="1186" y="363"/>
                  </a:cubicBezTo>
                  <a:cubicBezTo>
                    <a:pt x="1254" y="308"/>
                    <a:pt x="1322" y="268"/>
                    <a:pt x="1404" y="213"/>
                  </a:cubicBezTo>
                  <a:cubicBezTo>
                    <a:pt x="1472" y="172"/>
                    <a:pt x="1567" y="132"/>
                    <a:pt x="1662" y="77"/>
                  </a:cubicBezTo>
                  <a:cubicBezTo>
                    <a:pt x="1540" y="25"/>
                    <a:pt x="1406" y="0"/>
                    <a:pt x="1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5338660" y="1421252"/>
              <a:ext cx="627810" cy="214842"/>
            </a:xfrm>
            <a:custGeom>
              <a:rect b="b" l="l" r="r" t="t"/>
              <a:pathLst>
                <a:path extrusionOk="0" h="11811" w="34514">
                  <a:moveTo>
                    <a:pt x="19605" y="1"/>
                  </a:moveTo>
                  <a:cubicBezTo>
                    <a:pt x="19485" y="1"/>
                    <a:pt x="19366" y="1"/>
                    <a:pt x="19246" y="1"/>
                  </a:cubicBezTo>
                  <a:cubicBezTo>
                    <a:pt x="13702" y="43"/>
                    <a:pt x="8160" y="710"/>
                    <a:pt x="2807" y="2017"/>
                  </a:cubicBezTo>
                  <a:cubicBezTo>
                    <a:pt x="2126" y="2181"/>
                    <a:pt x="1445" y="2358"/>
                    <a:pt x="764" y="2549"/>
                  </a:cubicBezTo>
                  <a:cubicBezTo>
                    <a:pt x="424" y="2644"/>
                    <a:pt x="1" y="2849"/>
                    <a:pt x="55" y="3175"/>
                  </a:cubicBezTo>
                  <a:cubicBezTo>
                    <a:pt x="69" y="3297"/>
                    <a:pt x="151" y="3393"/>
                    <a:pt x="233" y="3502"/>
                  </a:cubicBezTo>
                  <a:cubicBezTo>
                    <a:pt x="1635" y="5122"/>
                    <a:pt x="3024" y="6757"/>
                    <a:pt x="4428" y="8391"/>
                  </a:cubicBezTo>
                  <a:cubicBezTo>
                    <a:pt x="5122" y="9208"/>
                    <a:pt x="5763" y="10080"/>
                    <a:pt x="6525" y="10843"/>
                  </a:cubicBezTo>
                  <a:cubicBezTo>
                    <a:pt x="6805" y="11122"/>
                    <a:pt x="7013" y="11231"/>
                    <a:pt x="7246" y="11231"/>
                  </a:cubicBezTo>
                  <a:cubicBezTo>
                    <a:pt x="7444" y="11231"/>
                    <a:pt x="7661" y="11153"/>
                    <a:pt x="7955" y="11033"/>
                  </a:cubicBezTo>
                  <a:cubicBezTo>
                    <a:pt x="8623" y="10788"/>
                    <a:pt x="9304" y="10530"/>
                    <a:pt x="9970" y="10298"/>
                  </a:cubicBezTo>
                  <a:cubicBezTo>
                    <a:pt x="11292" y="9849"/>
                    <a:pt x="12627" y="9453"/>
                    <a:pt x="13989" y="9181"/>
                  </a:cubicBezTo>
                  <a:cubicBezTo>
                    <a:pt x="15253" y="8923"/>
                    <a:pt x="16545" y="8768"/>
                    <a:pt x="17836" y="8768"/>
                  </a:cubicBezTo>
                  <a:cubicBezTo>
                    <a:pt x="18922" y="8768"/>
                    <a:pt x="20006" y="8878"/>
                    <a:pt x="21071" y="9127"/>
                  </a:cubicBezTo>
                  <a:cubicBezTo>
                    <a:pt x="21589" y="9236"/>
                    <a:pt x="22106" y="9399"/>
                    <a:pt x="22542" y="9726"/>
                  </a:cubicBezTo>
                  <a:cubicBezTo>
                    <a:pt x="22827" y="9931"/>
                    <a:pt x="23060" y="10216"/>
                    <a:pt x="23359" y="10394"/>
                  </a:cubicBezTo>
                  <a:cubicBezTo>
                    <a:pt x="23617" y="10543"/>
                    <a:pt x="23904" y="10625"/>
                    <a:pt x="24189" y="10706"/>
                  </a:cubicBezTo>
                  <a:cubicBezTo>
                    <a:pt x="24979" y="10924"/>
                    <a:pt x="25797" y="11102"/>
                    <a:pt x="26587" y="11360"/>
                  </a:cubicBezTo>
                  <a:cubicBezTo>
                    <a:pt x="27050" y="11524"/>
                    <a:pt x="27594" y="11810"/>
                    <a:pt x="28099" y="11810"/>
                  </a:cubicBezTo>
                  <a:cubicBezTo>
                    <a:pt x="29297" y="9985"/>
                    <a:pt x="30509" y="8173"/>
                    <a:pt x="31708" y="6362"/>
                  </a:cubicBezTo>
                  <a:cubicBezTo>
                    <a:pt x="31885" y="6076"/>
                    <a:pt x="34010" y="2876"/>
                    <a:pt x="34431" y="2017"/>
                  </a:cubicBezTo>
                  <a:cubicBezTo>
                    <a:pt x="34486" y="1895"/>
                    <a:pt x="34513" y="1813"/>
                    <a:pt x="34486" y="1813"/>
                  </a:cubicBezTo>
                  <a:cubicBezTo>
                    <a:pt x="32225" y="1009"/>
                    <a:pt x="29855" y="697"/>
                    <a:pt x="27445" y="424"/>
                  </a:cubicBezTo>
                  <a:cubicBezTo>
                    <a:pt x="24840" y="138"/>
                    <a:pt x="22222" y="1"/>
                    <a:pt x="19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5333712" y="1410138"/>
              <a:ext cx="638705" cy="225956"/>
            </a:xfrm>
            <a:custGeom>
              <a:rect b="b" l="l" r="r" t="t"/>
              <a:pathLst>
                <a:path extrusionOk="0" h="12422" w="35113">
                  <a:moveTo>
                    <a:pt x="19041" y="0"/>
                  </a:moveTo>
                  <a:lnTo>
                    <a:pt x="18592" y="13"/>
                  </a:lnTo>
                  <a:lnTo>
                    <a:pt x="18142" y="13"/>
                  </a:lnTo>
                  <a:lnTo>
                    <a:pt x="17693" y="27"/>
                  </a:lnTo>
                  <a:lnTo>
                    <a:pt x="17243" y="40"/>
                  </a:lnTo>
                  <a:lnTo>
                    <a:pt x="17012" y="55"/>
                  </a:lnTo>
                  <a:lnTo>
                    <a:pt x="16794" y="55"/>
                  </a:lnTo>
                  <a:lnTo>
                    <a:pt x="16344" y="82"/>
                  </a:lnTo>
                  <a:lnTo>
                    <a:pt x="15895" y="109"/>
                  </a:lnTo>
                  <a:lnTo>
                    <a:pt x="15663" y="109"/>
                  </a:lnTo>
                  <a:lnTo>
                    <a:pt x="15445" y="136"/>
                  </a:lnTo>
                  <a:lnTo>
                    <a:pt x="14996" y="164"/>
                  </a:lnTo>
                  <a:lnTo>
                    <a:pt x="14546" y="191"/>
                  </a:lnTo>
                  <a:lnTo>
                    <a:pt x="14315" y="218"/>
                  </a:lnTo>
                  <a:lnTo>
                    <a:pt x="14097" y="231"/>
                  </a:lnTo>
                  <a:lnTo>
                    <a:pt x="13647" y="273"/>
                  </a:lnTo>
                  <a:lnTo>
                    <a:pt x="13198" y="313"/>
                  </a:lnTo>
                  <a:lnTo>
                    <a:pt x="12966" y="340"/>
                  </a:lnTo>
                  <a:lnTo>
                    <a:pt x="12748" y="367"/>
                  </a:lnTo>
                  <a:cubicBezTo>
                    <a:pt x="12149" y="422"/>
                    <a:pt x="11550" y="504"/>
                    <a:pt x="10965" y="585"/>
                  </a:cubicBezTo>
                  <a:cubicBezTo>
                    <a:pt x="9766" y="749"/>
                    <a:pt x="8581" y="939"/>
                    <a:pt x="7410" y="1184"/>
                  </a:cubicBezTo>
                  <a:lnTo>
                    <a:pt x="6961" y="1266"/>
                  </a:lnTo>
                  <a:lnTo>
                    <a:pt x="6525" y="1362"/>
                  </a:lnTo>
                  <a:cubicBezTo>
                    <a:pt x="6374" y="1389"/>
                    <a:pt x="6238" y="1430"/>
                    <a:pt x="6089" y="1457"/>
                  </a:cubicBezTo>
                  <a:lnTo>
                    <a:pt x="5653" y="1553"/>
                  </a:lnTo>
                  <a:cubicBezTo>
                    <a:pt x="5354" y="1634"/>
                    <a:pt x="5067" y="1689"/>
                    <a:pt x="4767" y="1771"/>
                  </a:cubicBezTo>
                  <a:cubicBezTo>
                    <a:pt x="4631" y="1811"/>
                    <a:pt x="4482" y="1838"/>
                    <a:pt x="4332" y="1880"/>
                  </a:cubicBezTo>
                  <a:lnTo>
                    <a:pt x="3896" y="1989"/>
                  </a:lnTo>
                  <a:cubicBezTo>
                    <a:pt x="3759" y="2029"/>
                    <a:pt x="3610" y="2070"/>
                    <a:pt x="3460" y="2111"/>
                  </a:cubicBezTo>
                  <a:lnTo>
                    <a:pt x="3242" y="2165"/>
                  </a:lnTo>
                  <a:lnTo>
                    <a:pt x="3133" y="2192"/>
                  </a:lnTo>
                  <a:lnTo>
                    <a:pt x="3093" y="2207"/>
                  </a:lnTo>
                  <a:lnTo>
                    <a:pt x="3038" y="2220"/>
                  </a:lnTo>
                  <a:cubicBezTo>
                    <a:pt x="2984" y="2234"/>
                    <a:pt x="2902" y="2261"/>
                    <a:pt x="2833" y="2274"/>
                  </a:cubicBezTo>
                  <a:lnTo>
                    <a:pt x="2615" y="2315"/>
                  </a:lnTo>
                  <a:cubicBezTo>
                    <a:pt x="2466" y="2356"/>
                    <a:pt x="2330" y="2383"/>
                    <a:pt x="2180" y="2424"/>
                  </a:cubicBezTo>
                  <a:cubicBezTo>
                    <a:pt x="1880" y="2492"/>
                    <a:pt x="1580" y="2561"/>
                    <a:pt x="1281" y="2655"/>
                  </a:cubicBezTo>
                  <a:cubicBezTo>
                    <a:pt x="1131" y="2710"/>
                    <a:pt x="995" y="2764"/>
                    <a:pt x="832" y="2819"/>
                  </a:cubicBezTo>
                  <a:cubicBezTo>
                    <a:pt x="763" y="2846"/>
                    <a:pt x="681" y="2887"/>
                    <a:pt x="614" y="2928"/>
                  </a:cubicBezTo>
                  <a:cubicBezTo>
                    <a:pt x="532" y="2969"/>
                    <a:pt x="450" y="3010"/>
                    <a:pt x="369" y="3064"/>
                  </a:cubicBezTo>
                  <a:cubicBezTo>
                    <a:pt x="327" y="3091"/>
                    <a:pt x="300" y="3118"/>
                    <a:pt x="246" y="3160"/>
                  </a:cubicBezTo>
                  <a:cubicBezTo>
                    <a:pt x="205" y="3200"/>
                    <a:pt x="164" y="3242"/>
                    <a:pt x="124" y="3296"/>
                  </a:cubicBezTo>
                  <a:cubicBezTo>
                    <a:pt x="82" y="3351"/>
                    <a:pt x="42" y="3418"/>
                    <a:pt x="28" y="3514"/>
                  </a:cubicBezTo>
                  <a:cubicBezTo>
                    <a:pt x="15" y="3554"/>
                    <a:pt x="0" y="3609"/>
                    <a:pt x="0" y="3650"/>
                  </a:cubicBezTo>
                  <a:lnTo>
                    <a:pt x="0" y="3677"/>
                  </a:lnTo>
                  <a:lnTo>
                    <a:pt x="15" y="3705"/>
                  </a:lnTo>
                  <a:lnTo>
                    <a:pt x="15" y="3759"/>
                  </a:lnTo>
                  <a:cubicBezTo>
                    <a:pt x="28" y="3881"/>
                    <a:pt x="82" y="3990"/>
                    <a:pt x="124" y="4072"/>
                  </a:cubicBezTo>
                  <a:cubicBezTo>
                    <a:pt x="178" y="4168"/>
                    <a:pt x="233" y="4235"/>
                    <a:pt x="287" y="4304"/>
                  </a:cubicBezTo>
                  <a:cubicBezTo>
                    <a:pt x="314" y="4331"/>
                    <a:pt x="327" y="4371"/>
                    <a:pt x="355" y="4399"/>
                  </a:cubicBezTo>
                  <a:lnTo>
                    <a:pt x="436" y="4480"/>
                  </a:lnTo>
                  <a:lnTo>
                    <a:pt x="572" y="4658"/>
                  </a:lnTo>
                  <a:lnTo>
                    <a:pt x="859" y="4998"/>
                  </a:lnTo>
                  <a:cubicBezTo>
                    <a:pt x="1240" y="5448"/>
                    <a:pt x="1635" y="5911"/>
                    <a:pt x="2016" y="6360"/>
                  </a:cubicBezTo>
                  <a:cubicBezTo>
                    <a:pt x="2793" y="7273"/>
                    <a:pt x="3569" y="8172"/>
                    <a:pt x="4373" y="9057"/>
                  </a:cubicBezTo>
                  <a:cubicBezTo>
                    <a:pt x="4782" y="9492"/>
                    <a:pt x="5190" y="9928"/>
                    <a:pt x="5612" y="10351"/>
                  </a:cubicBezTo>
                  <a:cubicBezTo>
                    <a:pt x="6035" y="10773"/>
                    <a:pt x="6456" y="11195"/>
                    <a:pt x="6906" y="11604"/>
                  </a:cubicBezTo>
                  <a:cubicBezTo>
                    <a:pt x="6511" y="11154"/>
                    <a:pt x="6116" y="10705"/>
                    <a:pt x="5735" y="10242"/>
                  </a:cubicBezTo>
                  <a:cubicBezTo>
                    <a:pt x="5354" y="9792"/>
                    <a:pt x="4972" y="9329"/>
                    <a:pt x="4604" y="8866"/>
                  </a:cubicBezTo>
                  <a:cubicBezTo>
                    <a:pt x="4509" y="8744"/>
                    <a:pt x="4413" y="8635"/>
                    <a:pt x="4318" y="8512"/>
                  </a:cubicBezTo>
                  <a:lnTo>
                    <a:pt x="4046" y="8158"/>
                  </a:lnTo>
                  <a:lnTo>
                    <a:pt x="3774" y="7818"/>
                  </a:lnTo>
                  <a:lnTo>
                    <a:pt x="3501" y="7464"/>
                  </a:lnTo>
                  <a:cubicBezTo>
                    <a:pt x="3133" y="6986"/>
                    <a:pt x="2779" y="6510"/>
                    <a:pt x="2412" y="6033"/>
                  </a:cubicBezTo>
                  <a:lnTo>
                    <a:pt x="1335" y="4617"/>
                  </a:lnTo>
                  <a:lnTo>
                    <a:pt x="1063" y="4263"/>
                  </a:lnTo>
                  <a:lnTo>
                    <a:pt x="927" y="4086"/>
                  </a:lnTo>
                  <a:lnTo>
                    <a:pt x="859" y="3990"/>
                  </a:lnTo>
                  <a:cubicBezTo>
                    <a:pt x="845" y="3963"/>
                    <a:pt x="818" y="3936"/>
                    <a:pt x="805" y="3908"/>
                  </a:cubicBezTo>
                  <a:cubicBezTo>
                    <a:pt x="763" y="3854"/>
                    <a:pt x="736" y="3814"/>
                    <a:pt x="709" y="3759"/>
                  </a:cubicBezTo>
                  <a:cubicBezTo>
                    <a:pt x="701" y="3735"/>
                    <a:pt x="693" y="3716"/>
                    <a:pt x="688" y="3698"/>
                  </a:cubicBezTo>
                  <a:lnTo>
                    <a:pt x="688" y="3698"/>
                  </a:lnTo>
                  <a:lnTo>
                    <a:pt x="709" y="3677"/>
                  </a:lnTo>
                  <a:cubicBezTo>
                    <a:pt x="723" y="3663"/>
                    <a:pt x="736" y="3650"/>
                    <a:pt x="763" y="3636"/>
                  </a:cubicBezTo>
                  <a:cubicBezTo>
                    <a:pt x="805" y="3609"/>
                    <a:pt x="859" y="3582"/>
                    <a:pt x="914" y="3554"/>
                  </a:cubicBezTo>
                  <a:cubicBezTo>
                    <a:pt x="968" y="3527"/>
                    <a:pt x="1036" y="3514"/>
                    <a:pt x="1090" y="3487"/>
                  </a:cubicBezTo>
                  <a:lnTo>
                    <a:pt x="1499" y="3364"/>
                  </a:lnTo>
                  <a:cubicBezTo>
                    <a:pt x="1771" y="3282"/>
                    <a:pt x="2058" y="3227"/>
                    <a:pt x="2343" y="3173"/>
                  </a:cubicBezTo>
                  <a:cubicBezTo>
                    <a:pt x="2479" y="3146"/>
                    <a:pt x="2630" y="3118"/>
                    <a:pt x="2779" y="3091"/>
                  </a:cubicBezTo>
                  <a:lnTo>
                    <a:pt x="2997" y="3051"/>
                  </a:lnTo>
                  <a:cubicBezTo>
                    <a:pt x="3065" y="3037"/>
                    <a:pt x="3147" y="3024"/>
                    <a:pt x="3215" y="2996"/>
                  </a:cubicBezTo>
                  <a:lnTo>
                    <a:pt x="3283" y="2982"/>
                  </a:lnTo>
                  <a:lnTo>
                    <a:pt x="3338" y="2969"/>
                  </a:lnTo>
                  <a:lnTo>
                    <a:pt x="3447" y="2955"/>
                  </a:lnTo>
                  <a:lnTo>
                    <a:pt x="3665" y="2901"/>
                  </a:lnTo>
                  <a:cubicBezTo>
                    <a:pt x="3814" y="2860"/>
                    <a:pt x="3950" y="2833"/>
                    <a:pt x="4101" y="2806"/>
                  </a:cubicBezTo>
                  <a:lnTo>
                    <a:pt x="4536" y="2697"/>
                  </a:lnTo>
                  <a:cubicBezTo>
                    <a:pt x="4673" y="2670"/>
                    <a:pt x="4822" y="2642"/>
                    <a:pt x="4972" y="2601"/>
                  </a:cubicBezTo>
                  <a:cubicBezTo>
                    <a:pt x="5258" y="2546"/>
                    <a:pt x="5544" y="2492"/>
                    <a:pt x="5830" y="2424"/>
                  </a:cubicBezTo>
                  <a:cubicBezTo>
                    <a:pt x="6416" y="2315"/>
                    <a:pt x="7001" y="2207"/>
                    <a:pt x="7573" y="2098"/>
                  </a:cubicBezTo>
                  <a:cubicBezTo>
                    <a:pt x="7873" y="2056"/>
                    <a:pt x="8159" y="2002"/>
                    <a:pt x="8459" y="1961"/>
                  </a:cubicBezTo>
                  <a:lnTo>
                    <a:pt x="8895" y="1893"/>
                  </a:lnTo>
                  <a:cubicBezTo>
                    <a:pt x="9044" y="1865"/>
                    <a:pt x="9180" y="1838"/>
                    <a:pt x="9330" y="1825"/>
                  </a:cubicBezTo>
                  <a:lnTo>
                    <a:pt x="9766" y="1757"/>
                  </a:lnTo>
                  <a:lnTo>
                    <a:pt x="10215" y="1702"/>
                  </a:lnTo>
                  <a:lnTo>
                    <a:pt x="10433" y="1662"/>
                  </a:lnTo>
                  <a:lnTo>
                    <a:pt x="10651" y="1634"/>
                  </a:lnTo>
                  <a:lnTo>
                    <a:pt x="11087" y="1580"/>
                  </a:lnTo>
                  <a:cubicBezTo>
                    <a:pt x="12258" y="1444"/>
                    <a:pt x="13444" y="1321"/>
                    <a:pt x="14615" y="1239"/>
                  </a:cubicBezTo>
                  <a:lnTo>
                    <a:pt x="15064" y="1212"/>
                  </a:lnTo>
                  <a:lnTo>
                    <a:pt x="15500" y="1184"/>
                  </a:lnTo>
                  <a:lnTo>
                    <a:pt x="15732" y="1171"/>
                  </a:lnTo>
                  <a:lnTo>
                    <a:pt x="15950" y="1157"/>
                  </a:lnTo>
                  <a:lnTo>
                    <a:pt x="16386" y="1144"/>
                  </a:lnTo>
                  <a:lnTo>
                    <a:pt x="16834" y="1130"/>
                  </a:lnTo>
                  <a:lnTo>
                    <a:pt x="17052" y="1117"/>
                  </a:lnTo>
                  <a:lnTo>
                    <a:pt x="17270" y="1103"/>
                  </a:lnTo>
                  <a:lnTo>
                    <a:pt x="17720" y="1090"/>
                  </a:lnTo>
                  <a:lnTo>
                    <a:pt x="18156" y="1090"/>
                  </a:lnTo>
                  <a:lnTo>
                    <a:pt x="18387" y="1076"/>
                  </a:lnTo>
                  <a:lnTo>
                    <a:pt x="20376" y="1076"/>
                  </a:lnTo>
                  <a:lnTo>
                    <a:pt x="20826" y="1090"/>
                  </a:lnTo>
                  <a:lnTo>
                    <a:pt x="21261" y="1090"/>
                  </a:lnTo>
                  <a:lnTo>
                    <a:pt x="21710" y="1103"/>
                  </a:lnTo>
                  <a:lnTo>
                    <a:pt x="22146" y="1117"/>
                  </a:lnTo>
                  <a:lnTo>
                    <a:pt x="22378" y="1130"/>
                  </a:lnTo>
                  <a:lnTo>
                    <a:pt x="22596" y="1144"/>
                  </a:lnTo>
                  <a:lnTo>
                    <a:pt x="23032" y="1157"/>
                  </a:lnTo>
                  <a:lnTo>
                    <a:pt x="23481" y="1184"/>
                  </a:lnTo>
                  <a:lnTo>
                    <a:pt x="23699" y="1199"/>
                  </a:lnTo>
                  <a:lnTo>
                    <a:pt x="23917" y="1212"/>
                  </a:lnTo>
                  <a:lnTo>
                    <a:pt x="24367" y="1239"/>
                  </a:lnTo>
                  <a:cubicBezTo>
                    <a:pt x="24652" y="1266"/>
                    <a:pt x="24952" y="1280"/>
                    <a:pt x="25251" y="1308"/>
                  </a:cubicBezTo>
                  <a:cubicBezTo>
                    <a:pt x="26437" y="1402"/>
                    <a:pt x="27608" y="1511"/>
                    <a:pt x="28779" y="1662"/>
                  </a:cubicBezTo>
                  <a:cubicBezTo>
                    <a:pt x="29079" y="1689"/>
                    <a:pt x="29365" y="1729"/>
                    <a:pt x="29664" y="1771"/>
                  </a:cubicBezTo>
                  <a:cubicBezTo>
                    <a:pt x="29815" y="1798"/>
                    <a:pt x="29951" y="1811"/>
                    <a:pt x="30100" y="1838"/>
                  </a:cubicBezTo>
                  <a:lnTo>
                    <a:pt x="30536" y="1893"/>
                  </a:lnTo>
                  <a:cubicBezTo>
                    <a:pt x="31122" y="1989"/>
                    <a:pt x="31707" y="2083"/>
                    <a:pt x="32293" y="2192"/>
                  </a:cubicBezTo>
                  <a:lnTo>
                    <a:pt x="32511" y="2234"/>
                  </a:lnTo>
                  <a:lnTo>
                    <a:pt x="32729" y="2274"/>
                  </a:lnTo>
                  <a:lnTo>
                    <a:pt x="33165" y="2356"/>
                  </a:lnTo>
                  <a:lnTo>
                    <a:pt x="33587" y="2452"/>
                  </a:lnTo>
                  <a:cubicBezTo>
                    <a:pt x="33737" y="2479"/>
                    <a:pt x="33886" y="2506"/>
                    <a:pt x="34022" y="2533"/>
                  </a:cubicBezTo>
                  <a:lnTo>
                    <a:pt x="34240" y="2588"/>
                  </a:lnTo>
                  <a:lnTo>
                    <a:pt x="34242" y="2588"/>
                  </a:lnTo>
                  <a:lnTo>
                    <a:pt x="34242" y="2588"/>
                  </a:lnTo>
                  <a:lnTo>
                    <a:pt x="34227" y="2615"/>
                  </a:lnTo>
                  <a:lnTo>
                    <a:pt x="34118" y="2819"/>
                  </a:lnTo>
                  <a:cubicBezTo>
                    <a:pt x="34050" y="2942"/>
                    <a:pt x="33982" y="3064"/>
                    <a:pt x="33900" y="3200"/>
                  </a:cubicBezTo>
                  <a:cubicBezTo>
                    <a:pt x="33328" y="4222"/>
                    <a:pt x="32675" y="5216"/>
                    <a:pt x="32048" y="6238"/>
                  </a:cubicBezTo>
                  <a:cubicBezTo>
                    <a:pt x="31885" y="6483"/>
                    <a:pt x="31734" y="6741"/>
                    <a:pt x="31571" y="7001"/>
                  </a:cubicBezTo>
                  <a:lnTo>
                    <a:pt x="31340" y="7382"/>
                  </a:lnTo>
                  <a:lnTo>
                    <a:pt x="31108" y="7763"/>
                  </a:lnTo>
                  <a:cubicBezTo>
                    <a:pt x="30808" y="8281"/>
                    <a:pt x="30496" y="8784"/>
                    <a:pt x="30182" y="9289"/>
                  </a:cubicBezTo>
                  <a:cubicBezTo>
                    <a:pt x="29560" y="10289"/>
                    <a:pt x="28911" y="11290"/>
                    <a:pt x="28329" y="12317"/>
                  </a:cubicBezTo>
                  <a:lnTo>
                    <a:pt x="28329" y="12317"/>
                  </a:lnTo>
                  <a:cubicBezTo>
                    <a:pt x="28016" y="12253"/>
                    <a:pt x="27703" y="12201"/>
                    <a:pt x="27390" y="12149"/>
                  </a:cubicBezTo>
                  <a:lnTo>
                    <a:pt x="27390" y="12149"/>
                  </a:lnTo>
                  <a:cubicBezTo>
                    <a:pt x="27717" y="12231"/>
                    <a:pt x="28030" y="12325"/>
                    <a:pt x="28344" y="12407"/>
                  </a:cubicBezTo>
                  <a:lnTo>
                    <a:pt x="28384" y="12421"/>
                  </a:lnTo>
                  <a:lnTo>
                    <a:pt x="28398" y="12394"/>
                  </a:lnTo>
                  <a:cubicBezTo>
                    <a:pt x="29079" y="11413"/>
                    <a:pt x="29787" y="10460"/>
                    <a:pt x="30481" y="9492"/>
                  </a:cubicBezTo>
                  <a:cubicBezTo>
                    <a:pt x="30835" y="9002"/>
                    <a:pt x="31176" y="8512"/>
                    <a:pt x="31516" y="8022"/>
                  </a:cubicBezTo>
                  <a:lnTo>
                    <a:pt x="31762" y="7654"/>
                  </a:lnTo>
                  <a:lnTo>
                    <a:pt x="32021" y="7286"/>
                  </a:lnTo>
                  <a:cubicBezTo>
                    <a:pt x="32184" y="7041"/>
                    <a:pt x="32361" y="6796"/>
                    <a:pt x="32524" y="6551"/>
                  </a:cubicBezTo>
                  <a:cubicBezTo>
                    <a:pt x="33205" y="5570"/>
                    <a:pt x="33900" y="4604"/>
                    <a:pt x="34540" y="3582"/>
                  </a:cubicBezTo>
                  <a:cubicBezTo>
                    <a:pt x="34622" y="3445"/>
                    <a:pt x="34690" y="3323"/>
                    <a:pt x="34772" y="3187"/>
                  </a:cubicBezTo>
                  <a:lnTo>
                    <a:pt x="34894" y="2996"/>
                  </a:lnTo>
                  <a:lnTo>
                    <a:pt x="34949" y="2901"/>
                  </a:lnTo>
                  <a:lnTo>
                    <a:pt x="34976" y="2846"/>
                  </a:lnTo>
                  <a:cubicBezTo>
                    <a:pt x="34990" y="2833"/>
                    <a:pt x="35003" y="2806"/>
                    <a:pt x="35017" y="2779"/>
                  </a:cubicBezTo>
                  <a:lnTo>
                    <a:pt x="35017" y="2764"/>
                  </a:lnTo>
                  <a:lnTo>
                    <a:pt x="35030" y="2737"/>
                  </a:lnTo>
                  <a:cubicBezTo>
                    <a:pt x="35044" y="2737"/>
                    <a:pt x="35044" y="2710"/>
                    <a:pt x="35044" y="2697"/>
                  </a:cubicBezTo>
                  <a:cubicBezTo>
                    <a:pt x="35058" y="2683"/>
                    <a:pt x="35058" y="2670"/>
                    <a:pt x="35072" y="2655"/>
                  </a:cubicBezTo>
                  <a:cubicBezTo>
                    <a:pt x="35072" y="2642"/>
                    <a:pt x="35085" y="2628"/>
                    <a:pt x="35085" y="2601"/>
                  </a:cubicBezTo>
                  <a:cubicBezTo>
                    <a:pt x="35085" y="2588"/>
                    <a:pt x="35099" y="2561"/>
                    <a:pt x="35099" y="2546"/>
                  </a:cubicBezTo>
                  <a:lnTo>
                    <a:pt x="35099" y="2506"/>
                  </a:lnTo>
                  <a:lnTo>
                    <a:pt x="35099" y="2479"/>
                  </a:lnTo>
                  <a:cubicBezTo>
                    <a:pt x="35112" y="2465"/>
                    <a:pt x="35112" y="2452"/>
                    <a:pt x="35112" y="2438"/>
                  </a:cubicBezTo>
                  <a:cubicBezTo>
                    <a:pt x="35112" y="2424"/>
                    <a:pt x="35112" y="2410"/>
                    <a:pt x="35099" y="2397"/>
                  </a:cubicBezTo>
                  <a:lnTo>
                    <a:pt x="35099" y="2315"/>
                  </a:lnTo>
                  <a:cubicBezTo>
                    <a:pt x="35085" y="2301"/>
                    <a:pt x="35085" y="2288"/>
                    <a:pt x="35085" y="2261"/>
                  </a:cubicBezTo>
                  <a:cubicBezTo>
                    <a:pt x="35072" y="2247"/>
                    <a:pt x="35072" y="2234"/>
                    <a:pt x="35072" y="2220"/>
                  </a:cubicBezTo>
                  <a:cubicBezTo>
                    <a:pt x="35058" y="2192"/>
                    <a:pt x="35044" y="2165"/>
                    <a:pt x="35017" y="2138"/>
                  </a:cubicBezTo>
                  <a:cubicBezTo>
                    <a:pt x="34990" y="2083"/>
                    <a:pt x="34949" y="2029"/>
                    <a:pt x="34908" y="2002"/>
                  </a:cubicBezTo>
                  <a:cubicBezTo>
                    <a:pt x="34854" y="1961"/>
                    <a:pt x="34812" y="1934"/>
                    <a:pt x="34785" y="1920"/>
                  </a:cubicBezTo>
                  <a:cubicBezTo>
                    <a:pt x="34745" y="1907"/>
                    <a:pt x="34703" y="1893"/>
                    <a:pt x="34676" y="1880"/>
                  </a:cubicBezTo>
                  <a:cubicBezTo>
                    <a:pt x="34649" y="1865"/>
                    <a:pt x="34622" y="1865"/>
                    <a:pt x="34594" y="1852"/>
                  </a:cubicBezTo>
                  <a:lnTo>
                    <a:pt x="34540" y="1838"/>
                  </a:lnTo>
                  <a:lnTo>
                    <a:pt x="34431" y="1811"/>
                  </a:lnTo>
                  <a:lnTo>
                    <a:pt x="34213" y="1757"/>
                  </a:lnTo>
                  <a:cubicBezTo>
                    <a:pt x="33928" y="1675"/>
                    <a:pt x="33628" y="1607"/>
                    <a:pt x="33341" y="1539"/>
                  </a:cubicBezTo>
                  <a:lnTo>
                    <a:pt x="32893" y="1444"/>
                  </a:lnTo>
                  <a:lnTo>
                    <a:pt x="32675" y="1389"/>
                  </a:lnTo>
                  <a:lnTo>
                    <a:pt x="32457" y="1335"/>
                  </a:lnTo>
                  <a:cubicBezTo>
                    <a:pt x="31871" y="1212"/>
                    <a:pt x="31285" y="1103"/>
                    <a:pt x="30686" y="994"/>
                  </a:cubicBezTo>
                  <a:cubicBezTo>
                    <a:pt x="30100" y="885"/>
                    <a:pt x="29501" y="790"/>
                    <a:pt x="28916" y="708"/>
                  </a:cubicBezTo>
                  <a:cubicBezTo>
                    <a:pt x="28616" y="667"/>
                    <a:pt x="28316" y="612"/>
                    <a:pt x="28017" y="585"/>
                  </a:cubicBezTo>
                  <a:lnTo>
                    <a:pt x="27567" y="531"/>
                  </a:lnTo>
                  <a:lnTo>
                    <a:pt x="27131" y="476"/>
                  </a:lnTo>
                  <a:cubicBezTo>
                    <a:pt x="26532" y="409"/>
                    <a:pt x="25932" y="340"/>
                    <a:pt x="25333" y="286"/>
                  </a:cubicBezTo>
                  <a:cubicBezTo>
                    <a:pt x="25033" y="258"/>
                    <a:pt x="24734" y="231"/>
                    <a:pt x="24448" y="204"/>
                  </a:cubicBezTo>
                  <a:lnTo>
                    <a:pt x="23998" y="177"/>
                  </a:lnTo>
                  <a:lnTo>
                    <a:pt x="23767" y="149"/>
                  </a:lnTo>
                  <a:lnTo>
                    <a:pt x="23549" y="136"/>
                  </a:lnTo>
                  <a:lnTo>
                    <a:pt x="23099" y="109"/>
                  </a:lnTo>
                  <a:lnTo>
                    <a:pt x="22651" y="82"/>
                  </a:lnTo>
                  <a:cubicBezTo>
                    <a:pt x="22351" y="68"/>
                    <a:pt x="22037" y="55"/>
                    <a:pt x="21737" y="40"/>
                  </a:cubicBezTo>
                  <a:lnTo>
                    <a:pt x="21289" y="27"/>
                  </a:lnTo>
                  <a:lnTo>
                    <a:pt x="21071" y="27"/>
                  </a:lnTo>
                  <a:lnTo>
                    <a:pt x="20839" y="13"/>
                  </a:lnTo>
                  <a:lnTo>
                    <a:pt x="20390" y="13"/>
                  </a:lnTo>
                  <a:lnTo>
                    <a:pt x="199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5512574" y="1498596"/>
              <a:ext cx="271813" cy="136989"/>
            </a:xfrm>
            <a:custGeom>
              <a:rect b="b" l="l" r="r" t="t"/>
              <a:pathLst>
                <a:path extrusionOk="0" h="7531" w="14943">
                  <a:moveTo>
                    <a:pt x="7663" y="1"/>
                  </a:moveTo>
                  <a:cubicBezTo>
                    <a:pt x="7269" y="1"/>
                    <a:pt x="6883" y="19"/>
                    <a:pt x="6511" y="53"/>
                  </a:cubicBezTo>
                  <a:cubicBezTo>
                    <a:pt x="4346" y="244"/>
                    <a:pt x="2235" y="1116"/>
                    <a:pt x="587" y="2559"/>
                  </a:cubicBezTo>
                  <a:cubicBezTo>
                    <a:pt x="437" y="2695"/>
                    <a:pt x="273" y="2846"/>
                    <a:pt x="192" y="3037"/>
                  </a:cubicBezTo>
                  <a:cubicBezTo>
                    <a:pt x="124" y="3227"/>
                    <a:pt x="137" y="3431"/>
                    <a:pt x="137" y="3636"/>
                  </a:cubicBezTo>
                  <a:cubicBezTo>
                    <a:pt x="192" y="4548"/>
                    <a:pt x="1" y="6100"/>
                    <a:pt x="382" y="6890"/>
                  </a:cubicBezTo>
                  <a:cubicBezTo>
                    <a:pt x="1254" y="6155"/>
                    <a:pt x="2207" y="5774"/>
                    <a:pt x="3311" y="5461"/>
                  </a:cubicBezTo>
                  <a:cubicBezTo>
                    <a:pt x="4428" y="5147"/>
                    <a:pt x="5585" y="5025"/>
                    <a:pt x="6743" y="4971"/>
                  </a:cubicBezTo>
                  <a:cubicBezTo>
                    <a:pt x="7087" y="4955"/>
                    <a:pt x="7432" y="4946"/>
                    <a:pt x="7778" y="4946"/>
                  </a:cubicBezTo>
                  <a:cubicBezTo>
                    <a:pt x="8965" y="4946"/>
                    <a:pt x="10153" y="5055"/>
                    <a:pt x="11292" y="5392"/>
                  </a:cubicBezTo>
                  <a:cubicBezTo>
                    <a:pt x="12545" y="5760"/>
                    <a:pt x="14071" y="6373"/>
                    <a:pt x="14806" y="7531"/>
                  </a:cubicBezTo>
                  <a:cubicBezTo>
                    <a:pt x="14888" y="6264"/>
                    <a:pt x="14928" y="4998"/>
                    <a:pt x="14942" y="3731"/>
                  </a:cubicBezTo>
                  <a:lnTo>
                    <a:pt x="14942" y="3349"/>
                  </a:lnTo>
                  <a:cubicBezTo>
                    <a:pt x="14928" y="3022"/>
                    <a:pt x="14874" y="2695"/>
                    <a:pt x="14710" y="2410"/>
                  </a:cubicBezTo>
                  <a:cubicBezTo>
                    <a:pt x="14397" y="1865"/>
                    <a:pt x="13784" y="1688"/>
                    <a:pt x="13281" y="1375"/>
                  </a:cubicBezTo>
                  <a:cubicBezTo>
                    <a:pt x="11698" y="425"/>
                    <a:pt x="9589" y="1"/>
                    <a:pt x="7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5294331" y="1376668"/>
              <a:ext cx="281690" cy="243564"/>
            </a:xfrm>
            <a:custGeom>
              <a:rect b="b" l="l" r="r" t="t"/>
              <a:pathLst>
                <a:path extrusionOk="0" h="13390" w="15486">
                  <a:moveTo>
                    <a:pt x="13851" y="1"/>
                  </a:moveTo>
                  <a:cubicBezTo>
                    <a:pt x="13702" y="1"/>
                    <a:pt x="13579" y="15"/>
                    <a:pt x="13443" y="42"/>
                  </a:cubicBezTo>
                  <a:cubicBezTo>
                    <a:pt x="13306" y="70"/>
                    <a:pt x="13184" y="110"/>
                    <a:pt x="13061" y="151"/>
                  </a:cubicBezTo>
                  <a:cubicBezTo>
                    <a:pt x="12749" y="273"/>
                    <a:pt x="12462" y="451"/>
                    <a:pt x="12217" y="655"/>
                  </a:cubicBezTo>
                  <a:cubicBezTo>
                    <a:pt x="12026" y="818"/>
                    <a:pt x="11850" y="982"/>
                    <a:pt x="11699" y="1172"/>
                  </a:cubicBezTo>
                  <a:cubicBezTo>
                    <a:pt x="11481" y="1459"/>
                    <a:pt x="11291" y="1771"/>
                    <a:pt x="11141" y="2098"/>
                  </a:cubicBezTo>
                  <a:cubicBezTo>
                    <a:pt x="10991" y="2425"/>
                    <a:pt x="10869" y="2766"/>
                    <a:pt x="10787" y="3106"/>
                  </a:cubicBezTo>
                  <a:cubicBezTo>
                    <a:pt x="10637" y="3705"/>
                    <a:pt x="10555" y="4292"/>
                    <a:pt x="10488" y="4877"/>
                  </a:cubicBezTo>
                  <a:cubicBezTo>
                    <a:pt x="10419" y="5449"/>
                    <a:pt x="10365" y="6008"/>
                    <a:pt x="10242" y="6553"/>
                  </a:cubicBezTo>
                  <a:cubicBezTo>
                    <a:pt x="10010" y="7628"/>
                    <a:pt x="9575" y="8663"/>
                    <a:pt x="8975" y="9562"/>
                  </a:cubicBezTo>
                  <a:cubicBezTo>
                    <a:pt x="8663" y="10012"/>
                    <a:pt x="8322" y="10434"/>
                    <a:pt x="7927" y="10802"/>
                  </a:cubicBezTo>
                  <a:cubicBezTo>
                    <a:pt x="7532" y="11183"/>
                    <a:pt x="7096" y="11510"/>
                    <a:pt x="6620" y="11782"/>
                  </a:cubicBezTo>
                  <a:cubicBezTo>
                    <a:pt x="6251" y="11986"/>
                    <a:pt x="5857" y="12164"/>
                    <a:pt x="5476" y="12300"/>
                  </a:cubicBezTo>
                  <a:cubicBezTo>
                    <a:pt x="5080" y="12422"/>
                    <a:pt x="4686" y="12491"/>
                    <a:pt x="4304" y="12491"/>
                  </a:cubicBezTo>
                  <a:cubicBezTo>
                    <a:pt x="4127" y="12491"/>
                    <a:pt x="3963" y="12477"/>
                    <a:pt x="3800" y="12449"/>
                  </a:cubicBezTo>
                  <a:cubicBezTo>
                    <a:pt x="3527" y="12409"/>
                    <a:pt x="3242" y="12313"/>
                    <a:pt x="2970" y="12191"/>
                  </a:cubicBezTo>
                  <a:cubicBezTo>
                    <a:pt x="2765" y="12095"/>
                    <a:pt x="2561" y="11986"/>
                    <a:pt x="2343" y="11877"/>
                  </a:cubicBezTo>
                  <a:cubicBezTo>
                    <a:pt x="2029" y="11701"/>
                    <a:pt x="1702" y="11510"/>
                    <a:pt x="1362" y="11332"/>
                  </a:cubicBezTo>
                  <a:cubicBezTo>
                    <a:pt x="1021" y="11142"/>
                    <a:pt x="654" y="10978"/>
                    <a:pt x="259" y="10856"/>
                  </a:cubicBezTo>
                  <a:lnTo>
                    <a:pt x="0" y="11714"/>
                  </a:lnTo>
                  <a:cubicBezTo>
                    <a:pt x="286" y="11796"/>
                    <a:pt x="558" y="11919"/>
                    <a:pt x="845" y="12055"/>
                  </a:cubicBezTo>
                  <a:cubicBezTo>
                    <a:pt x="1049" y="12164"/>
                    <a:pt x="1267" y="12286"/>
                    <a:pt x="1484" y="12409"/>
                  </a:cubicBezTo>
                  <a:cubicBezTo>
                    <a:pt x="1798" y="12600"/>
                    <a:pt x="2138" y="12790"/>
                    <a:pt x="2492" y="12954"/>
                  </a:cubicBezTo>
                  <a:cubicBezTo>
                    <a:pt x="2670" y="13035"/>
                    <a:pt x="2861" y="13103"/>
                    <a:pt x="3051" y="13172"/>
                  </a:cubicBezTo>
                  <a:cubicBezTo>
                    <a:pt x="3242" y="13239"/>
                    <a:pt x="3446" y="13294"/>
                    <a:pt x="3651" y="13321"/>
                  </a:cubicBezTo>
                  <a:cubicBezTo>
                    <a:pt x="3868" y="13362"/>
                    <a:pt x="4086" y="13390"/>
                    <a:pt x="4304" y="13390"/>
                  </a:cubicBezTo>
                  <a:cubicBezTo>
                    <a:pt x="4795" y="13390"/>
                    <a:pt x="5285" y="13294"/>
                    <a:pt x="5748" y="13144"/>
                  </a:cubicBezTo>
                  <a:cubicBezTo>
                    <a:pt x="6211" y="12994"/>
                    <a:pt x="6647" y="12790"/>
                    <a:pt x="7055" y="12545"/>
                  </a:cubicBezTo>
                  <a:cubicBezTo>
                    <a:pt x="7600" y="12246"/>
                    <a:pt x="8091" y="11864"/>
                    <a:pt x="8539" y="11456"/>
                  </a:cubicBezTo>
                  <a:cubicBezTo>
                    <a:pt x="9193" y="10829"/>
                    <a:pt x="9752" y="10094"/>
                    <a:pt x="10174" y="9290"/>
                  </a:cubicBezTo>
                  <a:cubicBezTo>
                    <a:pt x="10610" y="8500"/>
                    <a:pt x="10923" y="7628"/>
                    <a:pt x="11114" y="6729"/>
                  </a:cubicBezTo>
                  <a:cubicBezTo>
                    <a:pt x="11250" y="6144"/>
                    <a:pt x="11305" y="5545"/>
                    <a:pt x="11372" y="4973"/>
                  </a:cubicBezTo>
                  <a:cubicBezTo>
                    <a:pt x="11441" y="4401"/>
                    <a:pt x="11509" y="3856"/>
                    <a:pt x="11645" y="3324"/>
                  </a:cubicBezTo>
                  <a:cubicBezTo>
                    <a:pt x="11713" y="3066"/>
                    <a:pt x="11795" y="2821"/>
                    <a:pt x="11904" y="2576"/>
                  </a:cubicBezTo>
                  <a:cubicBezTo>
                    <a:pt x="12068" y="2207"/>
                    <a:pt x="12271" y="1867"/>
                    <a:pt x="12516" y="1595"/>
                  </a:cubicBezTo>
                  <a:cubicBezTo>
                    <a:pt x="12640" y="1459"/>
                    <a:pt x="12776" y="1336"/>
                    <a:pt x="12925" y="1227"/>
                  </a:cubicBezTo>
                  <a:cubicBezTo>
                    <a:pt x="13061" y="1132"/>
                    <a:pt x="13225" y="1050"/>
                    <a:pt x="13388" y="982"/>
                  </a:cubicBezTo>
                  <a:cubicBezTo>
                    <a:pt x="13457" y="954"/>
                    <a:pt x="13538" y="927"/>
                    <a:pt x="13620" y="914"/>
                  </a:cubicBezTo>
                  <a:cubicBezTo>
                    <a:pt x="13702" y="900"/>
                    <a:pt x="13769" y="887"/>
                    <a:pt x="13851" y="887"/>
                  </a:cubicBezTo>
                  <a:cubicBezTo>
                    <a:pt x="13920" y="887"/>
                    <a:pt x="13974" y="900"/>
                    <a:pt x="14042" y="914"/>
                  </a:cubicBezTo>
                  <a:cubicBezTo>
                    <a:pt x="14096" y="927"/>
                    <a:pt x="14138" y="941"/>
                    <a:pt x="14192" y="968"/>
                  </a:cubicBezTo>
                  <a:cubicBezTo>
                    <a:pt x="14219" y="982"/>
                    <a:pt x="14233" y="1009"/>
                    <a:pt x="14260" y="1036"/>
                  </a:cubicBezTo>
                  <a:cubicBezTo>
                    <a:pt x="14287" y="1063"/>
                    <a:pt x="14301" y="1091"/>
                    <a:pt x="14328" y="1118"/>
                  </a:cubicBezTo>
                  <a:cubicBezTo>
                    <a:pt x="14369" y="1186"/>
                    <a:pt x="14410" y="1254"/>
                    <a:pt x="14437" y="1350"/>
                  </a:cubicBezTo>
                  <a:cubicBezTo>
                    <a:pt x="14492" y="1472"/>
                    <a:pt x="14519" y="1635"/>
                    <a:pt x="14546" y="1799"/>
                  </a:cubicBezTo>
                  <a:cubicBezTo>
                    <a:pt x="14574" y="1962"/>
                    <a:pt x="14587" y="2126"/>
                    <a:pt x="14601" y="2276"/>
                  </a:cubicBezTo>
                  <a:lnTo>
                    <a:pt x="15486" y="2221"/>
                  </a:lnTo>
                  <a:cubicBezTo>
                    <a:pt x="15472" y="2071"/>
                    <a:pt x="15458" y="1908"/>
                    <a:pt x="15431" y="1731"/>
                  </a:cubicBezTo>
                  <a:cubicBezTo>
                    <a:pt x="15418" y="1608"/>
                    <a:pt x="15391" y="1472"/>
                    <a:pt x="15363" y="1336"/>
                  </a:cubicBezTo>
                  <a:cubicBezTo>
                    <a:pt x="15336" y="1241"/>
                    <a:pt x="15309" y="1132"/>
                    <a:pt x="15268" y="1036"/>
                  </a:cubicBezTo>
                  <a:cubicBezTo>
                    <a:pt x="15213" y="873"/>
                    <a:pt x="15146" y="723"/>
                    <a:pt x="15037" y="587"/>
                  </a:cubicBezTo>
                  <a:cubicBezTo>
                    <a:pt x="14995" y="518"/>
                    <a:pt x="14941" y="451"/>
                    <a:pt x="14873" y="382"/>
                  </a:cubicBezTo>
                  <a:cubicBezTo>
                    <a:pt x="14805" y="328"/>
                    <a:pt x="14737" y="273"/>
                    <a:pt x="14655" y="219"/>
                  </a:cubicBezTo>
                  <a:cubicBezTo>
                    <a:pt x="14532" y="137"/>
                    <a:pt x="14396" y="83"/>
                    <a:pt x="14260" y="42"/>
                  </a:cubicBezTo>
                  <a:cubicBezTo>
                    <a:pt x="14124" y="15"/>
                    <a:pt x="13987" y="1"/>
                    <a:pt x="13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5208347" y="1511383"/>
              <a:ext cx="143974" cy="126693"/>
            </a:xfrm>
            <a:custGeom>
              <a:rect b="b" l="l" r="r" t="t"/>
              <a:pathLst>
                <a:path extrusionOk="0" h="6965" w="7915">
                  <a:moveTo>
                    <a:pt x="705" y="0"/>
                  </a:moveTo>
                  <a:cubicBezTo>
                    <a:pt x="451" y="0"/>
                    <a:pt x="269" y="44"/>
                    <a:pt x="273" y="167"/>
                  </a:cubicBezTo>
                  <a:cubicBezTo>
                    <a:pt x="287" y="699"/>
                    <a:pt x="233" y="1244"/>
                    <a:pt x="124" y="1761"/>
                  </a:cubicBezTo>
                  <a:cubicBezTo>
                    <a:pt x="696" y="1870"/>
                    <a:pt x="1241" y="2061"/>
                    <a:pt x="1744" y="2347"/>
                  </a:cubicBezTo>
                  <a:cubicBezTo>
                    <a:pt x="1262" y="2182"/>
                    <a:pt x="757" y="2100"/>
                    <a:pt x="250" y="2100"/>
                  </a:cubicBezTo>
                  <a:cubicBezTo>
                    <a:pt x="212" y="2100"/>
                    <a:pt x="175" y="2101"/>
                    <a:pt x="137" y="2101"/>
                  </a:cubicBezTo>
                  <a:lnTo>
                    <a:pt x="137" y="2660"/>
                  </a:lnTo>
                  <a:cubicBezTo>
                    <a:pt x="306" y="2624"/>
                    <a:pt x="480" y="2606"/>
                    <a:pt x="653" y="2606"/>
                  </a:cubicBezTo>
                  <a:cubicBezTo>
                    <a:pt x="1193" y="2606"/>
                    <a:pt x="1737" y="2780"/>
                    <a:pt x="2180" y="3109"/>
                  </a:cubicBezTo>
                  <a:cubicBezTo>
                    <a:pt x="1757" y="2979"/>
                    <a:pt x="1320" y="2917"/>
                    <a:pt x="883" y="2917"/>
                  </a:cubicBezTo>
                  <a:cubicBezTo>
                    <a:pt x="588" y="2917"/>
                    <a:pt x="292" y="2945"/>
                    <a:pt x="1" y="3000"/>
                  </a:cubicBezTo>
                  <a:cubicBezTo>
                    <a:pt x="1" y="3151"/>
                    <a:pt x="15" y="3300"/>
                    <a:pt x="15" y="3450"/>
                  </a:cubicBezTo>
                  <a:cubicBezTo>
                    <a:pt x="141" y="3435"/>
                    <a:pt x="269" y="3427"/>
                    <a:pt x="397" y="3427"/>
                  </a:cubicBezTo>
                  <a:cubicBezTo>
                    <a:pt x="834" y="3427"/>
                    <a:pt x="1276" y="3519"/>
                    <a:pt x="1677" y="3709"/>
                  </a:cubicBezTo>
                  <a:cubicBezTo>
                    <a:pt x="1455" y="3658"/>
                    <a:pt x="1232" y="3633"/>
                    <a:pt x="1009" y="3633"/>
                  </a:cubicBezTo>
                  <a:cubicBezTo>
                    <a:pt x="696" y="3633"/>
                    <a:pt x="385" y="3682"/>
                    <a:pt x="83" y="3777"/>
                  </a:cubicBezTo>
                  <a:cubicBezTo>
                    <a:pt x="83" y="4362"/>
                    <a:pt x="42" y="4962"/>
                    <a:pt x="164" y="5548"/>
                  </a:cubicBezTo>
                  <a:cubicBezTo>
                    <a:pt x="246" y="5357"/>
                    <a:pt x="409" y="5221"/>
                    <a:pt x="587" y="5139"/>
                  </a:cubicBezTo>
                  <a:cubicBezTo>
                    <a:pt x="723" y="5071"/>
                    <a:pt x="859" y="5030"/>
                    <a:pt x="996" y="4989"/>
                  </a:cubicBezTo>
                  <a:cubicBezTo>
                    <a:pt x="1511" y="4848"/>
                    <a:pt x="2050" y="4743"/>
                    <a:pt x="2579" y="4743"/>
                  </a:cubicBezTo>
                  <a:cubicBezTo>
                    <a:pt x="2609" y="4743"/>
                    <a:pt x="2640" y="4743"/>
                    <a:pt x="2670" y="4744"/>
                  </a:cubicBezTo>
                  <a:cubicBezTo>
                    <a:pt x="3072" y="4757"/>
                    <a:pt x="3473" y="4827"/>
                    <a:pt x="3864" y="4827"/>
                  </a:cubicBezTo>
                  <a:cubicBezTo>
                    <a:pt x="3898" y="4827"/>
                    <a:pt x="3931" y="4826"/>
                    <a:pt x="3965" y="4825"/>
                  </a:cubicBezTo>
                  <a:lnTo>
                    <a:pt x="3965" y="4825"/>
                  </a:lnTo>
                  <a:cubicBezTo>
                    <a:pt x="2616" y="4894"/>
                    <a:pt x="1323" y="5288"/>
                    <a:pt x="273" y="6160"/>
                  </a:cubicBezTo>
                  <a:cubicBezTo>
                    <a:pt x="246" y="6187"/>
                    <a:pt x="206" y="6215"/>
                    <a:pt x="192" y="6256"/>
                  </a:cubicBezTo>
                  <a:cubicBezTo>
                    <a:pt x="178" y="6296"/>
                    <a:pt x="178" y="6338"/>
                    <a:pt x="178" y="6378"/>
                  </a:cubicBezTo>
                  <a:cubicBezTo>
                    <a:pt x="192" y="6583"/>
                    <a:pt x="233" y="6774"/>
                    <a:pt x="301" y="6964"/>
                  </a:cubicBezTo>
                  <a:cubicBezTo>
                    <a:pt x="396" y="6623"/>
                    <a:pt x="642" y="6351"/>
                    <a:pt x="941" y="6160"/>
                  </a:cubicBezTo>
                  <a:cubicBezTo>
                    <a:pt x="1728" y="5643"/>
                    <a:pt x="2627" y="5288"/>
                    <a:pt x="3559" y="5288"/>
                  </a:cubicBezTo>
                  <a:cubicBezTo>
                    <a:pt x="3707" y="5288"/>
                    <a:pt x="3856" y="5297"/>
                    <a:pt x="4005" y="5316"/>
                  </a:cubicBezTo>
                  <a:cubicBezTo>
                    <a:pt x="5027" y="5452"/>
                    <a:pt x="6035" y="5657"/>
                    <a:pt x="7043" y="5820"/>
                  </a:cubicBezTo>
                  <a:cubicBezTo>
                    <a:pt x="7074" y="5828"/>
                    <a:pt x="7111" y="5836"/>
                    <a:pt x="7146" y="5836"/>
                  </a:cubicBezTo>
                  <a:cubicBezTo>
                    <a:pt x="7171" y="5836"/>
                    <a:pt x="7197" y="5832"/>
                    <a:pt x="7219" y="5820"/>
                  </a:cubicBezTo>
                  <a:cubicBezTo>
                    <a:pt x="7274" y="5806"/>
                    <a:pt x="7315" y="5779"/>
                    <a:pt x="7342" y="5751"/>
                  </a:cubicBezTo>
                  <a:cubicBezTo>
                    <a:pt x="7669" y="5493"/>
                    <a:pt x="7873" y="5098"/>
                    <a:pt x="7914" y="4676"/>
                  </a:cubicBezTo>
                  <a:cubicBezTo>
                    <a:pt x="7492" y="4553"/>
                    <a:pt x="7083" y="4404"/>
                    <a:pt x="6716" y="4159"/>
                  </a:cubicBezTo>
                  <a:cubicBezTo>
                    <a:pt x="6375" y="3954"/>
                    <a:pt x="6089" y="3668"/>
                    <a:pt x="5844" y="3354"/>
                  </a:cubicBezTo>
                  <a:cubicBezTo>
                    <a:pt x="5272" y="2646"/>
                    <a:pt x="4836" y="1829"/>
                    <a:pt x="4141" y="1230"/>
                  </a:cubicBezTo>
                  <a:cubicBezTo>
                    <a:pt x="3569" y="739"/>
                    <a:pt x="2930" y="481"/>
                    <a:pt x="2235" y="236"/>
                  </a:cubicBezTo>
                  <a:cubicBezTo>
                    <a:pt x="2087" y="190"/>
                    <a:pt x="1237" y="0"/>
                    <a:pt x="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5325545" y="1586235"/>
              <a:ext cx="49077" cy="39945"/>
            </a:xfrm>
            <a:custGeom>
              <a:rect b="b" l="l" r="r" t="t"/>
              <a:pathLst>
                <a:path extrusionOk="0" h="2196" w="2698">
                  <a:moveTo>
                    <a:pt x="638" y="1"/>
                  </a:moveTo>
                  <a:cubicBezTo>
                    <a:pt x="630" y="1"/>
                    <a:pt x="621" y="1"/>
                    <a:pt x="613" y="2"/>
                  </a:cubicBezTo>
                  <a:cubicBezTo>
                    <a:pt x="586" y="2"/>
                    <a:pt x="558" y="2"/>
                    <a:pt x="545" y="29"/>
                  </a:cubicBezTo>
                  <a:cubicBezTo>
                    <a:pt x="518" y="57"/>
                    <a:pt x="531" y="98"/>
                    <a:pt x="545" y="138"/>
                  </a:cubicBezTo>
                  <a:cubicBezTo>
                    <a:pt x="654" y="683"/>
                    <a:pt x="436" y="1215"/>
                    <a:pt x="68" y="1596"/>
                  </a:cubicBezTo>
                  <a:cubicBezTo>
                    <a:pt x="41" y="1636"/>
                    <a:pt x="1" y="1678"/>
                    <a:pt x="14" y="1718"/>
                  </a:cubicBezTo>
                  <a:cubicBezTo>
                    <a:pt x="28" y="1732"/>
                    <a:pt x="41" y="1745"/>
                    <a:pt x="68" y="1760"/>
                  </a:cubicBezTo>
                  <a:cubicBezTo>
                    <a:pt x="682" y="2168"/>
                    <a:pt x="1457" y="2195"/>
                    <a:pt x="2193" y="2195"/>
                  </a:cubicBezTo>
                  <a:cubicBezTo>
                    <a:pt x="2302" y="2195"/>
                    <a:pt x="2398" y="2195"/>
                    <a:pt x="2479" y="2127"/>
                  </a:cubicBezTo>
                  <a:cubicBezTo>
                    <a:pt x="2534" y="2072"/>
                    <a:pt x="2547" y="1991"/>
                    <a:pt x="2561" y="1909"/>
                  </a:cubicBezTo>
                  <a:cubicBezTo>
                    <a:pt x="2656" y="1460"/>
                    <a:pt x="2697" y="1010"/>
                    <a:pt x="2683" y="547"/>
                  </a:cubicBezTo>
                  <a:cubicBezTo>
                    <a:pt x="2683" y="547"/>
                    <a:pt x="1145" y="275"/>
                    <a:pt x="967" y="153"/>
                  </a:cubicBezTo>
                  <a:cubicBezTo>
                    <a:pt x="865" y="88"/>
                    <a:pt x="763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4884310" y="1752001"/>
              <a:ext cx="283437" cy="409766"/>
            </a:xfrm>
            <a:custGeom>
              <a:rect b="b" l="l" r="r" t="t"/>
              <a:pathLst>
                <a:path extrusionOk="0" h="22527" w="15582">
                  <a:moveTo>
                    <a:pt x="5614" y="0"/>
                  </a:moveTo>
                  <a:cubicBezTo>
                    <a:pt x="5381" y="0"/>
                    <a:pt x="5018" y="179"/>
                    <a:pt x="4781" y="205"/>
                  </a:cubicBezTo>
                  <a:cubicBezTo>
                    <a:pt x="4632" y="224"/>
                    <a:pt x="4484" y="233"/>
                    <a:pt x="4337" y="233"/>
                  </a:cubicBezTo>
                  <a:cubicBezTo>
                    <a:pt x="4069" y="233"/>
                    <a:pt x="3805" y="203"/>
                    <a:pt x="3541" y="150"/>
                  </a:cubicBezTo>
                  <a:cubicBezTo>
                    <a:pt x="3173" y="81"/>
                    <a:pt x="2796" y="17"/>
                    <a:pt x="2426" y="17"/>
                  </a:cubicBezTo>
                  <a:cubicBezTo>
                    <a:pt x="2004" y="17"/>
                    <a:pt x="1591" y="101"/>
                    <a:pt x="1213" y="355"/>
                  </a:cubicBezTo>
                  <a:cubicBezTo>
                    <a:pt x="695" y="709"/>
                    <a:pt x="491" y="1540"/>
                    <a:pt x="941" y="1976"/>
                  </a:cubicBezTo>
                  <a:cubicBezTo>
                    <a:pt x="478" y="2248"/>
                    <a:pt x="218" y="2847"/>
                    <a:pt x="354" y="3365"/>
                  </a:cubicBezTo>
                  <a:cubicBezTo>
                    <a:pt x="423" y="3651"/>
                    <a:pt x="587" y="3924"/>
                    <a:pt x="559" y="4209"/>
                  </a:cubicBezTo>
                  <a:cubicBezTo>
                    <a:pt x="505" y="4645"/>
                    <a:pt x="0" y="5068"/>
                    <a:pt x="245" y="5435"/>
                  </a:cubicBezTo>
                  <a:cubicBezTo>
                    <a:pt x="341" y="5571"/>
                    <a:pt x="532" y="5640"/>
                    <a:pt x="614" y="5803"/>
                  </a:cubicBezTo>
                  <a:cubicBezTo>
                    <a:pt x="804" y="6170"/>
                    <a:pt x="191" y="6606"/>
                    <a:pt x="369" y="6988"/>
                  </a:cubicBezTo>
                  <a:cubicBezTo>
                    <a:pt x="436" y="7138"/>
                    <a:pt x="600" y="7205"/>
                    <a:pt x="750" y="7274"/>
                  </a:cubicBezTo>
                  <a:cubicBezTo>
                    <a:pt x="1186" y="7451"/>
                    <a:pt x="1622" y="7614"/>
                    <a:pt x="2057" y="7792"/>
                  </a:cubicBezTo>
                  <a:cubicBezTo>
                    <a:pt x="2194" y="7846"/>
                    <a:pt x="2330" y="7901"/>
                    <a:pt x="2479" y="7901"/>
                  </a:cubicBezTo>
                  <a:cubicBezTo>
                    <a:pt x="2529" y="7905"/>
                    <a:pt x="2578" y="7906"/>
                    <a:pt x="2625" y="7906"/>
                  </a:cubicBezTo>
                  <a:cubicBezTo>
                    <a:pt x="2719" y="7906"/>
                    <a:pt x="2806" y="7901"/>
                    <a:pt x="2888" y="7901"/>
                  </a:cubicBezTo>
                  <a:cubicBezTo>
                    <a:pt x="2977" y="7895"/>
                    <a:pt x="3058" y="7889"/>
                    <a:pt x="3135" y="7889"/>
                  </a:cubicBezTo>
                  <a:cubicBezTo>
                    <a:pt x="3411" y="7889"/>
                    <a:pt x="3631" y="7958"/>
                    <a:pt x="3950" y="8309"/>
                  </a:cubicBezTo>
                  <a:cubicBezTo>
                    <a:pt x="4373" y="8785"/>
                    <a:pt x="4618" y="9426"/>
                    <a:pt x="4945" y="9971"/>
                  </a:cubicBezTo>
                  <a:cubicBezTo>
                    <a:pt x="5353" y="10665"/>
                    <a:pt x="5748" y="11373"/>
                    <a:pt x="6171" y="12068"/>
                  </a:cubicBezTo>
                  <a:cubicBezTo>
                    <a:pt x="7178" y="13703"/>
                    <a:pt x="8199" y="15323"/>
                    <a:pt x="9249" y="16930"/>
                  </a:cubicBezTo>
                  <a:cubicBezTo>
                    <a:pt x="9865" y="17868"/>
                    <a:pt x="12287" y="22526"/>
                    <a:pt x="13532" y="22526"/>
                  </a:cubicBezTo>
                  <a:cubicBezTo>
                    <a:pt x="13607" y="22526"/>
                    <a:pt x="13677" y="22509"/>
                    <a:pt x="13743" y="22474"/>
                  </a:cubicBezTo>
                  <a:cubicBezTo>
                    <a:pt x="14519" y="22065"/>
                    <a:pt x="15091" y="21288"/>
                    <a:pt x="15241" y="20417"/>
                  </a:cubicBezTo>
                  <a:cubicBezTo>
                    <a:pt x="15581" y="18497"/>
                    <a:pt x="13593" y="16848"/>
                    <a:pt x="12545" y="15473"/>
                  </a:cubicBezTo>
                  <a:cubicBezTo>
                    <a:pt x="11373" y="13948"/>
                    <a:pt x="10229" y="12395"/>
                    <a:pt x="9153" y="10815"/>
                  </a:cubicBezTo>
                  <a:cubicBezTo>
                    <a:pt x="8922" y="10815"/>
                    <a:pt x="7818" y="8922"/>
                    <a:pt x="7614" y="8636"/>
                  </a:cubicBezTo>
                  <a:cubicBezTo>
                    <a:pt x="7069" y="7941"/>
                    <a:pt x="6674" y="7178"/>
                    <a:pt x="6171" y="6470"/>
                  </a:cubicBezTo>
                  <a:cubicBezTo>
                    <a:pt x="6116" y="6388"/>
                    <a:pt x="6075" y="6321"/>
                    <a:pt x="6047" y="6225"/>
                  </a:cubicBezTo>
                  <a:cubicBezTo>
                    <a:pt x="6007" y="6130"/>
                    <a:pt x="6020" y="6021"/>
                    <a:pt x="6034" y="5925"/>
                  </a:cubicBezTo>
                  <a:cubicBezTo>
                    <a:pt x="6047" y="5667"/>
                    <a:pt x="6089" y="5422"/>
                    <a:pt x="6129" y="5177"/>
                  </a:cubicBezTo>
                  <a:cubicBezTo>
                    <a:pt x="6280" y="4278"/>
                    <a:pt x="6334" y="3379"/>
                    <a:pt x="6320" y="2480"/>
                  </a:cubicBezTo>
                  <a:cubicBezTo>
                    <a:pt x="6307" y="1948"/>
                    <a:pt x="6280" y="1295"/>
                    <a:pt x="6116" y="737"/>
                  </a:cubicBezTo>
                  <a:cubicBezTo>
                    <a:pt x="6075" y="546"/>
                    <a:pt x="6007" y="383"/>
                    <a:pt x="5925" y="219"/>
                  </a:cubicBezTo>
                  <a:cubicBezTo>
                    <a:pt x="5871" y="110"/>
                    <a:pt x="5762" y="14"/>
                    <a:pt x="5639" y="1"/>
                  </a:cubicBezTo>
                  <a:cubicBezTo>
                    <a:pt x="5631" y="1"/>
                    <a:pt x="5622" y="0"/>
                    <a:pt x="5614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4909085" y="1896702"/>
              <a:ext cx="703862" cy="1404213"/>
            </a:xfrm>
            <a:custGeom>
              <a:rect b="b" l="l" r="r" t="t"/>
              <a:pathLst>
                <a:path extrusionOk="0" h="77197" w="38695">
                  <a:moveTo>
                    <a:pt x="38054" y="4331"/>
                  </a:moveTo>
                  <a:cubicBezTo>
                    <a:pt x="38054" y="4331"/>
                    <a:pt x="38053" y="4331"/>
                    <a:pt x="38053" y="4331"/>
                  </a:cubicBezTo>
                  <a:lnTo>
                    <a:pt x="38053" y="4331"/>
                  </a:lnTo>
                  <a:cubicBezTo>
                    <a:pt x="38053" y="4331"/>
                    <a:pt x="38054" y="4331"/>
                    <a:pt x="38054" y="4331"/>
                  </a:cubicBezTo>
                  <a:close/>
                  <a:moveTo>
                    <a:pt x="8281" y="0"/>
                  </a:moveTo>
                  <a:cubicBezTo>
                    <a:pt x="6374" y="749"/>
                    <a:pt x="4631" y="1907"/>
                    <a:pt x="3174" y="3364"/>
                  </a:cubicBezTo>
                  <a:cubicBezTo>
                    <a:pt x="2779" y="3745"/>
                    <a:pt x="0" y="7899"/>
                    <a:pt x="532" y="8172"/>
                  </a:cubicBezTo>
                  <a:cubicBezTo>
                    <a:pt x="4999" y="10419"/>
                    <a:pt x="7546" y="15690"/>
                    <a:pt x="10515" y="19489"/>
                  </a:cubicBezTo>
                  <a:cubicBezTo>
                    <a:pt x="10842" y="19898"/>
                    <a:pt x="11183" y="20334"/>
                    <a:pt x="11646" y="20593"/>
                  </a:cubicBezTo>
                  <a:cubicBezTo>
                    <a:pt x="11807" y="20684"/>
                    <a:pt x="12157" y="20725"/>
                    <a:pt x="12650" y="20725"/>
                  </a:cubicBezTo>
                  <a:cubicBezTo>
                    <a:pt x="16446" y="20725"/>
                    <a:pt x="28728" y="18308"/>
                    <a:pt x="28698" y="17692"/>
                  </a:cubicBezTo>
                  <a:lnTo>
                    <a:pt x="28698" y="17692"/>
                  </a:lnTo>
                  <a:cubicBezTo>
                    <a:pt x="29010" y="23481"/>
                    <a:pt x="29978" y="28642"/>
                    <a:pt x="28234" y="34471"/>
                  </a:cubicBezTo>
                  <a:cubicBezTo>
                    <a:pt x="27390" y="37304"/>
                    <a:pt x="26150" y="39987"/>
                    <a:pt x="24979" y="42684"/>
                  </a:cubicBezTo>
                  <a:cubicBezTo>
                    <a:pt x="20811" y="52354"/>
                    <a:pt x="17529" y="62391"/>
                    <a:pt x="15173" y="72647"/>
                  </a:cubicBezTo>
                  <a:cubicBezTo>
                    <a:pt x="16040" y="73988"/>
                    <a:pt x="17731" y="74475"/>
                    <a:pt x="19364" y="74475"/>
                  </a:cubicBezTo>
                  <a:cubicBezTo>
                    <a:pt x="19655" y="74475"/>
                    <a:pt x="19944" y="74460"/>
                    <a:pt x="20226" y="74431"/>
                  </a:cubicBezTo>
                  <a:cubicBezTo>
                    <a:pt x="21927" y="74257"/>
                    <a:pt x="23606" y="73721"/>
                    <a:pt x="25313" y="73721"/>
                  </a:cubicBezTo>
                  <a:cubicBezTo>
                    <a:pt x="25479" y="73721"/>
                    <a:pt x="25644" y="73726"/>
                    <a:pt x="25810" y="73737"/>
                  </a:cubicBezTo>
                  <a:cubicBezTo>
                    <a:pt x="29270" y="73968"/>
                    <a:pt x="32143" y="76664"/>
                    <a:pt x="35575" y="77196"/>
                  </a:cubicBezTo>
                  <a:cubicBezTo>
                    <a:pt x="33819" y="67594"/>
                    <a:pt x="35738" y="56658"/>
                    <a:pt x="36528" y="46988"/>
                  </a:cubicBezTo>
                  <a:cubicBezTo>
                    <a:pt x="37387" y="36487"/>
                    <a:pt x="38694" y="25863"/>
                    <a:pt x="38395" y="15322"/>
                  </a:cubicBezTo>
                  <a:cubicBezTo>
                    <a:pt x="38368" y="14274"/>
                    <a:pt x="37183" y="4417"/>
                    <a:pt x="38053" y="4331"/>
                  </a:cubicBezTo>
                  <a:lnTo>
                    <a:pt x="38053" y="4331"/>
                  </a:lnTo>
                  <a:cubicBezTo>
                    <a:pt x="35371" y="4589"/>
                    <a:pt x="32729" y="5421"/>
                    <a:pt x="30209" y="6387"/>
                  </a:cubicBezTo>
                  <a:cubicBezTo>
                    <a:pt x="28616" y="6986"/>
                    <a:pt x="26981" y="7545"/>
                    <a:pt x="25374" y="8117"/>
                  </a:cubicBezTo>
                  <a:cubicBezTo>
                    <a:pt x="24762" y="8338"/>
                    <a:pt x="18774" y="10735"/>
                    <a:pt x="17298" y="10735"/>
                  </a:cubicBezTo>
                  <a:cubicBezTo>
                    <a:pt x="17131" y="10735"/>
                    <a:pt x="17022" y="10704"/>
                    <a:pt x="16985" y="10636"/>
                  </a:cubicBezTo>
                  <a:cubicBezTo>
                    <a:pt x="16834" y="10351"/>
                    <a:pt x="16671" y="10051"/>
                    <a:pt x="16522" y="9752"/>
                  </a:cubicBezTo>
                  <a:cubicBezTo>
                    <a:pt x="16113" y="10024"/>
                    <a:pt x="15745" y="10351"/>
                    <a:pt x="15418" y="10718"/>
                  </a:cubicBezTo>
                  <a:cubicBezTo>
                    <a:pt x="15590" y="9715"/>
                    <a:pt x="14686" y="8686"/>
                    <a:pt x="13688" y="8686"/>
                  </a:cubicBezTo>
                  <a:cubicBezTo>
                    <a:pt x="13657" y="8686"/>
                    <a:pt x="13625" y="8687"/>
                    <a:pt x="13593" y="8689"/>
                  </a:cubicBezTo>
                  <a:cubicBezTo>
                    <a:pt x="11945" y="5720"/>
                    <a:pt x="10175" y="2819"/>
                    <a:pt x="8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5059716" y="1896702"/>
              <a:ext cx="39145" cy="60700"/>
            </a:xfrm>
            <a:custGeom>
              <a:rect b="b" l="l" r="r" t="t"/>
              <a:pathLst>
                <a:path extrusionOk="0" h="3337" w="2152">
                  <a:moveTo>
                    <a:pt x="0" y="1"/>
                  </a:moveTo>
                  <a:lnTo>
                    <a:pt x="0" y="1"/>
                  </a:lnTo>
                  <a:cubicBezTo>
                    <a:pt x="736" y="1090"/>
                    <a:pt x="1458" y="2207"/>
                    <a:pt x="2152" y="3336"/>
                  </a:cubicBezTo>
                  <a:cubicBezTo>
                    <a:pt x="1485" y="2192"/>
                    <a:pt x="736" y="1090"/>
                    <a:pt x="0" y="1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5527454" y="2784338"/>
              <a:ext cx="44111" cy="508883"/>
            </a:xfrm>
            <a:custGeom>
              <a:rect b="b" l="l" r="r" t="t"/>
              <a:pathLst>
                <a:path extrusionOk="0" h="27976" w="2425">
                  <a:moveTo>
                    <a:pt x="2424" y="1"/>
                  </a:moveTo>
                  <a:lnTo>
                    <a:pt x="2343" y="328"/>
                  </a:lnTo>
                  <a:cubicBezTo>
                    <a:pt x="1498" y="9303"/>
                    <a:pt x="0" y="19177"/>
                    <a:pt x="1512" y="27975"/>
                  </a:cubicBezTo>
                  <a:cubicBezTo>
                    <a:pt x="831" y="21084"/>
                    <a:pt x="913" y="14519"/>
                    <a:pt x="1607" y="7600"/>
                  </a:cubicBezTo>
                  <a:cubicBezTo>
                    <a:pt x="1852" y="5081"/>
                    <a:pt x="2221" y="2534"/>
                    <a:pt x="2424" y="1"/>
                  </a:cubicBezTo>
                  <a:close/>
                </a:path>
              </a:pathLst>
            </a:custGeom>
            <a:solidFill>
              <a:srgbClr val="464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5466499" y="3266936"/>
              <a:ext cx="509" cy="782"/>
            </a:xfrm>
            <a:custGeom>
              <a:rect b="b" l="l" r="r" t="t"/>
              <a:pathLst>
                <a:path extrusionOk="0" h="43" w="28">
                  <a:moveTo>
                    <a:pt x="1" y="1"/>
                  </a:moveTo>
                  <a:lnTo>
                    <a:pt x="1" y="28"/>
                  </a:lnTo>
                  <a:cubicBezTo>
                    <a:pt x="15" y="28"/>
                    <a:pt x="28" y="42"/>
                    <a:pt x="28" y="42"/>
                  </a:cubicBezTo>
                  <a:lnTo>
                    <a:pt x="28" y="15"/>
                  </a:lnTo>
                  <a:cubicBezTo>
                    <a:pt x="28" y="1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9B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5466990" y="3267191"/>
              <a:ext cx="2765" cy="1255"/>
            </a:xfrm>
            <a:custGeom>
              <a:rect b="b" l="l" r="r" t="t"/>
              <a:pathLst>
                <a:path extrusionOk="0" h="69" w="152">
                  <a:moveTo>
                    <a:pt x="1" y="1"/>
                  </a:moveTo>
                  <a:lnTo>
                    <a:pt x="1" y="28"/>
                  </a:lnTo>
                  <a:cubicBezTo>
                    <a:pt x="55" y="41"/>
                    <a:pt x="97" y="55"/>
                    <a:pt x="151" y="68"/>
                  </a:cubicBezTo>
                  <a:cubicBezTo>
                    <a:pt x="97" y="41"/>
                    <a:pt x="55" y="14"/>
                    <a:pt x="1" y="1"/>
                  </a:cubicBezTo>
                  <a:close/>
                </a:path>
              </a:pathLst>
            </a:custGeom>
            <a:solidFill>
              <a:srgbClr val="464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4956161" y="1896702"/>
              <a:ext cx="613913" cy="1403449"/>
            </a:xfrm>
            <a:custGeom>
              <a:rect b="b" l="l" r="r" t="t"/>
              <a:pathLst>
                <a:path extrusionOk="0" h="77155" w="33750">
                  <a:moveTo>
                    <a:pt x="5693" y="0"/>
                  </a:moveTo>
                  <a:cubicBezTo>
                    <a:pt x="5039" y="258"/>
                    <a:pt x="4413" y="558"/>
                    <a:pt x="3814" y="899"/>
                  </a:cubicBezTo>
                  <a:cubicBezTo>
                    <a:pt x="2942" y="1402"/>
                    <a:pt x="2112" y="1989"/>
                    <a:pt x="1349" y="2642"/>
                  </a:cubicBezTo>
                  <a:cubicBezTo>
                    <a:pt x="1090" y="2873"/>
                    <a:pt x="831" y="3105"/>
                    <a:pt x="586" y="3364"/>
                  </a:cubicBezTo>
                  <a:cubicBezTo>
                    <a:pt x="559" y="3378"/>
                    <a:pt x="532" y="3432"/>
                    <a:pt x="477" y="3487"/>
                  </a:cubicBezTo>
                  <a:lnTo>
                    <a:pt x="0" y="9492"/>
                  </a:lnTo>
                  <a:cubicBezTo>
                    <a:pt x="3256" y="12107"/>
                    <a:pt x="5435" y="16316"/>
                    <a:pt x="7927" y="19489"/>
                  </a:cubicBezTo>
                  <a:cubicBezTo>
                    <a:pt x="8254" y="19898"/>
                    <a:pt x="8595" y="20334"/>
                    <a:pt x="9058" y="20593"/>
                  </a:cubicBezTo>
                  <a:cubicBezTo>
                    <a:pt x="9152" y="20647"/>
                    <a:pt x="9303" y="20675"/>
                    <a:pt x="9507" y="20702"/>
                  </a:cubicBezTo>
                  <a:cubicBezTo>
                    <a:pt x="9670" y="20715"/>
                    <a:pt x="9861" y="20729"/>
                    <a:pt x="10066" y="20729"/>
                  </a:cubicBezTo>
                  <a:cubicBezTo>
                    <a:pt x="13865" y="20729"/>
                    <a:pt x="26110" y="18318"/>
                    <a:pt x="26110" y="17691"/>
                  </a:cubicBezTo>
                  <a:cubicBezTo>
                    <a:pt x="26300" y="21301"/>
                    <a:pt x="27076" y="24570"/>
                    <a:pt x="27635" y="28111"/>
                  </a:cubicBezTo>
                  <a:cubicBezTo>
                    <a:pt x="27920" y="29976"/>
                    <a:pt x="27648" y="31883"/>
                    <a:pt x="27226" y="33722"/>
                  </a:cubicBezTo>
                  <a:cubicBezTo>
                    <a:pt x="26382" y="37427"/>
                    <a:pt x="24979" y="40968"/>
                    <a:pt x="23685" y="44536"/>
                  </a:cubicBezTo>
                  <a:cubicBezTo>
                    <a:pt x="20266" y="53934"/>
                    <a:pt x="17584" y="63685"/>
                    <a:pt x="16984" y="73655"/>
                  </a:cubicBezTo>
                  <a:cubicBezTo>
                    <a:pt x="16984" y="73859"/>
                    <a:pt x="16984" y="74091"/>
                    <a:pt x="17134" y="74213"/>
                  </a:cubicBezTo>
                  <a:cubicBezTo>
                    <a:pt x="17215" y="74282"/>
                    <a:pt x="17324" y="74295"/>
                    <a:pt x="17433" y="74295"/>
                  </a:cubicBezTo>
                  <a:cubicBezTo>
                    <a:pt x="17488" y="74295"/>
                    <a:pt x="17556" y="74295"/>
                    <a:pt x="17611" y="74282"/>
                  </a:cubicBezTo>
                  <a:cubicBezTo>
                    <a:pt x="18591" y="74173"/>
                    <a:pt x="19844" y="73723"/>
                    <a:pt x="20934" y="73723"/>
                  </a:cubicBezTo>
                  <a:cubicBezTo>
                    <a:pt x="21165" y="73723"/>
                    <a:pt x="21383" y="73750"/>
                    <a:pt x="21601" y="73791"/>
                  </a:cubicBezTo>
                  <a:cubicBezTo>
                    <a:pt x="21683" y="73777"/>
                    <a:pt x="21778" y="73777"/>
                    <a:pt x="21873" y="73764"/>
                  </a:cubicBezTo>
                  <a:cubicBezTo>
                    <a:pt x="22473" y="70263"/>
                    <a:pt x="23072" y="66749"/>
                    <a:pt x="23685" y="63250"/>
                  </a:cubicBezTo>
                  <a:cubicBezTo>
                    <a:pt x="24257" y="59885"/>
                    <a:pt x="24515" y="56235"/>
                    <a:pt x="25456" y="52953"/>
                  </a:cubicBezTo>
                  <a:cubicBezTo>
                    <a:pt x="27102" y="47223"/>
                    <a:pt x="30149" y="41739"/>
                    <a:pt x="30494" y="35670"/>
                  </a:cubicBezTo>
                  <a:lnTo>
                    <a:pt x="30494" y="35670"/>
                  </a:lnTo>
                  <a:cubicBezTo>
                    <a:pt x="30307" y="39016"/>
                    <a:pt x="31134" y="42511"/>
                    <a:pt x="30998" y="45911"/>
                  </a:cubicBezTo>
                  <a:cubicBezTo>
                    <a:pt x="30862" y="49126"/>
                    <a:pt x="30290" y="52231"/>
                    <a:pt x="29433" y="55323"/>
                  </a:cubicBezTo>
                  <a:cubicBezTo>
                    <a:pt x="27717" y="61492"/>
                    <a:pt x="24870" y="67499"/>
                    <a:pt x="24802" y="74009"/>
                  </a:cubicBezTo>
                  <a:cubicBezTo>
                    <a:pt x="25919" y="74309"/>
                    <a:pt x="26994" y="74812"/>
                    <a:pt x="28057" y="75330"/>
                  </a:cubicBezTo>
                  <a:cubicBezTo>
                    <a:pt x="28071" y="75330"/>
                    <a:pt x="28084" y="75330"/>
                    <a:pt x="28084" y="75344"/>
                  </a:cubicBezTo>
                  <a:cubicBezTo>
                    <a:pt x="28138" y="75357"/>
                    <a:pt x="28180" y="75384"/>
                    <a:pt x="28234" y="75411"/>
                  </a:cubicBezTo>
                  <a:cubicBezTo>
                    <a:pt x="29037" y="75644"/>
                    <a:pt x="29718" y="75820"/>
                    <a:pt x="29923" y="75902"/>
                  </a:cubicBezTo>
                  <a:cubicBezTo>
                    <a:pt x="30181" y="75998"/>
                    <a:pt x="32927" y="76989"/>
                    <a:pt x="32947" y="77154"/>
                  </a:cubicBezTo>
                  <a:lnTo>
                    <a:pt x="32947" y="77154"/>
                  </a:lnTo>
                  <a:cubicBezTo>
                    <a:pt x="32932" y="77018"/>
                    <a:pt x="32919" y="76896"/>
                    <a:pt x="32919" y="76773"/>
                  </a:cubicBezTo>
                  <a:cubicBezTo>
                    <a:pt x="31407" y="67975"/>
                    <a:pt x="32905" y="58101"/>
                    <a:pt x="33750" y="49126"/>
                  </a:cubicBezTo>
                  <a:lnTo>
                    <a:pt x="33750" y="49126"/>
                  </a:lnTo>
                  <a:cubicBezTo>
                    <a:pt x="33722" y="49235"/>
                    <a:pt x="33709" y="49343"/>
                    <a:pt x="33682" y="49439"/>
                  </a:cubicBezTo>
                  <a:cubicBezTo>
                    <a:pt x="33668" y="49425"/>
                    <a:pt x="33668" y="49412"/>
                    <a:pt x="33668" y="49385"/>
                  </a:cubicBezTo>
                  <a:cubicBezTo>
                    <a:pt x="33573" y="48826"/>
                    <a:pt x="33477" y="48254"/>
                    <a:pt x="33382" y="47682"/>
                  </a:cubicBezTo>
                  <a:cubicBezTo>
                    <a:pt x="33368" y="47627"/>
                    <a:pt x="33368" y="47587"/>
                    <a:pt x="33355" y="47533"/>
                  </a:cubicBezTo>
                  <a:cubicBezTo>
                    <a:pt x="33341" y="47382"/>
                    <a:pt x="33314" y="47233"/>
                    <a:pt x="33301" y="47097"/>
                  </a:cubicBezTo>
                  <a:cubicBezTo>
                    <a:pt x="32660" y="42793"/>
                    <a:pt x="32279" y="38435"/>
                    <a:pt x="31870" y="34117"/>
                  </a:cubicBezTo>
                  <a:cubicBezTo>
                    <a:pt x="31612" y="31516"/>
                    <a:pt x="31367" y="28901"/>
                    <a:pt x="30958" y="26299"/>
                  </a:cubicBezTo>
                  <a:cubicBezTo>
                    <a:pt x="30114" y="20933"/>
                    <a:pt x="28888" y="15581"/>
                    <a:pt x="27744" y="10255"/>
                  </a:cubicBezTo>
                  <a:cubicBezTo>
                    <a:pt x="27485" y="12911"/>
                    <a:pt x="27485" y="15594"/>
                    <a:pt x="27472" y="18278"/>
                  </a:cubicBezTo>
                  <a:cubicBezTo>
                    <a:pt x="26558" y="15703"/>
                    <a:pt x="26123" y="12966"/>
                    <a:pt x="26204" y="10228"/>
                  </a:cubicBezTo>
                  <a:cubicBezTo>
                    <a:pt x="26219" y="9465"/>
                    <a:pt x="26232" y="8580"/>
                    <a:pt x="25619" y="8117"/>
                  </a:cubicBezTo>
                  <a:cubicBezTo>
                    <a:pt x="24761" y="9588"/>
                    <a:pt x="24230" y="11236"/>
                    <a:pt x="24052" y="12939"/>
                  </a:cubicBezTo>
                  <a:lnTo>
                    <a:pt x="24025" y="12939"/>
                  </a:lnTo>
                  <a:cubicBezTo>
                    <a:pt x="23671" y="12939"/>
                    <a:pt x="23467" y="12598"/>
                    <a:pt x="23249" y="12258"/>
                  </a:cubicBezTo>
                  <a:cubicBezTo>
                    <a:pt x="23031" y="11917"/>
                    <a:pt x="22827" y="11577"/>
                    <a:pt x="22473" y="11577"/>
                  </a:cubicBezTo>
                  <a:lnTo>
                    <a:pt x="22445" y="11577"/>
                  </a:lnTo>
                  <a:cubicBezTo>
                    <a:pt x="22118" y="11590"/>
                    <a:pt x="21901" y="11904"/>
                    <a:pt x="21751" y="12189"/>
                  </a:cubicBezTo>
                  <a:cubicBezTo>
                    <a:pt x="21152" y="13320"/>
                    <a:pt x="20784" y="14559"/>
                    <a:pt x="20648" y="15826"/>
                  </a:cubicBezTo>
                  <a:cubicBezTo>
                    <a:pt x="19545" y="15812"/>
                    <a:pt x="19163" y="13974"/>
                    <a:pt x="18074" y="13974"/>
                  </a:cubicBezTo>
                  <a:lnTo>
                    <a:pt x="18060" y="13974"/>
                  </a:lnTo>
                  <a:cubicBezTo>
                    <a:pt x="17651" y="13974"/>
                    <a:pt x="17311" y="14246"/>
                    <a:pt x="17025" y="14532"/>
                  </a:cubicBezTo>
                  <a:cubicBezTo>
                    <a:pt x="16099" y="15418"/>
                    <a:pt x="15377" y="16520"/>
                    <a:pt x="14927" y="17733"/>
                  </a:cubicBezTo>
                  <a:cubicBezTo>
                    <a:pt x="13402" y="16235"/>
                    <a:pt x="13607" y="13783"/>
                    <a:pt x="13919" y="11672"/>
                  </a:cubicBezTo>
                  <a:lnTo>
                    <a:pt x="13919" y="11672"/>
                  </a:lnTo>
                  <a:cubicBezTo>
                    <a:pt x="13035" y="13075"/>
                    <a:pt x="12476" y="14655"/>
                    <a:pt x="12285" y="16302"/>
                  </a:cubicBezTo>
                  <a:cubicBezTo>
                    <a:pt x="11849" y="14954"/>
                    <a:pt x="11945" y="13456"/>
                    <a:pt x="12530" y="12176"/>
                  </a:cubicBezTo>
                  <a:lnTo>
                    <a:pt x="12530" y="12176"/>
                  </a:lnTo>
                  <a:cubicBezTo>
                    <a:pt x="11822" y="12939"/>
                    <a:pt x="11319" y="13905"/>
                    <a:pt x="11101" y="14927"/>
                  </a:cubicBezTo>
                  <a:cubicBezTo>
                    <a:pt x="11114" y="13524"/>
                    <a:pt x="11564" y="12122"/>
                    <a:pt x="12394" y="10978"/>
                  </a:cubicBezTo>
                  <a:lnTo>
                    <a:pt x="12394" y="10978"/>
                  </a:lnTo>
                  <a:cubicBezTo>
                    <a:pt x="10487" y="12216"/>
                    <a:pt x="9152" y="14301"/>
                    <a:pt x="8840" y="16562"/>
                  </a:cubicBezTo>
                  <a:cubicBezTo>
                    <a:pt x="8349" y="14273"/>
                    <a:pt x="8731" y="11835"/>
                    <a:pt x="9861" y="9806"/>
                  </a:cubicBezTo>
                  <a:lnTo>
                    <a:pt x="9861" y="9806"/>
                  </a:lnTo>
                  <a:cubicBezTo>
                    <a:pt x="8431" y="10991"/>
                    <a:pt x="7314" y="12585"/>
                    <a:pt x="6688" y="14355"/>
                  </a:cubicBezTo>
                  <a:cubicBezTo>
                    <a:pt x="6116" y="13469"/>
                    <a:pt x="5544" y="12570"/>
                    <a:pt x="4972" y="11686"/>
                  </a:cubicBezTo>
                  <a:cubicBezTo>
                    <a:pt x="4821" y="11454"/>
                    <a:pt x="4672" y="11223"/>
                    <a:pt x="4618" y="10963"/>
                  </a:cubicBezTo>
                  <a:cubicBezTo>
                    <a:pt x="4563" y="10651"/>
                    <a:pt x="4631" y="10324"/>
                    <a:pt x="4740" y="10010"/>
                  </a:cubicBezTo>
                  <a:cubicBezTo>
                    <a:pt x="5393" y="7954"/>
                    <a:pt x="6933" y="6183"/>
                    <a:pt x="8894" y="5243"/>
                  </a:cubicBezTo>
                  <a:cubicBezTo>
                    <a:pt x="8567" y="4589"/>
                    <a:pt x="8226" y="3950"/>
                    <a:pt x="7845" y="3336"/>
                  </a:cubicBezTo>
                  <a:cubicBezTo>
                    <a:pt x="7151" y="2206"/>
                    <a:pt x="6429" y="1090"/>
                    <a:pt x="5693" y="0"/>
                  </a:cubicBezTo>
                  <a:close/>
                  <a:moveTo>
                    <a:pt x="32947" y="77154"/>
                  </a:moveTo>
                  <a:cubicBezTo>
                    <a:pt x="32947" y="77154"/>
                    <a:pt x="32947" y="77155"/>
                    <a:pt x="32947" y="77155"/>
                  </a:cubicBezTo>
                  <a:cubicBezTo>
                    <a:pt x="32947" y="77155"/>
                    <a:pt x="32947" y="77154"/>
                    <a:pt x="32947" y="77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5179115" y="3152485"/>
              <a:ext cx="376588" cy="148430"/>
            </a:xfrm>
            <a:custGeom>
              <a:rect b="b" l="l" r="r" t="t"/>
              <a:pathLst>
                <a:path extrusionOk="0" h="8160" w="20703">
                  <a:moveTo>
                    <a:pt x="1199" y="0"/>
                  </a:moveTo>
                  <a:cubicBezTo>
                    <a:pt x="1036" y="518"/>
                    <a:pt x="1" y="3147"/>
                    <a:pt x="315" y="3610"/>
                  </a:cubicBezTo>
                  <a:cubicBezTo>
                    <a:pt x="1181" y="4951"/>
                    <a:pt x="2862" y="5438"/>
                    <a:pt x="4492" y="5438"/>
                  </a:cubicBezTo>
                  <a:cubicBezTo>
                    <a:pt x="4783" y="5438"/>
                    <a:pt x="5072" y="5423"/>
                    <a:pt x="5354" y="5394"/>
                  </a:cubicBezTo>
                  <a:cubicBezTo>
                    <a:pt x="7067" y="5220"/>
                    <a:pt x="8747" y="4684"/>
                    <a:pt x="10444" y="4684"/>
                  </a:cubicBezTo>
                  <a:cubicBezTo>
                    <a:pt x="10609" y="4684"/>
                    <a:pt x="10773" y="4689"/>
                    <a:pt x="10938" y="4700"/>
                  </a:cubicBezTo>
                  <a:cubicBezTo>
                    <a:pt x="14410" y="4931"/>
                    <a:pt x="17271" y="7627"/>
                    <a:pt x="20703" y="8159"/>
                  </a:cubicBezTo>
                  <a:cubicBezTo>
                    <a:pt x="20444" y="8118"/>
                    <a:pt x="20267" y="4931"/>
                    <a:pt x="20199" y="4468"/>
                  </a:cubicBezTo>
                  <a:cubicBezTo>
                    <a:pt x="20066" y="4490"/>
                    <a:pt x="19932" y="4500"/>
                    <a:pt x="19799" y="4500"/>
                  </a:cubicBezTo>
                  <a:cubicBezTo>
                    <a:pt x="18942" y="4500"/>
                    <a:pt x="18103" y="4079"/>
                    <a:pt x="17325" y="3678"/>
                  </a:cubicBezTo>
                  <a:cubicBezTo>
                    <a:pt x="15881" y="2942"/>
                    <a:pt x="14370" y="2275"/>
                    <a:pt x="12790" y="1962"/>
                  </a:cubicBezTo>
                  <a:cubicBezTo>
                    <a:pt x="12585" y="1921"/>
                    <a:pt x="12382" y="1880"/>
                    <a:pt x="12177" y="1853"/>
                  </a:cubicBezTo>
                  <a:cubicBezTo>
                    <a:pt x="11594" y="1773"/>
                    <a:pt x="11009" y="1747"/>
                    <a:pt x="10423" y="1747"/>
                  </a:cubicBezTo>
                  <a:cubicBezTo>
                    <a:pt x="9230" y="1747"/>
                    <a:pt x="8031" y="1857"/>
                    <a:pt x="6837" y="1857"/>
                  </a:cubicBezTo>
                  <a:cubicBezTo>
                    <a:pt x="6710" y="1857"/>
                    <a:pt x="6583" y="1855"/>
                    <a:pt x="6457" y="1853"/>
                  </a:cubicBezTo>
                  <a:cubicBezTo>
                    <a:pt x="4550" y="1825"/>
                    <a:pt x="2507" y="1390"/>
                    <a:pt x="1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4909085" y="1896702"/>
              <a:ext cx="195724" cy="192487"/>
            </a:xfrm>
            <a:custGeom>
              <a:rect b="b" l="l" r="r" t="t"/>
              <a:pathLst>
                <a:path extrusionOk="0" h="10582" w="10760">
                  <a:moveTo>
                    <a:pt x="8281" y="0"/>
                  </a:moveTo>
                  <a:cubicBezTo>
                    <a:pt x="8281" y="0"/>
                    <a:pt x="8281" y="0"/>
                    <a:pt x="8281" y="0"/>
                  </a:cubicBezTo>
                  <a:cubicBezTo>
                    <a:pt x="6374" y="749"/>
                    <a:pt x="4631" y="1907"/>
                    <a:pt x="3174" y="3364"/>
                  </a:cubicBezTo>
                  <a:cubicBezTo>
                    <a:pt x="2779" y="3745"/>
                    <a:pt x="0" y="7899"/>
                    <a:pt x="532" y="8172"/>
                  </a:cubicBezTo>
                  <a:cubicBezTo>
                    <a:pt x="1771" y="8784"/>
                    <a:pt x="2615" y="9561"/>
                    <a:pt x="3514" y="10582"/>
                  </a:cubicBezTo>
                  <a:cubicBezTo>
                    <a:pt x="5285" y="7491"/>
                    <a:pt x="7805" y="5557"/>
                    <a:pt x="10760" y="3718"/>
                  </a:cubicBezTo>
                  <a:cubicBezTo>
                    <a:pt x="10665" y="3324"/>
                    <a:pt x="8291" y="0"/>
                    <a:pt x="8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5442725" y="1975483"/>
              <a:ext cx="167748" cy="820533"/>
            </a:xfrm>
            <a:custGeom>
              <a:rect b="b" l="l" r="r" t="t"/>
              <a:pathLst>
                <a:path extrusionOk="0" h="45109" w="9222">
                  <a:moveTo>
                    <a:pt x="8717" y="0"/>
                  </a:moveTo>
                  <a:cubicBezTo>
                    <a:pt x="7941" y="68"/>
                    <a:pt x="0" y="1171"/>
                    <a:pt x="205" y="2179"/>
                  </a:cubicBezTo>
                  <a:cubicBezTo>
                    <a:pt x="1540" y="8757"/>
                    <a:pt x="3160" y="15336"/>
                    <a:pt x="4209" y="21968"/>
                  </a:cubicBezTo>
                  <a:cubicBezTo>
                    <a:pt x="4618" y="24570"/>
                    <a:pt x="4863" y="27185"/>
                    <a:pt x="5121" y="29786"/>
                  </a:cubicBezTo>
                  <a:cubicBezTo>
                    <a:pt x="5611" y="34894"/>
                    <a:pt x="6047" y="40069"/>
                    <a:pt x="6933" y="45108"/>
                  </a:cubicBezTo>
                  <a:cubicBezTo>
                    <a:pt x="7545" y="42739"/>
                    <a:pt x="7409" y="40015"/>
                    <a:pt x="7627" y="37576"/>
                  </a:cubicBezTo>
                  <a:cubicBezTo>
                    <a:pt x="7900" y="34567"/>
                    <a:pt x="8186" y="31570"/>
                    <a:pt x="8431" y="28560"/>
                  </a:cubicBezTo>
                  <a:cubicBezTo>
                    <a:pt x="8894" y="22718"/>
                    <a:pt x="9221" y="16847"/>
                    <a:pt x="9058" y="10991"/>
                  </a:cubicBezTo>
                  <a:cubicBezTo>
                    <a:pt x="9031" y="9942"/>
                    <a:pt x="7845" y="82"/>
                    <a:pt x="8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5485326" y="1974482"/>
              <a:ext cx="115961" cy="21573"/>
            </a:xfrm>
            <a:custGeom>
              <a:rect b="b" l="l" r="r" t="t"/>
              <a:pathLst>
                <a:path extrusionOk="0" h="1186" w="6375">
                  <a:moveTo>
                    <a:pt x="6375" y="1"/>
                  </a:moveTo>
                  <a:cubicBezTo>
                    <a:pt x="6369" y="1"/>
                    <a:pt x="6363" y="1"/>
                    <a:pt x="6357" y="2"/>
                  </a:cubicBezTo>
                  <a:lnTo>
                    <a:pt x="6357" y="2"/>
                  </a:lnTo>
                  <a:cubicBezTo>
                    <a:pt x="6363" y="2"/>
                    <a:pt x="6369" y="1"/>
                    <a:pt x="6375" y="1"/>
                  </a:cubicBezTo>
                  <a:close/>
                  <a:moveTo>
                    <a:pt x="6357" y="2"/>
                  </a:moveTo>
                  <a:lnTo>
                    <a:pt x="6357" y="2"/>
                  </a:lnTo>
                  <a:cubicBezTo>
                    <a:pt x="4278" y="206"/>
                    <a:pt x="1970" y="466"/>
                    <a:pt x="1" y="1185"/>
                  </a:cubicBezTo>
                  <a:cubicBezTo>
                    <a:pt x="1540" y="791"/>
                    <a:pt x="3569" y="450"/>
                    <a:pt x="4931" y="246"/>
                  </a:cubicBezTo>
                  <a:cubicBezTo>
                    <a:pt x="5381" y="164"/>
                    <a:pt x="5817" y="110"/>
                    <a:pt x="6266" y="68"/>
                  </a:cubicBezTo>
                  <a:cubicBezTo>
                    <a:pt x="6289" y="34"/>
                    <a:pt x="6322" y="9"/>
                    <a:pt x="6357" y="2"/>
                  </a:cubicBezTo>
                  <a:close/>
                </a:path>
              </a:pathLst>
            </a:custGeom>
            <a:solidFill>
              <a:srgbClr val="632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5575021" y="1975719"/>
              <a:ext cx="24284" cy="3238"/>
            </a:xfrm>
            <a:custGeom>
              <a:rect b="b" l="l" r="r" t="t"/>
              <a:pathLst>
                <a:path extrusionOk="0" h="178" w="1335">
                  <a:moveTo>
                    <a:pt x="1335" y="0"/>
                  </a:moveTo>
                  <a:lnTo>
                    <a:pt x="1335" y="0"/>
                  </a:lnTo>
                  <a:cubicBezTo>
                    <a:pt x="886" y="42"/>
                    <a:pt x="450" y="96"/>
                    <a:pt x="0" y="178"/>
                  </a:cubicBezTo>
                  <a:cubicBezTo>
                    <a:pt x="613" y="82"/>
                    <a:pt x="1090" y="27"/>
                    <a:pt x="1335" y="0"/>
                  </a:cubicBezTo>
                  <a:close/>
                </a:path>
              </a:pathLst>
            </a:custGeom>
            <a:solidFill>
              <a:srgbClr val="353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5561888" y="2753378"/>
              <a:ext cx="1510" cy="10659"/>
            </a:xfrm>
            <a:custGeom>
              <a:rect b="b" l="l" r="r" t="t"/>
              <a:pathLst>
                <a:path extrusionOk="0" h="586" w="83">
                  <a:moveTo>
                    <a:pt x="1" y="1"/>
                  </a:moveTo>
                  <a:cubicBezTo>
                    <a:pt x="14" y="137"/>
                    <a:pt x="41" y="286"/>
                    <a:pt x="55" y="437"/>
                  </a:cubicBezTo>
                  <a:cubicBezTo>
                    <a:pt x="68" y="491"/>
                    <a:pt x="68" y="531"/>
                    <a:pt x="82" y="586"/>
                  </a:cubicBezTo>
                  <a:cubicBezTo>
                    <a:pt x="55" y="395"/>
                    <a:pt x="28" y="191"/>
                    <a:pt x="1" y="1"/>
                  </a:cubicBezTo>
                  <a:close/>
                </a:path>
              </a:pathLst>
            </a:custGeom>
            <a:solidFill>
              <a:srgbClr val="2A3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5474685" y="1975719"/>
              <a:ext cx="135534" cy="819296"/>
            </a:xfrm>
            <a:custGeom>
              <a:rect b="b" l="l" r="r" t="t"/>
              <a:pathLst>
                <a:path extrusionOk="0" h="45041" w="7451">
                  <a:moveTo>
                    <a:pt x="6851" y="0"/>
                  </a:moveTo>
                  <a:lnTo>
                    <a:pt x="6851" y="0"/>
                  </a:lnTo>
                  <a:cubicBezTo>
                    <a:pt x="6606" y="27"/>
                    <a:pt x="6129" y="82"/>
                    <a:pt x="5516" y="178"/>
                  </a:cubicBezTo>
                  <a:cubicBezTo>
                    <a:pt x="4154" y="382"/>
                    <a:pt x="2125" y="723"/>
                    <a:pt x="586" y="1117"/>
                  </a:cubicBezTo>
                  <a:cubicBezTo>
                    <a:pt x="491" y="1144"/>
                    <a:pt x="409" y="1186"/>
                    <a:pt x="313" y="1226"/>
                  </a:cubicBezTo>
                  <a:cubicBezTo>
                    <a:pt x="164" y="1280"/>
                    <a:pt x="1" y="1362"/>
                    <a:pt x="14" y="1513"/>
                  </a:cubicBezTo>
                  <a:cubicBezTo>
                    <a:pt x="28" y="1607"/>
                    <a:pt x="95" y="1676"/>
                    <a:pt x="164" y="1730"/>
                  </a:cubicBezTo>
                  <a:cubicBezTo>
                    <a:pt x="1103" y="2493"/>
                    <a:pt x="2588" y="2466"/>
                    <a:pt x="3351" y="3405"/>
                  </a:cubicBezTo>
                  <a:cubicBezTo>
                    <a:pt x="3664" y="3801"/>
                    <a:pt x="3800" y="4318"/>
                    <a:pt x="3923" y="4808"/>
                  </a:cubicBezTo>
                  <a:cubicBezTo>
                    <a:pt x="4713" y="8104"/>
                    <a:pt x="4971" y="11509"/>
                    <a:pt x="5122" y="14900"/>
                  </a:cubicBezTo>
                  <a:cubicBezTo>
                    <a:pt x="5353" y="20103"/>
                    <a:pt x="5340" y="25320"/>
                    <a:pt x="5231" y="30522"/>
                  </a:cubicBezTo>
                  <a:cubicBezTo>
                    <a:pt x="5189" y="33150"/>
                    <a:pt x="5107" y="35793"/>
                    <a:pt x="5013" y="38422"/>
                  </a:cubicBezTo>
                  <a:cubicBezTo>
                    <a:pt x="4985" y="39566"/>
                    <a:pt x="4931" y="40668"/>
                    <a:pt x="4781" y="41799"/>
                  </a:cubicBezTo>
                  <a:cubicBezTo>
                    <a:pt x="4740" y="42126"/>
                    <a:pt x="4753" y="42439"/>
                    <a:pt x="4795" y="42753"/>
                  </a:cubicBezTo>
                  <a:cubicBezTo>
                    <a:pt x="4822" y="42943"/>
                    <a:pt x="4849" y="43147"/>
                    <a:pt x="4876" y="43338"/>
                  </a:cubicBezTo>
                  <a:cubicBezTo>
                    <a:pt x="4985" y="43842"/>
                    <a:pt x="5258" y="44632"/>
                    <a:pt x="5162" y="45041"/>
                  </a:cubicBezTo>
                  <a:cubicBezTo>
                    <a:pt x="5775" y="42671"/>
                    <a:pt x="5639" y="39947"/>
                    <a:pt x="5870" y="37509"/>
                  </a:cubicBezTo>
                  <a:cubicBezTo>
                    <a:pt x="6129" y="34512"/>
                    <a:pt x="6415" y="31503"/>
                    <a:pt x="6660" y="28507"/>
                  </a:cubicBezTo>
                  <a:cubicBezTo>
                    <a:pt x="7123" y="22650"/>
                    <a:pt x="7450" y="16794"/>
                    <a:pt x="7287" y="10923"/>
                  </a:cubicBezTo>
                  <a:cubicBezTo>
                    <a:pt x="7259" y="9915"/>
                    <a:pt x="6170" y="832"/>
                    <a:pt x="6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4867721" y="1519405"/>
              <a:ext cx="130077" cy="598506"/>
            </a:xfrm>
            <a:custGeom>
              <a:rect b="b" l="l" r="r" t="t"/>
              <a:pathLst>
                <a:path extrusionOk="0" h="32903" w="7151">
                  <a:moveTo>
                    <a:pt x="4570" y="1"/>
                  </a:moveTo>
                  <a:cubicBezTo>
                    <a:pt x="3634" y="1"/>
                    <a:pt x="2708" y="357"/>
                    <a:pt x="2288" y="1021"/>
                  </a:cubicBezTo>
                  <a:lnTo>
                    <a:pt x="0" y="31324"/>
                  </a:lnTo>
                  <a:cubicBezTo>
                    <a:pt x="412" y="32326"/>
                    <a:pt x="1519" y="32903"/>
                    <a:pt x="2606" y="32903"/>
                  </a:cubicBezTo>
                  <a:cubicBezTo>
                    <a:pt x="3426" y="32903"/>
                    <a:pt x="4234" y="32575"/>
                    <a:pt x="4726" y="31856"/>
                  </a:cubicBezTo>
                  <a:lnTo>
                    <a:pt x="7150" y="1729"/>
                  </a:lnTo>
                  <a:cubicBezTo>
                    <a:pt x="6902" y="546"/>
                    <a:pt x="5729" y="1"/>
                    <a:pt x="4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867466" y="2089443"/>
              <a:ext cx="11660" cy="15607"/>
            </a:xfrm>
            <a:custGeom>
              <a:rect b="b" l="l" r="r" t="t"/>
              <a:pathLst>
                <a:path extrusionOk="0" h="858" w="641">
                  <a:moveTo>
                    <a:pt x="14" y="0"/>
                  </a:moveTo>
                  <a:cubicBezTo>
                    <a:pt x="0" y="300"/>
                    <a:pt x="273" y="612"/>
                    <a:pt x="641" y="858"/>
                  </a:cubicBezTo>
                  <a:cubicBezTo>
                    <a:pt x="382" y="627"/>
                    <a:pt x="151" y="327"/>
                    <a:pt x="14" y="0"/>
                  </a:cubicBezTo>
                  <a:close/>
                </a:path>
              </a:pathLst>
            </a:custGeom>
            <a:solidFill>
              <a:srgbClr val="EAE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867721" y="2071599"/>
              <a:ext cx="80782" cy="45348"/>
            </a:xfrm>
            <a:custGeom>
              <a:rect b="b" l="l" r="r" t="t"/>
              <a:pathLst>
                <a:path extrusionOk="0" h="2493" w="4441">
                  <a:moveTo>
                    <a:pt x="2016" y="1"/>
                  </a:moveTo>
                  <a:cubicBezTo>
                    <a:pt x="1457" y="1"/>
                    <a:pt x="899" y="123"/>
                    <a:pt x="422" y="422"/>
                  </a:cubicBezTo>
                  <a:cubicBezTo>
                    <a:pt x="286" y="504"/>
                    <a:pt x="150" y="600"/>
                    <a:pt x="68" y="736"/>
                  </a:cubicBezTo>
                  <a:cubicBezTo>
                    <a:pt x="28" y="818"/>
                    <a:pt x="0" y="899"/>
                    <a:pt x="0" y="981"/>
                  </a:cubicBezTo>
                  <a:cubicBezTo>
                    <a:pt x="137" y="1308"/>
                    <a:pt x="368" y="1608"/>
                    <a:pt x="627" y="1839"/>
                  </a:cubicBezTo>
                  <a:cubicBezTo>
                    <a:pt x="1130" y="2180"/>
                    <a:pt x="1784" y="2411"/>
                    <a:pt x="2071" y="2465"/>
                  </a:cubicBezTo>
                  <a:cubicBezTo>
                    <a:pt x="2234" y="2479"/>
                    <a:pt x="2397" y="2492"/>
                    <a:pt x="2574" y="2492"/>
                  </a:cubicBezTo>
                  <a:cubicBezTo>
                    <a:pt x="2969" y="2492"/>
                    <a:pt x="3364" y="2425"/>
                    <a:pt x="3745" y="2247"/>
                  </a:cubicBezTo>
                  <a:lnTo>
                    <a:pt x="3745" y="2247"/>
                  </a:lnTo>
                  <a:cubicBezTo>
                    <a:pt x="3664" y="2274"/>
                    <a:pt x="3596" y="2289"/>
                    <a:pt x="3514" y="2289"/>
                  </a:cubicBezTo>
                  <a:cubicBezTo>
                    <a:pt x="3405" y="2316"/>
                    <a:pt x="3296" y="2316"/>
                    <a:pt x="3187" y="2316"/>
                  </a:cubicBezTo>
                  <a:lnTo>
                    <a:pt x="3133" y="2316"/>
                  </a:lnTo>
                  <a:cubicBezTo>
                    <a:pt x="3078" y="2316"/>
                    <a:pt x="3010" y="2316"/>
                    <a:pt x="2942" y="2302"/>
                  </a:cubicBezTo>
                  <a:cubicBezTo>
                    <a:pt x="2874" y="2289"/>
                    <a:pt x="2819" y="2274"/>
                    <a:pt x="2752" y="2261"/>
                  </a:cubicBezTo>
                  <a:cubicBezTo>
                    <a:pt x="2643" y="2234"/>
                    <a:pt x="2519" y="2207"/>
                    <a:pt x="2397" y="2166"/>
                  </a:cubicBezTo>
                  <a:cubicBezTo>
                    <a:pt x="2288" y="2125"/>
                    <a:pt x="2165" y="2084"/>
                    <a:pt x="2056" y="2029"/>
                  </a:cubicBezTo>
                  <a:cubicBezTo>
                    <a:pt x="1947" y="1975"/>
                    <a:pt x="1838" y="1920"/>
                    <a:pt x="1730" y="1853"/>
                  </a:cubicBezTo>
                  <a:cubicBezTo>
                    <a:pt x="1621" y="1784"/>
                    <a:pt x="1512" y="1717"/>
                    <a:pt x="1430" y="1621"/>
                  </a:cubicBezTo>
                  <a:cubicBezTo>
                    <a:pt x="1375" y="1580"/>
                    <a:pt x="1335" y="1526"/>
                    <a:pt x="1294" y="1471"/>
                  </a:cubicBezTo>
                  <a:cubicBezTo>
                    <a:pt x="1253" y="1417"/>
                    <a:pt x="1226" y="1363"/>
                    <a:pt x="1199" y="1294"/>
                  </a:cubicBezTo>
                  <a:cubicBezTo>
                    <a:pt x="1185" y="1226"/>
                    <a:pt x="1172" y="1158"/>
                    <a:pt x="1172" y="1090"/>
                  </a:cubicBezTo>
                  <a:cubicBezTo>
                    <a:pt x="1185" y="1021"/>
                    <a:pt x="1199" y="940"/>
                    <a:pt x="1226" y="885"/>
                  </a:cubicBezTo>
                  <a:cubicBezTo>
                    <a:pt x="1226" y="872"/>
                    <a:pt x="1239" y="858"/>
                    <a:pt x="1239" y="845"/>
                  </a:cubicBezTo>
                  <a:cubicBezTo>
                    <a:pt x="1253" y="818"/>
                    <a:pt x="1253" y="804"/>
                    <a:pt x="1266" y="790"/>
                  </a:cubicBezTo>
                  <a:cubicBezTo>
                    <a:pt x="1281" y="776"/>
                    <a:pt x="1281" y="763"/>
                    <a:pt x="1294" y="749"/>
                  </a:cubicBezTo>
                  <a:lnTo>
                    <a:pt x="1335" y="709"/>
                  </a:lnTo>
                  <a:cubicBezTo>
                    <a:pt x="1375" y="654"/>
                    <a:pt x="1430" y="613"/>
                    <a:pt x="1484" y="586"/>
                  </a:cubicBezTo>
                  <a:cubicBezTo>
                    <a:pt x="1607" y="518"/>
                    <a:pt x="1730" y="477"/>
                    <a:pt x="1838" y="449"/>
                  </a:cubicBezTo>
                  <a:cubicBezTo>
                    <a:pt x="2016" y="409"/>
                    <a:pt x="2193" y="382"/>
                    <a:pt x="2370" y="382"/>
                  </a:cubicBezTo>
                  <a:cubicBezTo>
                    <a:pt x="2438" y="382"/>
                    <a:pt x="2506" y="395"/>
                    <a:pt x="2588" y="395"/>
                  </a:cubicBezTo>
                  <a:cubicBezTo>
                    <a:pt x="2833" y="422"/>
                    <a:pt x="3064" y="518"/>
                    <a:pt x="3269" y="667"/>
                  </a:cubicBezTo>
                  <a:cubicBezTo>
                    <a:pt x="3364" y="749"/>
                    <a:pt x="3446" y="845"/>
                    <a:pt x="3487" y="981"/>
                  </a:cubicBezTo>
                  <a:cubicBezTo>
                    <a:pt x="3514" y="1036"/>
                    <a:pt x="3514" y="1103"/>
                    <a:pt x="3514" y="1172"/>
                  </a:cubicBezTo>
                  <a:cubicBezTo>
                    <a:pt x="3514" y="1199"/>
                    <a:pt x="3500" y="1226"/>
                    <a:pt x="3500" y="1267"/>
                  </a:cubicBezTo>
                  <a:lnTo>
                    <a:pt x="3460" y="1348"/>
                  </a:lnTo>
                  <a:cubicBezTo>
                    <a:pt x="3418" y="1403"/>
                    <a:pt x="3364" y="1444"/>
                    <a:pt x="3309" y="1485"/>
                  </a:cubicBezTo>
                  <a:cubicBezTo>
                    <a:pt x="3255" y="1512"/>
                    <a:pt x="3200" y="1526"/>
                    <a:pt x="3133" y="1553"/>
                  </a:cubicBezTo>
                  <a:cubicBezTo>
                    <a:pt x="3037" y="1580"/>
                    <a:pt x="2928" y="1593"/>
                    <a:pt x="2819" y="1593"/>
                  </a:cubicBezTo>
                  <a:lnTo>
                    <a:pt x="2779" y="1593"/>
                  </a:lnTo>
                  <a:cubicBezTo>
                    <a:pt x="2534" y="1580"/>
                    <a:pt x="2288" y="1512"/>
                    <a:pt x="2098" y="1376"/>
                  </a:cubicBezTo>
                  <a:lnTo>
                    <a:pt x="2098" y="1376"/>
                  </a:lnTo>
                  <a:cubicBezTo>
                    <a:pt x="2193" y="1430"/>
                    <a:pt x="2302" y="1485"/>
                    <a:pt x="2425" y="1512"/>
                  </a:cubicBezTo>
                  <a:lnTo>
                    <a:pt x="2465" y="1526"/>
                  </a:lnTo>
                  <a:lnTo>
                    <a:pt x="2506" y="1526"/>
                  </a:lnTo>
                  <a:cubicBezTo>
                    <a:pt x="2534" y="1539"/>
                    <a:pt x="2561" y="1539"/>
                    <a:pt x="2601" y="1553"/>
                  </a:cubicBezTo>
                  <a:lnTo>
                    <a:pt x="2779" y="1553"/>
                  </a:lnTo>
                  <a:cubicBezTo>
                    <a:pt x="2888" y="1553"/>
                    <a:pt x="3010" y="1539"/>
                    <a:pt x="3119" y="1499"/>
                  </a:cubicBezTo>
                  <a:cubicBezTo>
                    <a:pt x="3173" y="1485"/>
                    <a:pt x="3228" y="1457"/>
                    <a:pt x="3282" y="1430"/>
                  </a:cubicBezTo>
                  <a:cubicBezTo>
                    <a:pt x="3337" y="1403"/>
                    <a:pt x="3378" y="1363"/>
                    <a:pt x="3405" y="1321"/>
                  </a:cubicBezTo>
                  <a:cubicBezTo>
                    <a:pt x="3460" y="1226"/>
                    <a:pt x="3460" y="1103"/>
                    <a:pt x="3418" y="994"/>
                  </a:cubicBezTo>
                  <a:cubicBezTo>
                    <a:pt x="3378" y="899"/>
                    <a:pt x="3309" y="804"/>
                    <a:pt x="3215" y="736"/>
                  </a:cubicBezTo>
                  <a:cubicBezTo>
                    <a:pt x="3173" y="709"/>
                    <a:pt x="3119" y="682"/>
                    <a:pt x="3064" y="654"/>
                  </a:cubicBezTo>
                  <a:lnTo>
                    <a:pt x="3024" y="627"/>
                  </a:lnTo>
                  <a:lnTo>
                    <a:pt x="2997" y="613"/>
                  </a:lnTo>
                  <a:cubicBezTo>
                    <a:pt x="2983" y="613"/>
                    <a:pt x="2969" y="600"/>
                    <a:pt x="2955" y="600"/>
                  </a:cubicBezTo>
                  <a:lnTo>
                    <a:pt x="2915" y="586"/>
                  </a:lnTo>
                  <a:cubicBezTo>
                    <a:pt x="2806" y="545"/>
                    <a:pt x="2683" y="518"/>
                    <a:pt x="2574" y="518"/>
                  </a:cubicBezTo>
                  <a:cubicBezTo>
                    <a:pt x="2519" y="504"/>
                    <a:pt x="2479" y="504"/>
                    <a:pt x="2425" y="504"/>
                  </a:cubicBezTo>
                  <a:cubicBezTo>
                    <a:pt x="2247" y="504"/>
                    <a:pt x="2056" y="531"/>
                    <a:pt x="1880" y="586"/>
                  </a:cubicBezTo>
                  <a:cubicBezTo>
                    <a:pt x="1771" y="613"/>
                    <a:pt x="1662" y="654"/>
                    <a:pt x="1566" y="709"/>
                  </a:cubicBezTo>
                  <a:cubicBezTo>
                    <a:pt x="1512" y="736"/>
                    <a:pt x="1471" y="776"/>
                    <a:pt x="1444" y="804"/>
                  </a:cubicBezTo>
                  <a:cubicBezTo>
                    <a:pt x="1444" y="818"/>
                    <a:pt x="1430" y="831"/>
                    <a:pt x="1417" y="845"/>
                  </a:cubicBezTo>
                  <a:cubicBezTo>
                    <a:pt x="1417" y="845"/>
                    <a:pt x="1403" y="858"/>
                    <a:pt x="1403" y="872"/>
                  </a:cubicBezTo>
                  <a:cubicBezTo>
                    <a:pt x="1403" y="885"/>
                    <a:pt x="1390" y="899"/>
                    <a:pt x="1390" y="899"/>
                  </a:cubicBezTo>
                  <a:cubicBezTo>
                    <a:pt x="1375" y="913"/>
                    <a:pt x="1375" y="927"/>
                    <a:pt x="1375" y="940"/>
                  </a:cubicBezTo>
                  <a:cubicBezTo>
                    <a:pt x="1348" y="994"/>
                    <a:pt x="1348" y="1036"/>
                    <a:pt x="1335" y="1090"/>
                  </a:cubicBezTo>
                  <a:cubicBezTo>
                    <a:pt x="1335" y="1145"/>
                    <a:pt x="1348" y="1185"/>
                    <a:pt x="1362" y="1239"/>
                  </a:cubicBezTo>
                  <a:cubicBezTo>
                    <a:pt x="1390" y="1281"/>
                    <a:pt x="1403" y="1335"/>
                    <a:pt x="1444" y="1376"/>
                  </a:cubicBezTo>
                  <a:cubicBezTo>
                    <a:pt x="1471" y="1417"/>
                    <a:pt x="1512" y="1457"/>
                    <a:pt x="1553" y="1499"/>
                  </a:cubicBezTo>
                  <a:cubicBezTo>
                    <a:pt x="1635" y="1566"/>
                    <a:pt x="1730" y="1635"/>
                    <a:pt x="1825" y="1689"/>
                  </a:cubicBezTo>
                  <a:cubicBezTo>
                    <a:pt x="1920" y="1757"/>
                    <a:pt x="2029" y="1798"/>
                    <a:pt x="2138" y="1853"/>
                  </a:cubicBezTo>
                  <a:cubicBezTo>
                    <a:pt x="2356" y="1935"/>
                    <a:pt x="2574" y="2002"/>
                    <a:pt x="2806" y="2057"/>
                  </a:cubicBezTo>
                  <a:cubicBezTo>
                    <a:pt x="2860" y="2071"/>
                    <a:pt x="2915" y="2071"/>
                    <a:pt x="2969" y="2084"/>
                  </a:cubicBezTo>
                  <a:lnTo>
                    <a:pt x="3146" y="2084"/>
                  </a:lnTo>
                  <a:cubicBezTo>
                    <a:pt x="3255" y="2084"/>
                    <a:pt x="3364" y="2084"/>
                    <a:pt x="3473" y="2057"/>
                  </a:cubicBezTo>
                  <a:cubicBezTo>
                    <a:pt x="3596" y="2043"/>
                    <a:pt x="3705" y="2016"/>
                    <a:pt x="3814" y="1989"/>
                  </a:cubicBezTo>
                  <a:cubicBezTo>
                    <a:pt x="3868" y="1962"/>
                    <a:pt x="3923" y="1948"/>
                    <a:pt x="3963" y="1920"/>
                  </a:cubicBezTo>
                  <a:cubicBezTo>
                    <a:pt x="4018" y="1907"/>
                    <a:pt x="4072" y="1880"/>
                    <a:pt x="4113" y="1853"/>
                  </a:cubicBezTo>
                  <a:cubicBezTo>
                    <a:pt x="4208" y="1798"/>
                    <a:pt x="4290" y="1730"/>
                    <a:pt x="4344" y="1648"/>
                  </a:cubicBezTo>
                  <a:lnTo>
                    <a:pt x="4372" y="1621"/>
                  </a:lnTo>
                  <a:cubicBezTo>
                    <a:pt x="4372" y="1608"/>
                    <a:pt x="4386" y="1593"/>
                    <a:pt x="4386" y="1580"/>
                  </a:cubicBezTo>
                  <a:cubicBezTo>
                    <a:pt x="4399" y="1580"/>
                    <a:pt x="4399" y="1566"/>
                    <a:pt x="4399" y="1553"/>
                  </a:cubicBezTo>
                  <a:cubicBezTo>
                    <a:pt x="4413" y="1539"/>
                    <a:pt x="4413" y="1526"/>
                    <a:pt x="4413" y="1526"/>
                  </a:cubicBezTo>
                  <a:cubicBezTo>
                    <a:pt x="4440" y="1485"/>
                    <a:pt x="4440" y="1430"/>
                    <a:pt x="4440" y="1390"/>
                  </a:cubicBezTo>
                  <a:cubicBezTo>
                    <a:pt x="4440" y="1308"/>
                    <a:pt x="4413" y="1212"/>
                    <a:pt x="4359" y="1117"/>
                  </a:cubicBezTo>
                  <a:cubicBezTo>
                    <a:pt x="4304" y="1036"/>
                    <a:pt x="4236" y="940"/>
                    <a:pt x="4154" y="872"/>
                  </a:cubicBezTo>
                  <a:cubicBezTo>
                    <a:pt x="4072" y="790"/>
                    <a:pt x="3990" y="722"/>
                    <a:pt x="3896" y="654"/>
                  </a:cubicBezTo>
                  <a:cubicBezTo>
                    <a:pt x="3841" y="627"/>
                    <a:pt x="3800" y="600"/>
                    <a:pt x="3745" y="573"/>
                  </a:cubicBezTo>
                  <a:cubicBezTo>
                    <a:pt x="3732" y="558"/>
                    <a:pt x="3705" y="545"/>
                    <a:pt x="3678" y="531"/>
                  </a:cubicBezTo>
                  <a:lnTo>
                    <a:pt x="3664" y="518"/>
                  </a:lnTo>
                  <a:lnTo>
                    <a:pt x="3650" y="518"/>
                  </a:lnTo>
                  <a:cubicBezTo>
                    <a:pt x="3636" y="504"/>
                    <a:pt x="3623" y="504"/>
                    <a:pt x="3609" y="504"/>
                  </a:cubicBezTo>
                  <a:cubicBezTo>
                    <a:pt x="3569" y="491"/>
                    <a:pt x="3500" y="464"/>
                    <a:pt x="3446" y="449"/>
                  </a:cubicBezTo>
                  <a:lnTo>
                    <a:pt x="3282" y="409"/>
                  </a:lnTo>
                  <a:cubicBezTo>
                    <a:pt x="3160" y="382"/>
                    <a:pt x="3051" y="355"/>
                    <a:pt x="2928" y="327"/>
                  </a:cubicBezTo>
                  <a:cubicBezTo>
                    <a:pt x="2819" y="300"/>
                    <a:pt x="2697" y="286"/>
                    <a:pt x="2588" y="259"/>
                  </a:cubicBezTo>
                  <a:cubicBezTo>
                    <a:pt x="2534" y="259"/>
                    <a:pt x="2479" y="246"/>
                    <a:pt x="2425" y="246"/>
                  </a:cubicBezTo>
                  <a:lnTo>
                    <a:pt x="2356" y="246"/>
                  </a:lnTo>
                  <a:cubicBezTo>
                    <a:pt x="2356" y="246"/>
                    <a:pt x="2356" y="232"/>
                    <a:pt x="2370" y="232"/>
                  </a:cubicBezTo>
                  <a:lnTo>
                    <a:pt x="2383" y="218"/>
                  </a:lnTo>
                  <a:lnTo>
                    <a:pt x="2397" y="218"/>
                  </a:lnTo>
                  <a:lnTo>
                    <a:pt x="2397" y="204"/>
                  </a:lnTo>
                  <a:cubicBezTo>
                    <a:pt x="2410" y="191"/>
                    <a:pt x="2410" y="177"/>
                    <a:pt x="2410" y="177"/>
                  </a:cubicBezTo>
                  <a:cubicBezTo>
                    <a:pt x="2425" y="164"/>
                    <a:pt x="2425" y="150"/>
                    <a:pt x="2425" y="137"/>
                  </a:cubicBezTo>
                  <a:lnTo>
                    <a:pt x="2111" y="110"/>
                  </a:lnTo>
                  <a:cubicBezTo>
                    <a:pt x="2111" y="68"/>
                    <a:pt x="2111" y="41"/>
                    <a:pt x="2125" y="1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941281" y="2100339"/>
              <a:ext cx="11423" cy="10423"/>
            </a:xfrm>
            <a:custGeom>
              <a:rect b="b" l="l" r="r" t="t"/>
              <a:pathLst>
                <a:path extrusionOk="0" h="573" w="628">
                  <a:moveTo>
                    <a:pt x="627" y="0"/>
                  </a:moveTo>
                  <a:lnTo>
                    <a:pt x="627" y="0"/>
                  </a:lnTo>
                  <a:cubicBezTo>
                    <a:pt x="451" y="246"/>
                    <a:pt x="246" y="436"/>
                    <a:pt x="1" y="572"/>
                  </a:cubicBezTo>
                  <a:lnTo>
                    <a:pt x="15" y="572"/>
                  </a:lnTo>
                  <a:cubicBezTo>
                    <a:pt x="83" y="545"/>
                    <a:pt x="137" y="518"/>
                    <a:pt x="192" y="491"/>
                  </a:cubicBezTo>
                  <a:cubicBezTo>
                    <a:pt x="315" y="422"/>
                    <a:pt x="424" y="340"/>
                    <a:pt x="505" y="218"/>
                  </a:cubicBezTo>
                  <a:lnTo>
                    <a:pt x="546" y="177"/>
                  </a:lnTo>
                  <a:cubicBezTo>
                    <a:pt x="546" y="164"/>
                    <a:pt x="560" y="150"/>
                    <a:pt x="573" y="137"/>
                  </a:cubicBezTo>
                  <a:cubicBezTo>
                    <a:pt x="573" y="122"/>
                    <a:pt x="587" y="109"/>
                    <a:pt x="600" y="82"/>
                  </a:cubicBezTo>
                  <a:cubicBezTo>
                    <a:pt x="600" y="68"/>
                    <a:pt x="614" y="55"/>
                    <a:pt x="614" y="41"/>
                  </a:cubicBezTo>
                  <a:cubicBezTo>
                    <a:pt x="627" y="28"/>
                    <a:pt x="627" y="13"/>
                    <a:pt x="627" y="0"/>
                  </a:cubicBezTo>
                  <a:close/>
                </a:path>
              </a:pathLst>
            </a:custGeom>
            <a:solidFill>
              <a:srgbClr val="B4B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906374" y="1519641"/>
              <a:ext cx="50550" cy="592848"/>
            </a:xfrm>
            <a:custGeom>
              <a:rect b="b" l="l" r="r" t="t"/>
              <a:pathLst>
                <a:path extrusionOk="0" h="32592" w="2779">
                  <a:moveTo>
                    <a:pt x="2778" y="0"/>
                  </a:moveTo>
                  <a:lnTo>
                    <a:pt x="2669" y="1893"/>
                  </a:lnTo>
                  <a:cubicBezTo>
                    <a:pt x="2642" y="2533"/>
                    <a:pt x="2588" y="3173"/>
                    <a:pt x="2546" y="3799"/>
                  </a:cubicBezTo>
                  <a:cubicBezTo>
                    <a:pt x="2465" y="5080"/>
                    <a:pt x="2370" y="6347"/>
                    <a:pt x="2274" y="7613"/>
                  </a:cubicBezTo>
                  <a:cubicBezTo>
                    <a:pt x="2165" y="8893"/>
                    <a:pt x="2056" y="10160"/>
                    <a:pt x="1934" y="11426"/>
                  </a:cubicBezTo>
                  <a:cubicBezTo>
                    <a:pt x="1811" y="12694"/>
                    <a:pt x="1675" y="13960"/>
                    <a:pt x="1539" y="15227"/>
                  </a:cubicBezTo>
                  <a:cubicBezTo>
                    <a:pt x="1498" y="15539"/>
                    <a:pt x="1457" y="15866"/>
                    <a:pt x="1430" y="16180"/>
                  </a:cubicBezTo>
                  <a:lnTo>
                    <a:pt x="1375" y="16656"/>
                  </a:lnTo>
                  <a:lnTo>
                    <a:pt x="1321" y="17119"/>
                  </a:lnTo>
                  <a:cubicBezTo>
                    <a:pt x="1280" y="17446"/>
                    <a:pt x="1239" y="17760"/>
                    <a:pt x="1199" y="18073"/>
                  </a:cubicBezTo>
                  <a:lnTo>
                    <a:pt x="1075" y="19026"/>
                  </a:lnTo>
                  <a:lnTo>
                    <a:pt x="830" y="20920"/>
                  </a:lnTo>
                  <a:cubicBezTo>
                    <a:pt x="749" y="21546"/>
                    <a:pt x="681" y="22186"/>
                    <a:pt x="612" y="22827"/>
                  </a:cubicBezTo>
                  <a:cubicBezTo>
                    <a:pt x="354" y="25333"/>
                    <a:pt x="191" y="27839"/>
                    <a:pt x="0" y="30345"/>
                  </a:cubicBezTo>
                  <a:cubicBezTo>
                    <a:pt x="585" y="30358"/>
                    <a:pt x="1171" y="30521"/>
                    <a:pt x="1689" y="30793"/>
                  </a:cubicBezTo>
                  <a:cubicBezTo>
                    <a:pt x="1988" y="30944"/>
                    <a:pt x="2288" y="31148"/>
                    <a:pt x="2410" y="31461"/>
                  </a:cubicBezTo>
                  <a:cubicBezTo>
                    <a:pt x="2519" y="31707"/>
                    <a:pt x="2506" y="31883"/>
                    <a:pt x="2410" y="32033"/>
                  </a:cubicBezTo>
                  <a:cubicBezTo>
                    <a:pt x="2301" y="32197"/>
                    <a:pt x="2111" y="32319"/>
                    <a:pt x="1907" y="32442"/>
                  </a:cubicBezTo>
                  <a:cubicBezTo>
                    <a:pt x="1811" y="32496"/>
                    <a:pt x="1716" y="32551"/>
                    <a:pt x="1620" y="32591"/>
                  </a:cubicBezTo>
                  <a:cubicBezTo>
                    <a:pt x="1662" y="32591"/>
                    <a:pt x="1716" y="32578"/>
                    <a:pt x="1756" y="32564"/>
                  </a:cubicBezTo>
                  <a:cubicBezTo>
                    <a:pt x="1811" y="32537"/>
                    <a:pt x="1865" y="32524"/>
                    <a:pt x="1920" y="32496"/>
                  </a:cubicBezTo>
                  <a:cubicBezTo>
                    <a:pt x="2165" y="32360"/>
                    <a:pt x="2370" y="32170"/>
                    <a:pt x="2546" y="31924"/>
                  </a:cubicBezTo>
                  <a:cubicBezTo>
                    <a:pt x="2574" y="31870"/>
                    <a:pt x="2588" y="31801"/>
                    <a:pt x="2588" y="31734"/>
                  </a:cubicBezTo>
                  <a:cubicBezTo>
                    <a:pt x="2588" y="31665"/>
                    <a:pt x="2574" y="31583"/>
                    <a:pt x="2546" y="31516"/>
                  </a:cubicBezTo>
                  <a:cubicBezTo>
                    <a:pt x="2533" y="31447"/>
                    <a:pt x="2506" y="31393"/>
                    <a:pt x="2465" y="31325"/>
                  </a:cubicBezTo>
                  <a:cubicBezTo>
                    <a:pt x="2397" y="31216"/>
                    <a:pt x="2315" y="31107"/>
                    <a:pt x="2219" y="31011"/>
                  </a:cubicBezTo>
                  <a:cubicBezTo>
                    <a:pt x="2138" y="30917"/>
                    <a:pt x="2043" y="30835"/>
                    <a:pt x="1934" y="30766"/>
                  </a:cubicBezTo>
                  <a:cubicBezTo>
                    <a:pt x="1880" y="30726"/>
                    <a:pt x="1825" y="30699"/>
                    <a:pt x="1771" y="30657"/>
                  </a:cubicBezTo>
                  <a:lnTo>
                    <a:pt x="1689" y="30617"/>
                  </a:lnTo>
                  <a:lnTo>
                    <a:pt x="1662" y="30603"/>
                  </a:lnTo>
                  <a:cubicBezTo>
                    <a:pt x="1647" y="30590"/>
                    <a:pt x="1647" y="30590"/>
                    <a:pt x="1634" y="30590"/>
                  </a:cubicBezTo>
                  <a:cubicBezTo>
                    <a:pt x="1620" y="30576"/>
                    <a:pt x="1607" y="30576"/>
                    <a:pt x="1580" y="30562"/>
                  </a:cubicBezTo>
                  <a:cubicBezTo>
                    <a:pt x="1525" y="30548"/>
                    <a:pt x="1471" y="30535"/>
                    <a:pt x="1402" y="30508"/>
                  </a:cubicBezTo>
                  <a:cubicBezTo>
                    <a:pt x="1348" y="30494"/>
                    <a:pt x="1293" y="30481"/>
                    <a:pt x="1226" y="30467"/>
                  </a:cubicBezTo>
                  <a:cubicBezTo>
                    <a:pt x="1117" y="30426"/>
                    <a:pt x="994" y="30399"/>
                    <a:pt x="872" y="30372"/>
                  </a:cubicBezTo>
                  <a:cubicBezTo>
                    <a:pt x="749" y="30345"/>
                    <a:pt x="640" y="30317"/>
                    <a:pt x="518" y="30303"/>
                  </a:cubicBezTo>
                  <a:cubicBezTo>
                    <a:pt x="449" y="30290"/>
                    <a:pt x="381" y="30290"/>
                    <a:pt x="327" y="30276"/>
                  </a:cubicBezTo>
                  <a:lnTo>
                    <a:pt x="313" y="30276"/>
                  </a:lnTo>
                  <a:cubicBezTo>
                    <a:pt x="545" y="27797"/>
                    <a:pt x="721" y="25333"/>
                    <a:pt x="994" y="22867"/>
                  </a:cubicBezTo>
                  <a:cubicBezTo>
                    <a:pt x="1062" y="22227"/>
                    <a:pt x="1130" y="21601"/>
                    <a:pt x="1212" y="20960"/>
                  </a:cubicBezTo>
                  <a:lnTo>
                    <a:pt x="1457" y="19067"/>
                  </a:lnTo>
                  <a:lnTo>
                    <a:pt x="1580" y="18114"/>
                  </a:lnTo>
                  <a:cubicBezTo>
                    <a:pt x="1607" y="17800"/>
                    <a:pt x="1647" y="17488"/>
                    <a:pt x="1689" y="17174"/>
                  </a:cubicBezTo>
                  <a:lnTo>
                    <a:pt x="1743" y="16698"/>
                  </a:lnTo>
                  <a:lnTo>
                    <a:pt x="1798" y="16220"/>
                  </a:lnTo>
                  <a:cubicBezTo>
                    <a:pt x="1825" y="15894"/>
                    <a:pt x="1865" y="15581"/>
                    <a:pt x="1893" y="15267"/>
                  </a:cubicBezTo>
                  <a:lnTo>
                    <a:pt x="1988" y="14314"/>
                  </a:lnTo>
                  <a:cubicBezTo>
                    <a:pt x="2029" y="14001"/>
                    <a:pt x="2056" y="13674"/>
                    <a:pt x="2083" y="13360"/>
                  </a:cubicBezTo>
                  <a:lnTo>
                    <a:pt x="2125" y="12884"/>
                  </a:lnTo>
                  <a:lnTo>
                    <a:pt x="2165" y="12407"/>
                  </a:lnTo>
                  <a:cubicBezTo>
                    <a:pt x="2192" y="12094"/>
                    <a:pt x="2219" y="11767"/>
                    <a:pt x="2247" y="11454"/>
                  </a:cubicBezTo>
                  <a:lnTo>
                    <a:pt x="2328" y="10500"/>
                  </a:lnTo>
                  <a:cubicBezTo>
                    <a:pt x="2343" y="10187"/>
                    <a:pt x="2370" y="9861"/>
                    <a:pt x="2397" y="9547"/>
                  </a:cubicBezTo>
                  <a:lnTo>
                    <a:pt x="2424" y="9071"/>
                  </a:lnTo>
                  <a:lnTo>
                    <a:pt x="2452" y="8593"/>
                  </a:lnTo>
                  <a:lnTo>
                    <a:pt x="2519" y="7640"/>
                  </a:lnTo>
                  <a:cubicBezTo>
                    <a:pt x="2588" y="6360"/>
                    <a:pt x="2655" y="5080"/>
                    <a:pt x="2697" y="3814"/>
                  </a:cubicBezTo>
                  <a:lnTo>
                    <a:pt x="2724" y="2860"/>
                  </a:lnTo>
                  <a:cubicBezTo>
                    <a:pt x="2737" y="2533"/>
                    <a:pt x="2751" y="2219"/>
                    <a:pt x="2751" y="1893"/>
                  </a:cubicBezTo>
                  <a:cubicBezTo>
                    <a:pt x="2764" y="1580"/>
                    <a:pt x="2764" y="1266"/>
                    <a:pt x="2778" y="939"/>
                  </a:cubicBezTo>
                  <a:lnTo>
                    <a:pt x="27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889021" y="2071599"/>
              <a:ext cx="63192" cy="42128"/>
            </a:xfrm>
            <a:custGeom>
              <a:rect b="b" l="l" r="r" t="t"/>
              <a:pathLst>
                <a:path extrusionOk="0" h="2316" w="3474">
                  <a:moveTo>
                    <a:pt x="954" y="1"/>
                  </a:moveTo>
                  <a:cubicBezTo>
                    <a:pt x="940" y="41"/>
                    <a:pt x="940" y="68"/>
                    <a:pt x="940" y="110"/>
                  </a:cubicBezTo>
                  <a:lnTo>
                    <a:pt x="1254" y="137"/>
                  </a:lnTo>
                  <a:cubicBezTo>
                    <a:pt x="1254" y="150"/>
                    <a:pt x="1254" y="164"/>
                    <a:pt x="1239" y="177"/>
                  </a:cubicBezTo>
                  <a:cubicBezTo>
                    <a:pt x="1239" y="177"/>
                    <a:pt x="1239" y="191"/>
                    <a:pt x="1226" y="204"/>
                  </a:cubicBezTo>
                  <a:lnTo>
                    <a:pt x="1226" y="218"/>
                  </a:lnTo>
                  <a:lnTo>
                    <a:pt x="1212" y="218"/>
                  </a:lnTo>
                  <a:lnTo>
                    <a:pt x="1199" y="232"/>
                  </a:lnTo>
                  <a:cubicBezTo>
                    <a:pt x="1185" y="232"/>
                    <a:pt x="1185" y="246"/>
                    <a:pt x="1185" y="246"/>
                  </a:cubicBezTo>
                  <a:lnTo>
                    <a:pt x="1254" y="246"/>
                  </a:lnTo>
                  <a:cubicBezTo>
                    <a:pt x="1308" y="246"/>
                    <a:pt x="1363" y="259"/>
                    <a:pt x="1417" y="259"/>
                  </a:cubicBezTo>
                  <a:cubicBezTo>
                    <a:pt x="1526" y="286"/>
                    <a:pt x="1648" y="300"/>
                    <a:pt x="1757" y="327"/>
                  </a:cubicBezTo>
                  <a:cubicBezTo>
                    <a:pt x="1880" y="355"/>
                    <a:pt x="1989" y="382"/>
                    <a:pt x="2111" y="409"/>
                  </a:cubicBezTo>
                  <a:lnTo>
                    <a:pt x="2275" y="449"/>
                  </a:lnTo>
                  <a:cubicBezTo>
                    <a:pt x="2329" y="464"/>
                    <a:pt x="2398" y="491"/>
                    <a:pt x="2438" y="504"/>
                  </a:cubicBezTo>
                  <a:cubicBezTo>
                    <a:pt x="2452" y="504"/>
                    <a:pt x="2465" y="504"/>
                    <a:pt x="2479" y="518"/>
                  </a:cubicBezTo>
                  <a:lnTo>
                    <a:pt x="2493" y="518"/>
                  </a:lnTo>
                  <a:lnTo>
                    <a:pt x="2507" y="531"/>
                  </a:lnTo>
                  <a:cubicBezTo>
                    <a:pt x="2534" y="545"/>
                    <a:pt x="2561" y="558"/>
                    <a:pt x="2574" y="573"/>
                  </a:cubicBezTo>
                  <a:cubicBezTo>
                    <a:pt x="2629" y="600"/>
                    <a:pt x="2670" y="627"/>
                    <a:pt x="2725" y="654"/>
                  </a:cubicBezTo>
                  <a:cubicBezTo>
                    <a:pt x="2819" y="722"/>
                    <a:pt x="2901" y="790"/>
                    <a:pt x="2983" y="872"/>
                  </a:cubicBezTo>
                  <a:cubicBezTo>
                    <a:pt x="3065" y="940"/>
                    <a:pt x="3133" y="1036"/>
                    <a:pt x="3188" y="1117"/>
                  </a:cubicBezTo>
                  <a:cubicBezTo>
                    <a:pt x="3242" y="1212"/>
                    <a:pt x="3269" y="1308"/>
                    <a:pt x="3269" y="1390"/>
                  </a:cubicBezTo>
                  <a:cubicBezTo>
                    <a:pt x="3269" y="1430"/>
                    <a:pt x="3269" y="1485"/>
                    <a:pt x="3242" y="1526"/>
                  </a:cubicBezTo>
                  <a:cubicBezTo>
                    <a:pt x="3242" y="1526"/>
                    <a:pt x="3242" y="1539"/>
                    <a:pt x="3228" y="1553"/>
                  </a:cubicBezTo>
                  <a:cubicBezTo>
                    <a:pt x="3228" y="1566"/>
                    <a:pt x="3228" y="1580"/>
                    <a:pt x="3215" y="1580"/>
                  </a:cubicBezTo>
                  <a:cubicBezTo>
                    <a:pt x="3215" y="1593"/>
                    <a:pt x="3201" y="1608"/>
                    <a:pt x="3201" y="1621"/>
                  </a:cubicBezTo>
                  <a:lnTo>
                    <a:pt x="3173" y="1648"/>
                  </a:lnTo>
                  <a:cubicBezTo>
                    <a:pt x="3119" y="1730"/>
                    <a:pt x="3037" y="1798"/>
                    <a:pt x="2942" y="1853"/>
                  </a:cubicBezTo>
                  <a:cubicBezTo>
                    <a:pt x="2901" y="1880"/>
                    <a:pt x="2847" y="1907"/>
                    <a:pt x="2792" y="1920"/>
                  </a:cubicBezTo>
                  <a:cubicBezTo>
                    <a:pt x="2752" y="1948"/>
                    <a:pt x="2697" y="1962"/>
                    <a:pt x="2643" y="1989"/>
                  </a:cubicBezTo>
                  <a:cubicBezTo>
                    <a:pt x="2534" y="2016"/>
                    <a:pt x="2425" y="2043"/>
                    <a:pt x="2302" y="2057"/>
                  </a:cubicBezTo>
                  <a:cubicBezTo>
                    <a:pt x="2193" y="2084"/>
                    <a:pt x="2084" y="2084"/>
                    <a:pt x="1975" y="2084"/>
                  </a:cubicBezTo>
                  <a:lnTo>
                    <a:pt x="1798" y="2084"/>
                  </a:lnTo>
                  <a:cubicBezTo>
                    <a:pt x="1744" y="2071"/>
                    <a:pt x="1689" y="2071"/>
                    <a:pt x="1635" y="2057"/>
                  </a:cubicBezTo>
                  <a:cubicBezTo>
                    <a:pt x="1403" y="2002"/>
                    <a:pt x="1185" y="1935"/>
                    <a:pt x="967" y="1853"/>
                  </a:cubicBezTo>
                  <a:cubicBezTo>
                    <a:pt x="858" y="1798"/>
                    <a:pt x="749" y="1757"/>
                    <a:pt x="654" y="1689"/>
                  </a:cubicBezTo>
                  <a:cubicBezTo>
                    <a:pt x="559" y="1635"/>
                    <a:pt x="464" y="1566"/>
                    <a:pt x="382" y="1499"/>
                  </a:cubicBezTo>
                  <a:cubicBezTo>
                    <a:pt x="341" y="1457"/>
                    <a:pt x="300" y="1417"/>
                    <a:pt x="273" y="1376"/>
                  </a:cubicBezTo>
                  <a:cubicBezTo>
                    <a:pt x="232" y="1335"/>
                    <a:pt x="219" y="1281"/>
                    <a:pt x="191" y="1239"/>
                  </a:cubicBezTo>
                  <a:cubicBezTo>
                    <a:pt x="177" y="1185"/>
                    <a:pt x="164" y="1145"/>
                    <a:pt x="164" y="1090"/>
                  </a:cubicBezTo>
                  <a:cubicBezTo>
                    <a:pt x="177" y="1036"/>
                    <a:pt x="177" y="994"/>
                    <a:pt x="204" y="940"/>
                  </a:cubicBezTo>
                  <a:cubicBezTo>
                    <a:pt x="204" y="927"/>
                    <a:pt x="204" y="913"/>
                    <a:pt x="219" y="899"/>
                  </a:cubicBezTo>
                  <a:cubicBezTo>
                    <a:pt x="219" y="899"/>
                    <a:pt x="232" y="885"/>
                    <a:pt x="232" y="872"/>
                  </a:cubicBezTo>
                  <a:cubicBezTo>
                    <a:pt x="232" y="858"/>
                    <a:pt x="246" y="845"/>
                    <a:pt x="246" y="845"/>
                  </a:cubicBezTo>
                  <a:cubicBezTo>
                    <a:pt x="259" y="831"/>
                    <a:pt x="273" y="818"/>
                    <a:pt x="273" y="804"/>
                  </a:cubicBezTo>
                  <a:cubicBezTo>
                    <a:pt x="300" y="776"/>
                    <a:pt x="341" y="736"/>
                    <a:pt x="395" y="709"/>
                  </a:cubicBezTo>
                  <a:cubicBezTo>
                    <a:pt x="491" y="654"/>
                    <a:pt x="600" y="613"/>
                    <a:pt x="709" y="586"/>
                  </a:cubicBezTo>
                  <a:cubicBezTo>
                    <a:pt x="885" y="531"/>
                    <a:pt x="1076" y="504"/>
                    <a:pt x="1254" y="504"/>
                  </a:cubicBezTo>
                  <a:cubicBezTo>
                    <a:pt x="1308" y="504"/>
                    <a:pt x="1348" y="504"/>
                    <a:pt x="1403" y="518"/>
                  </a:cubicBezTo>
                  <a:cubicBezTo>
                    <a:pt x="1512" y="518"/>
                    <a:pt x="1635" y="545"/>
                    <a:pt x="1744" y="586"/>
                  </a:cubicBezTo>
                  <a:lnTo>
                    <a:pt x="1784" y="600"/>
                  </a:lnTo>
                  <a:cubicBezTo>
                    <a:pt x="1798" y="600"/>
                    <a:pt x="1812" y="613"/>
                    <a:pt x="1826" y="613"/>
                  </a:cubicBezTo>
                  <a:lnTo>
                    <a:pt x="1853" y="627"/>
                  </a:lnTo>
                  <a:lnTo>
                    <a:pt x="1893" y="654"/>
                  </a:lnTo>
                  <a:cubicBezTo>
                    <a:pt x="1948" y="682"/>
                    <a:pt x="2002" y="709"/>
                    <a:pt x="2044" y="736"/>
                  </a:cubicBezTo>
                  <a:cubicBezTo>
                    <a:pt x="2138" y="804"/>
                    <a:pt x="2207" y="899"/>
                    <a:pt x="2247" y="994"/>
                  </a:cubicBezTo>
                  <a:cubicBezTo>
                    <a:pt x="2289" y="1103"/>
                    <a:pt x="2289" y="1226"/>
                    <a:pt x="2234" y="1321"/>
                  </a:cubicBezTo>
                  <a:cubicBezTo>
                    <a:pt x="2207" y="1363"/>
                    <a:pt x="2166" y="1403"/>
                    <a:pt x="2111" y="1430"/>
                  </a:cubicBezTo>
                  <a:cubicBezTo>
                    <a:pt x="2057" y="1457"/>
                    <a:pt x="2002" y="1485"/>
                    <a:pt x="1948" y="1499"/>
                  </a:cubicBezTo>
                  <a:cubicBezTo>
                    <a:pt x="1839" y="1539"/>
                    <a:pt x="1717" y="1553"/>
                    <a:pt x="1608" y="1553"/>
                  </a:cubicBezTo>
                  <a:lnTo>
                    <a:pt x="1430" y="1553"/>
                  </a:lnTo>
                  <a:cubicBezTo>
                    <a:pt x="1390" y="1539"/>
                    <a:pt x="1363" y="1539"/>
                    <a:pt x="1335" y="1526"/>
                  </a:cubicBezTo>
                  <a:lnTo>
                    <a:pt x="1294" y="1526"/>
                  </a:lnTo>
                  <a:lnTo>
                    <a:pt x="1254" y="1512"/>
                  </a:lnTo>
                  <a:cubicBezTo>
                    <a:pt x="1131" y="1485"/>
                    <a:pt x="1022" y="1430"/>
                    <a:pt x="927" y="1376"/>
                  </a:cubicBezTo>
                  <a:lnTo>
                    <a:pt x="927" y="1376"/>
                  </a:lnTo>
                  <a:cubicBezTo>
                    <a:pt x="1117" y="1512"/>
                    <a:pt x="1363" y="1580"/>
                    <a:pt x="1608" y="1593"/>
                  </a:cubicBezTo>
                  <a:lnTo>
                    <a:pt x="1648" y="1593"/>
                  </a:lnTo>
                  <a:cubicBezTo>
                    <a:pt x="1757" y="1593"/>
                    <a:pt x="1866" y="1580"/>
                    <a:pt x="1962" y="1553"/>
                  </a:cubicBezTo>
                  <a:cubicBezTo>
                    <a:pt x="2029" y="1526"/>
                    <a:pt x="2084" y="1512"/>
                    <a:pt x="2138" y="1485"/>
                  </a:cubicBezTo>
                  <a:cubicBezTo>
                    <a:pt x="2193" y="1444"/>
                    <a:pt x="2247" y="1403"/>
                    <a:pt x="2289" y="1348"/>
                  </a:cubicBezTo>
                  <a:lnTo>
                    <a:pt x="2329" y="1267"/>
                  </a:lnTo>
                  <a:cubicBezTo>
                    <a:pt x="2329" y="1226"/>
                    <a:pt x="2343" y="1199"/>
                    <a:pt x="2343" y="1172"/>
                  </a:cubicBezTo>
                  <a:cubicBezTo>
                    <a:pt x="2343" y="1103"/>
                    <a:pt x="2343" y="1036"/>
                    <a:pt x="2316" y="981"/>
                  </a:cubicBezTo>
                  <a:cubicBezTo>
                    <a:pt x="2275" y="845"/>
                    <a:pt x="2193" y="749"/>
                    <a:pt x="2098" y="667"/>
                  </a:cubicBezTo>
                  <a:cubicBezTo>
                    <a:pt x="1893" y="518"/>
                    <a:pt x="1662" y="422"/>
                    <a:pt x="1417" y="395"/>
                  </a:cubicBezTo>
                  <a:cubicBezTo>
                    <a:pt x="1335" y="395"/>
                    <a:pt x="1267" y="382"/>
                    <a:pt x="1199" y="382"/>
                  </a:cubicBezTo>
                  <a:cubicBezTo>
                    <a:pt x="1022" y="382"/>
                    <a:pt x="845" y="409"/>
                    <a:pt x="667" y="449"/>
                  </a:cubicBezTo>
                  <a:cubicBezTo>
                    <a:pt x="559" y="477"/>
                    <a:pt x="436" y="518"/>
                    <a:pt x="313" y="586"/>
                  </a:cubicBezTo>
                  <a:cubicBezTo>
                    <a:pt x="259" y="613"/>
                    <a:pt x="204" y="654"/>
                    <a:pt x="164" y="709"/>
                  </a:cubicBezTo>
                  <a:lnTo>
                    <a:pt x="123" y="749"/>
                  </a:lnTo>
                  <a:cubicBezTo>
                    <a:pt x="110" y="763"/>
                    <a:pt x="110" y="776"/>
                    <a:pt x="95" y="790"/>
                  </a:cubicBezTo>
                  <a:cubicBezTo>
                    <a:pt x="82" y="804"/>
                    <a:pt x="82" y="818"/>
                    <a:pt x="68" y="845"/>
                  </a:cubicBezTo>
                  <a:cubicBezTo>
                    <a:pt x="68" y="858"/>
                    <a:pt x="55" y="872"/>
                    <a:pt x="55" y="885"/>
                  </a:cubicBezTo>
                  <a:cubicBezTo>
                    <a:pt x="28" y="940"/>
                    <a:pt x="14" y="1021"/>
                    <a:pt x="1" y="1090"/>
                  </a:cubicBezTo>
                  <a:cubicBezTo>
                    <a:pt x="1" y="1158"/>
                    <a:pt x="14" y="1226"/>
                    <a:pt x="28" y="1294"/>
                  </a:cubicBezTo>
                  <a:cubicBezTo>
                    <a:pt x="55" y="1363"/>
                    <a:pt x="82" y="1417"/>
                    <a:pt x="123" y="1471"/>
                  </a:cubicBezTo>
                  <a:cubicBezTo>
                    <a:pt x="164" y="1526"/>
                    <a:pt x="204" y="1580"/>
                    <a:pt x="259" y="1621"/>
                  </a:cubicBezTo>
                  <a:cubicBezTo>
                    <a:pt x="341" y="1717"/>
                    <a:pt x="450" y="1784"/>
                    <a:pt x="559" y="1853"/>
                  </a:cubicBezTo>
                  <a:cubicBezTo>
                    <a:pt x="667" y="1920"/>
                    <a:pt x="776" y="1975"/>
                    <a:pt x="885" y="2029"/>
                  </a:cubicBezTo>
                  <a:cubicBezTo>
                    <a:pt x="994" y="2084"/>
                    <a:pt x="1117" y="2125"/>
                    <a:pt x="1226" y="2166"/>
                  </a:cubicBezTo>
                  <a:cubicBezTo>
                    <a:pt x="1348" y="2207"/>
                    <a:pt x="1472" y="2234"/>
                    <a:pt x="1581" y="2261"/>
                  </a:cubicBezTo>
                  <a:cubicBezTo>
                    <a:pt x="1648" y="2274"/>
                    <a:pt x="1703" y="2289"/>
                    <a:pt x="1771" y="2302"/>
                  </a:cubicBezTo>
                  <a:cubicBezTo>
                    <a:pt x="1839" y="2316"/>
                    <a:pt x="1907" y="2316"/>
                    <a:pt x="1962" y="2316"/>
                  </a:cubicBezTo>
                  <a:lnTo>
                    <a:pt x="2016" y="2316"/>
                  </a:lnTo>
                  <a:cubicBezTo>
                    <a:pt x="2125" y="2316"/>
                    <a:pt x="2234" y="2316"/>
                    <a:pt x="2343" y="2289"/>
                  </a:cubicBezTo>
                  <a:cubicBezTo>
                    <a:pt x="2425" y="2289"/>
                    <a:pt x="2493" y="2274"/>
                    <a:pt x="2574" y="2247"/>
                  </a:cubicBezTo>
                  <a:cubicBezTo>
                    <a:pt x="2670" y="2207"/>
                    <a:pt x="2765" y="2152"/>
                    <a:pt x="2861" y="2098"/>
                  </a:cubicBezTo>
                  <a:cubicBezTo>
                    <a:pt x="3065" y="1975"/>
                    <a:pt x="3255" y="1853"/>
                    <a:pt x="3364" y="1689"/>
                  </a:cubicBezTo>
                  <a:cubicBezTo>
                    <a:pt x="3460" y="1539"/>
                    <a:pt x="3473" y="1363"/>
                    <a:pt x="3364" y="1117"/>
                  </a:cubicBezTo>
                  <a:cubicBezTo>
                    <a:pt x="3242" y="804"/>
                    <a:pt x="2942" y="600"/>
                    <a:pt x="2643" y="449"/>
                  </a:cubicBezTo>
                  <a:cubicBezTo>
                    <a:pt x="2125" y="177"/>
                    <a:pt x="1539" y="14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875888" y="1896702"/>
              <a:ext cx="95643" cy="55498"/>
            </a:xfrm>
            <a:custGeom>
              <a:rect b="b" l="l" r="r" t="t"/>
              <a:pathLst>
                <a:path extrusionOk="0" h="3051" w="5258">
                  <a:moveTo>
                    <a:pt x="1771" y="0"/>
                  </a:moveTo>
                  <a:cubicBezTo>
                    <a:pt x="1267" y="0"/>
                    <a:pt x="750" y="27"/>
                    <a:pt x="260" y="82"/>
                  </a:cubicBezTo>
                  <a:cubicBezTo>
                    <a:pt x="123" y="817"/>
                    <a:pt x="0" y="1566"/>
                    <a:pt x="109" y="2315"/>
                  </a:cubicBezTo>
                  <a:cubicBezTo>
                    <a:pt x="84" y="2112"/>
                    <a:pt x="1822" y="2028"/>
                    <a:pt x="2213" y="2028"/>
                  </a:cubicBezTo>
                  <a:cubicBezTo>
                    <a:pt x="2241" y="2028"/>
                    <a:pt x="2262" y="2028"/>
                    <a:pt x="2275" y="2029"/>
                  </a:cubicBezTo>
                  <a:cubicBezTo>
                    <a:pt x="3011" y="2070"/>
                    <a:pt x="3759" y="2247"/>
                    <a:pt x="4454" y="2479"/>
                  </a:cubicBezTo>
                  <a:cubicBezTo>
                    <a:pt x="4740" y="2561"/>
                    <a:pt x="4903" y="2751"/>
                    <a:pt x="4999" y="3051"/>
                  </a:cubicBezTo>
                  <a:cubicBezTo>
                    <a:pt x="5081" y="2315"/>
                    <a:pt x="5163" y="1593"/>
                    <a:pt x="5244" y="858"/>
                  </a:cubicBezTo>
                  <a:cubicBezTo>
                    <a:pt x="5257" y="790"/>
                    <a:pt x="5257" y="708"/>
                    <a:pt x="5217" y="640"/>
                  </a:cubicBezTo>
                  <a:cubicBezTo>
                    <a:pt x="5190" y="599"/>
                    <a:pt x="5121" y="572"/>
                    <a:pt x="5067" y="545"/>
                  </a:cubicBezTo>
                  <a:cubicBezTo>
                    <a:pt x="4032" y="122"/>
                    <a:pt x="2902" y="0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4817680" y="1930881"/>
              <a:ext cx="113215" cy="128094"/>
            </a:xfrm>
            <a:custGeom>
              <a:rect b="b" l="l" r="r" t="t"/>
              <a:pathLst>
                <a:path extrusionOk="0" h="7042" w="6224">
                  <a:moveTo>
                    <a:pt x="4889" y="1"/>
                  </a:moveTo>
                  <a:cubicBezTo>
                    <a:pt x="4753" y="640"/>
                    <a:pt x="4235" y="1145"/>
                    <a:pt x="3677" y="1499"/>
                  </a:cubicBezTo>
                  <a:cubicBezTo>
                    <a:pt x="3133" y="1853"/>
                    <a:pt x="2506" y="2098"/>
                    <a:pt x="1961" y="2479"/>
                  </a:cubicBezTo>
                  <a:cubicBezTo>
                    <a:pt x="830" y="3242"/>
                    <a:pt x="95" y="4550"/>
                    <a:pt x="0" y="5912"/>
                  </a:cubicBezTo>
                  <a:cubicBezTo>
                    <a:pt x="204" y="5639"/>
                    <a:pt x="449" y="5407"/>
                    <a:pt x="736" y="5231"/>
                  </a:cubicBezTo>
                  <a:cubicBezTo>
                    <a:pt x="736" y="5843"/>
                    <a:pt x="830" y="6456"/>
                    <a:pt x="1008" y="7041"/>
                  </a:cubicBezTo>
                  <a:cubicBezTo>
                    <a:pt x="1293" y="5979"/>
                    <a:pt x="1743" y="4904"/>
                    <a:pt x="2574" y="4168"/>
                  </a:cubicBezTo>
                  <a:cubicBezTo>
                    <a:pt x="3133" y="3651"/>
                    <a:pt x="3827" y="3324"/>
                    <a:pt x="4426" y="2847"/>
                  </a:cubicBezTo>
                  <a:cubicBezTo>
                    <a:pt x="5325" y="2138"/>
                    <a:pt x="5979" y="1117"/>
                    <a:pt x="6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4866466" y="1751055"/>
              <a:ext cx="85511" cy="130350"/>
            </a:xfrm>
            <a:custGeom>
              <a:rect b="b" l="l" r="r" t="t"/>
              <a:pathLst>
                <a:path extrusionOk="0" h="7166" w="4701">
                  <a:moveTo>
                    <a:pt x="1273" y="0"/>
                  </a:moveTo>
                  <a:cubicBezTo>
                    <a:pt x="1239" y="0"/>
                    <a:pt x="1206" y="3"/>
                    <a:pt x="1172" y="12"/>
                  </a:cubicBezTo>
                  <a:cubicBezTo>
                    <a:pt x="1077" y="39"/>
                    <a:pt x="1009" y="108"/>
                    <a:pt x="941" y="189"/>
                  </a:cubicBezTo>
                  <a:cubicBezTo>
                    <a:pt x="736" y="435"/>
                    <a:pt x="573" y="802"/>
                    <a:pt x="641" y="1129"/>
                  </a:cubicBezTo>
                  <a:cubicBezTo>
                    <a:pt x="682" y="1388"/>
                    <a:pt x="696" y="1619"/>
                    <a:pt x="927" y="1769"/>
                  </a:cubicBezTo>
                  <a:cubicBezTo>
                    <a:pt x="396" y="2014"/>
                    <a:pt x="110" y="2681"/>
                    <a:pt x="300" y="3226"/>
                  </a:cubicBezTo>
                  <a:cubicBezTo>
                    <a:pt x="342" y="3349"/>
                    <a:pt x="409" y="3471"/>
                    <a:pt x="437" y="3607"/>
                  </a:cubicBezTo>
                  <a:cubicBezTo>
                    <a:pt x="573" y="4139"/>
                    <a:pt x="1" y="4479"/>
                    <a:pt x="69" y="4956"/>
                  </a:cubicBezTo>
                  <a:cubicBezTo>
                    <a:pt x="137" y="5365"/>
                    <a:pt x="736" y="5514"/>
                    <a:pt x="518" y="5991"/>
                  </a:cubicBezTo>
                  <a:cubicBezTo>
                    <a:pt x="369" y="6304"/>
                    <a:pt x="110" y="6618"/>
                    <a:pt x="464" y="6863"/>
                  </a:cubicBezTo>
                  <a:cubicBezTo>
                    <a:pt x="778" y="7094"/>
                    <a:pt x="1404" y="7149"/>
                    <a:pt x="1785" y="7163"/>
                  </a:cubicBezTo>
                  <a:cubicBezTo>
                    <a:pt x="1812" y="7165"/>
                    <a:pt x="1840" y="7166"/>
                    <a:pt x="1868" y="7166"/>
                  </a:cubicBezTo>
                  <a:cubicBezTo>
                    <a:pt x="2036" y="7166"/>
                    <a:pt x="2211" y="7127"/>
                    <a:pt x="2316" y="6999"/>
                  </a:cubicBezTo>
                  <a:cubicBezTo>
                    <a:pt x="2821" y="6413"/>
                    <a:pt x="1431" y="5705"/>
                    <a:pt x="1104" y="5460"/>
                  </a:cubicBezTo>
                  <a:lnTo>
                    <a:pt x="1104" y="5460"/>
                  </a:lnTo>
                  <a:cubicBezTo>
                    <a:pt x="1513" y="5556"/>
                    <a:pt x="1935" y="5637"/>
                    <a:pt x="2343" y="5719"/>
                  </a:cubicBezTo>
                  <a:cubicBezTo>
                    <a:pt x="2488" y="5750"/>
                    <a:pt x="2645" y="5779"/>
                    <a:pt x="2796" y="5779"/>
                  </a:cubicBezTo>
                  <a:cubicBezTo>
                    <a:pt x="2971" y="5779"/>
                    <a:pt x="3138" y="5740"/>
                    <a:pt x="3269" y="5623"/>
                  </a:cubicBezTo>
                  <a:cubicBezTo>
                    <a:pt x="3515" y="5419"/>
                    <a:pt x="3502" y="5024"/>
                    <a:pt x="3324" y="4751"/>
                  </a:cubicBezTo>
                  <a:cubicBezTo>
                    <a:pt x="3160" y="4479"/>
                    <a:pt x="2861" y="4316"/>
                    <a:pt x="2575" y="4166"/>
                  </a:cubicBezTo>
                  <a:cubicBezTo>
                    <a:pt x="2291" y="4031"/>
                    <a:pt x="1994" y="3909"/>
                    <a:pt x="1764" y="3695"/>
                  </a:cubicBezTo>
                  <a:lnTo>
                    <a:pt x="1764" y="3695"/>
                  </a:lnTo>
                  <a:cubicBezTo>
                    <a:pt x="1984" y="3897"/>
                    <a:pt x="2601" y="4023"/>
                    <a:pt x="3067" y="4023"/>
                  </a:cubicBezTo>
                  <a:cubicBezTo>
                    <a:pt x="3251" y="4023"/>
                    <a:pt x="3411" y="4004"/>
                    <a:pt x="3515" y="3962"/>
                  </a:cubicBezTo>
                  <a:cubicBezTo>
                    <a:pt x="3965" y="3785"/>
                    <a:pt x="3992" y="3213"/>
                    <a:pt x="3760" y="2832"/>
                  </a:cubicBezTo>
                  <a:cubicBezTo>
                    <a:pt x="3596" y="2572"/>
                    <a:pt x="3338" y="2396"/>
                    <a:pt x="3093" y="2218"/>
                  </a:cubicBezTo>
                  <a:lnTo>
                    <a:pt x="3093" y="2218"/>
                  </a:lnTo>
                  <a:cubicBezTo>
                    <a:pt x="3268" y="2259"/>
                    <a:pt x="3459" y="2301"/>
                    <a:pt x="3649" y="2301"/>
                  </a:cubicBezTo>
                  <a:cubicBezTo>
                    <a:pt x="3709" y="2301"/>
                    <a:pt x="3769" y="2297"/>
                    <a:pt x="3828" y="2287"/>
                  </a:cubicBezTo>
                  <a:cubicBezTo>
                    <a:pt x="4564" y="2164"/>
                    <a:pt x="4700" y="1279"/>
                    <a:pt x="4155" y="843"/>
                  </a:cubicBezTo>
                  <a:cubicBezTo>
                    <a:pt x="3828" y="584"/>
                    <a:pt x="3406" y="475"/>
                    <a:pt x="2997" y="380"/>
                  </a:cubicBezTo>
                  <a:cubicBezTo>
                    <a:pt x="2712" y="311"/>
                    <a:pt x="2412" y="244"/>
                    <a:pt x="2112" y="175"/>
                  </a:cubicBezTo>
                  <a:cubicBezTo>
                    <a:pt x="1907" y="121"/>
                    <a:pt x="1690" y="80"/>
                    <a:pt x="1486" y="26"/>
                  </a:cubicBezTo>
                  <a:cubicBezTo>
                    <a:pt x="1420" y="16"/>
                    <a:pt x="1347" y="0"/>
                    <a:pt x="1273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868703" y="1842187"/>
              <a:ext cx="41382" cy="26776"/>
            </a:xfrm>
            <a:custGeom>
              <a:rect b="b" l="l" r="r" t="t"/>
              <a:pathLst>
                <a:path extrusionOk="0" h="1472" w="2275">
                  <a:moveTo>
                    <a:pt x="1" y="1"/>
                  </a:moveTo>
                  <a:cubicBezTo>
                    <a:pt x="1" y="28"/>
                    <a:pt x="1" y="68"/>
                    <a:pt x="14" y="96"/>
                  </a:cubicBezTo>
                  <a:cubicBezTo>
                    <a:pt x="14" y="137"/>
                    <a:pt x="14" y="164"/>
                    <a:pt x="28" y="191"/>
                  </a:cubicBezTo>
                  <a:cubicBezTo>
                    <a:pt x="41" y="232"/>
                    <a:pt x="55" y="259"/>
                    <a:pt x="68" y="286"/>
                  </a:cubicBezTo>
                  <a:cubicBezTo>
                    <a:pt x="83" y="313"/>
                    <a:pt x="96" y="355"/>
                    <a:pt x="110" y="382"/>
                  </a:cubicBezTo>
                  <a:cubicBezTo>
                    <a:pt x="192" y="491"/>
                    <a:pt x="286" y="586"/>
                    <a:pt x="409" y="668"/>
                  </a:cubicBezTo>
                  <a:cubicBezTo>
                    <a:pt x="518" y="736"/>
                    <a:pt x="640" y="791"/>
                    <a:pt x="764" y="818"/>
                  </a:cubicBezTo>
                  <a:cubicBezTo>
                    <a:pt x="886" y="858"/>
                    <a:pt x="995" y="900"/>
                    <a:pt x="1118" y="913"/>
                  </a:cubicBezTo>
                  <a:cubicBezTo>
                    <a:pt x="1336" y="967"/>
                    <a:pt x="1553" y="1009"/>
                    <a:pt x="1744" y="1090"/>
                  </a:cubicBezTo>
                  <a:cubicBezTo>
                    <a:pt x="1839" y="1131"/>
                    <a:pt x="1935" y="1172"/>
                    <a:pt x="2017" y="1240"/>
                  </a:cubicBezTo>
                  <a:lnTo>
                    <a:pt x="2057" y="1267"/>
                  </a:lnTo>
                  <a:cubicBezTo>
                    <a:pt x="2071" y="1267"/>
                    <a:pt x="2071" y="1281"/>
                    <a:pt x="2084" y="1294"/>
                  </a:cubicBezTo>
                  <a:cubicBezTo>
                    <a:pt x="2111" y="1308"/>
                    <a:pt x="2126" y="1321"/>
                    <a:pt x="2153" y="1349"/>
                  </a:cubicBezTo>
                  <a:cubicBezTo>
                    <a:pt x="2153" y="1363"/>
                    <a:pt x="2166" y="1363"/>
                    <a:pt x="2180" y="1376"/>
                  </a:cubicBezTo>
                  <a:lnTo>
                    <a:pt x="2207" y="1403"/>
                  </a:lnTo>
                  <a:cubicBezTo>
                    <a:pt x="2234" y="1430"/>
                    <a:pt x="2248" y="1458"/>
                    <a:pt x="2275" y="1472"/>
                  </a:cubicBezTo>
                  <a:lnTo>
                    <a:pt x="2275" y="1376"/>
                  </a:lnTo>
                  <a:cubicBezTo>
                    <a:pt x="2275" y="1363"/>
                    <a:pt x="2262" y="1349"/>
                    <a:pt x="2262" y="1335"/>
                  </a:cubicBezTo>
                  <a:lnTo>
                    <a:pt x="2262" y="1281"/>
                  </a:lnTo>
                  <a:lnTo>
                    <a:pt x="2220" y="1199"/>
                  </a:lnTo>
                  <a:cubicBezTo>
                    <a:pt x="2220" y="1172"/>
                    <a:pt x="2220" y="1158"/>
                    <a:pt x="2207" y="1145"/>
                  </a:cubicBezTo>
                  <a:lnTo>
                    <a:pt x="2180" y="1103"/>
                  </a:lnTo>
                  <a:cubicBezTo>
                    <a:pt x="2126" y="981"/>
                    <a:pt x="2030" y="872"/>
                    <a:pt x="1921" y="791"/>
                  </a:cubicBezTo>
                  <a:cubicBezTo>
                    <a:pt x="1812" y="709"/>
                    <a:pt x="1690" y="640"/>
                    <a:pt x="1567" y="600"/>
                  </a:cubicBezTo>
                  <a:cubicBezTo>
                    <a:pt x="1445" y="559"/>
                    <a:pt x="1336" y="518"/>
                    <a:pt x="1212" y="491"/>
                  </a:cubicBezTo>
                  <a:cubicBezTo>
                    <a:pt x="981" y="437"/>
                    <a:pt x="749" y="409"/>
                    <a:pt x="559" y="355"/>
                  </a:cubicBezTo>
                  <a:cubicBezTo>
                    <a:pt x="450" y="313"/>
                    <a:pt x="355" y="286"/>
                    <a:pt x="273" y="232"/>
                  </a:cubicBezTo>
                  <a:lnTo>
                    <a:pt x="205" y="177"/>
                  </a:lnTo>
                  <a:cubicBezTo>
                    <a:pt x="177" y="164"/>
                    <a:pt x="150" y="150"/>
                    <a:pt x="137" y="137"/>
                  </a:cubicBezTo>
                  <a:lnTo>
                    <a:pt x="6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4873905" y="1816430"/>
              <a:ext cx="55516" cy="20336"/>
            </a:xfrm>
            <a:custGeom>
              <a:rect b="b" l="l" r="r" t="t"/>
              <a:pathLst>
                <a:path extrusionOk="0" h="1118" w="3052">
                  <a:moveTo>
                    <a:pt x="423" y="0"/>
                  </a:moveTo>
                  <a:cubicBezTo>
                    <a:pt x="354" y="0"/>
                    <a:pt x="287" y="13"/>
                    <a:pt x="205" y="13"/>
                  </a:cubicBezTo>
                  <a:cubicBezTo>
                    <a:pt x="136" y="13"/>
                    <a:pt x="69" y="28"/>
                    <a:pt x="0" y="41"/>
                  </a:cubicBezTo>
                  <a:cubicBezTo>
                    <a:pt x="55" y="82"/>
                    <a:pt x="123" y="109"/>
                    <a:pt x="191" y="137"/>
                  </a:cubicBezTo>
                  <a:cubicBezTo>
                    <a:pt x="260" y="164"/>
                    <a:pt x="314" y="191"/>
                    <a:pt x="382" y="218"/>
                  </a:cubicBezTo>
                  <a:cubicBezTo>
                    <a:pt x="518" y="259"/>
                    <a:pt x="641" y="313"/>
                    <a:pt x="777" y="354"/>
                  </a:cubicBezTo>
                  <a:cubicBezTo>
                    <a:pt x="1035" y="436"/>
                    <a:pt x="1295" y="504"/>
                    <a:pt x="1553" y="572"/>
                  </a:cubicBezTo>
                  <a:cubicBezTo>
                    <a:pt x="1798" y="640"/>
                    <a:pt x="2043" y="722"/>
                    <a:pt x="2303" y="803"/>
                  </a:cubicBezTo>
                  <a:cubicBezTo>
                    <a:pt x="2425" y="845"/>
                    <a:pt x="2548" y="899"/>
                    <a:pt x="2670" y="940"/>
                  </a:cubicBezTo>
                  <a:lnTo>
                    <a:pt x="2766" y="981"/>
                  </a:lnTo>
                  <a:lnTo>
                    <a:pt x="2847" y="1021"/>
                  </a:lnTo>
                  <a:cubicBezTo>
                    <a:pt x="2888" y="1048"/>
                    <a:pt x="2915" y="1063"/>
                    <a:pt x="2942" y="1076"/>
                  </a:cubicBezTo>
                  <a:cubicBezTo>
                    <a:pt x="2984" y="1090"/>
                    <a:pt x="3011" y="1103"/>
                    <a:pt x="3051" y="1117"/>
                  </a:cubicBezTo>
                  <a:cubicBezTo>
                    <a:pt x="3024" y="1090"/>
                    <a:pt x="3011" y="1048"/>
                    <a:pt x="2997" y="1021"/>
                  </a:cubicBezTo>
                  <a:cubicBezTo>
                    <a:pt x="2969" y="994"/>
                    <a:pt x="2956" y="967"/>
                    <a:pt x="2929" y="926"/>
                  </a:cubicBezTo>
                  <a:cubicBezTo>
                    <a:pt x="2902" y="899"/>
                    <a:pt x="2888" y="872"/>
                    <a:pt x="2860" y="845"/>
                  </a:cubicBezTo>
                  <a:cubicBezTo>
                    <a:pt x="2833" y="818"/>
                    <a:pt x="2820" y="790"/>
                    <a:pt x="2793" y="763"/>
                  </a:cubicBezTo>
                  <a:cubicBezTo>
                    <a:pt x="2684" y="667"/>
                    <a:pt x="2575" y="572"/>
                    <a:pt x="2452" y="491"/>
                  </a:cubicBezTo>
                  <a:cubicBezTo>
                    <a:pt x="2207" y="340"/>
                    <a:pt x="1934" y="218"/>
                    <a:pt x="1662" y="150"/>
                  </a:cubicBezTo>
                  <a:cubicBezTo>
                    <a:pt x="1390" y="68"/>
                    <a:pt x="1117" y="28"/>
                    <a:pt x="845" y="13"/>
                  </a:cubicBezTo>
                  <a:cubicBezTo>
                    <a:pt x="695" y="0"/>
                    <a:pt x="559" y="0"/>
                    <a:pt x="423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876143" y="1779267"/>
              <a:ext cx="57735" cy="20336"/>
            </a:xfrm>
            <a:custGeom>
              <a:rect b="b" l="l" r="r" t="t"/>
              <a:pathLst>
                <a:path extrusionOk="0" h="1118" w="3174">
                  <a:moveTo>
                    <a:pt x="776" y="0"/>
                  </a:moveTo>
                  <a:cubicBezTo>
                    <a:pt x="694" y="13"/>
                    <a:pt x="627" y="28"/>
                    <a:pt x="545" y="41"/>
                  </a:cubicBezTo>
                  <a:cubicBezTo>
                    <a:pt x="504" y="55"/>
                    <a:pt x="463" y="68"/>
                    <a:pt x="436" y="82"/>
                  </a:cubicBezTo>
                  <a:cubicBezTo>
                    <a:pt x="409" y="95"/>
                    <a:pt x="395" y="95"/>
                    <a:pt x="382" y="109"/>
                  </a:cubicBezTo>
                  <a:cubicBezTo>
                    <a:pt x="355" y="109"/>
                    <a:pt x="340" y="122"/>
                    <a:pt x="327" y="137"/>
                  </a:cubicBezTo>
                  <a:cubicBezTo>
                    <a:pt x="259" y="164"/>
                    <a:pt x="191" y="218"/>
                    <a:pt x="137" y="273"/>
                  </a:cubicBezTo>
                  <a:cubicBezTo>
                    <a:pt x="82" y="327"/>
                    <a:pt x="28" y="395"/>
                    <a:pt x="0" y="463"/>
                  </a:cubicBezTo>
                  <a:cubicBezTo>
                    <a:pt x="137" y="382"/>
                    <a:pt x="259" y="340"/>
                    <a:pt x="395" y="327"/>
                  </a:cubicBezTo>
                  <a:cubicBezTo>
                    <a:pt x="431" y="327"/>
                    <a:pt x="474" y="321"/>
                    <a:pt x="518" y="321"/>
                  </a:cubicBezTo>
                  <a:cubicBezTo>
                    <a:pt x="540" y="321"/>
                    <a:pt x="563" y="323"/>
                    <a:pt x="586" y="327"/>
                  </a:cubicBezTo>
                  <a:cubicBezTo>
                    <a:pt x="640" y="327"/>
                    <a:pt x="709" y="327"/>
                    <a:pt x="763" y="340"/>
                  </a:cubicBezTo>
                  <a:cubicBezTo>
                    <a:pt x="885" y="368"/>
                    <a:pt x="1021" y="395"/>
                    <a:pt x="1144" y="436"/>
                  </a:cubicBezTo>
                  <a:cubicBezTo>
                    <a:pt x="1212" y="449"/>
                    <a:pt x="1281" y="477"/>
                    <a:pt x="1335" y="491"/>
                  </a:cubicBezTo>
                  <a:cubicBezTo>
                    <a:pt x="1403" y="518"/>
                    <a:pt x="1471" y="531"/>
                    <a:pt x="1539" y="558"/>
                  </a:cubicBezTo>
                  <a:cubicBezTo>
                    <a:pt x="1811" y="627"/>
                    <a:pt x="2071" y="709"/>
                    <a:pt x="2329" y="790"/>
                  </a:cubicBezTo>
                  <a:cubicBezTo>
                    <a:pt x="2588" y="872"/>
                    <a:pt x="2846" y="954"/>
                    <a:pt x="3092" y="1090"/>
                  </a:cubicBezTo>
                  <a:lnTo>
                    <a:pt x="3173" y="1117"/>
                  </a:lnTo>
                  <a:lnTo>
                    <a:pt x="3173" y="1049"/>
                  </a:lnTo>
                  <a:cubicBezTo>
                    <a:pt x="3173" y="1035"/>
                    <a:pt x="3160" y="1008"/>
                    <a:pt x="3160" y="981"/>
                  </a:cubicBezTo>
                  <a:cubicBezTo>
                    <a:pt x="3160" y="954"/>
                    <a:pt x="3146" y="927"/>
                    <a:pt x="3146" y="899"/>
                  </a:cubicBezTo>
                  <a:cubicBezTo>
                    <a:pt x="3133" y="927"/>
                    <a:pt x="3119" y="940"/>
                    <a:pt x="3119" y="967"/>
                  </a:cubicBezTo>
                  <a:lnTo>
                    <a:pt x="3118" y="968"/>
                  </a:lnTo>
                  <a:lnTo>
                    <a:pt x="3118" y="968"/>
                  </a:lnTo>
                  <a:cubicBezTo>
                    <a:pt x="3036" y="868"/>
                    <a:pt x="2951" y="776"/>
                    <a:pt x="2846" y="694"/>
                  </a:cubicBezTo>
                  <a:cubicBezTo>
                    <a:pt x="2737" y="600"/>
                    <a:pt x="2601" y="518"/>
                    <a:pt x="2479" y="449"/>
                  </a:cubicBezTo>
                  <a:cubicBezTo>
                    <a:pt x="2220" y="300"/>
                    <a:pt x="1934" y="204"/>
                    <a:pt x="1662" y="137"/>
                  </a:cubicBezTo>
                  <a:cubicBezTo>
                    <a:pt x="1593" y="109"/>
                    <a:pt x="1526" y="95"/>
                    <a:pt x="1457" y="82"/>
                  </a:cubicBezTo>
                  <a:cubicBezTo>
                    <a:pt x="1390" y="68"/>
                    <a:pt x="1308" y="55"/>
                    <a:pt x="1239" y="41"/>
                  </a:cubicBezTo>
                  <a:cubicBezTo>
                    <a:pt x="1090" y="13"/>
                    <a:pt x="940" y="0"/>
                    <a:pt x="776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881090" y="1747799"/>
              <a:ext cx="67903" cy="29504"/>
            </a:xfrm>
            <a:custGeom>
              <a:rect b="b" l="l" r="r" t="t"/>
              <a:pathLst>
                <a:path extrusionOk="0" h="1622" w="3733">
                  <a:moveTo>
                    <a:pt x="695" y="0"/>
                  </a:moveTo>
                  <a:cubicBezTo>
                    <a:pt x="640" y="0"/>
                    <a:pt x="586" y="0"/>
                    <a:pt x="531" y="14"/>
                  </a:cubicBezTo>
                  <a:lnTo>
                    <a:pt x="464" y="14"/>
                  </a:lnTo>
                  <a:cubicBezTo>
                    <a:pt x="450" y="27"/>
                    <a:pt x="437" y="27"/>
                    <a:pt x="422" y="27"/>
                  </a:cubicBezTo>
                  <a:cubicBezTo>
                    <a:pt x="409" y="27"/>
                    <a:pt x="395" y="42"/>
                    <a:pt x="382" y="42"/>
                  </a:cubicBezTo>
                  <a:cubicBezTo>
                    <a:pt x="273" y="69"/>
                    <a:pt x="191" y="123"/>
                    <a:pt x="110" y="205"/>
                  </a:cubicBezTo>
                  <a:cubicBezTo>
                    <a:pt x="83" y="232"/>
                    <a:pt x="55" y="287"/>
                    <a:pt x="28" y="327"/>
                  </a:cubicBezTo>
                  <a:cubicBezTo>
                    <a:pt x="14" y="368"/>
                    <a:pt x="1" y="423"/>
                    <a:pt x="1" y="463"/>
                  </a:cubicBezTo>
                  <a:cubicBezTo>
                    <a:pt x="41" y="381"/>
                    <a:pt x="110" y="327"/>
                    <a:pt x="191" y="300"/>
                  </a:cubicBezTo>
                  <a:cubicBezTo>
                    <a:pt x="259" y="273"/>
                    <a:pt x="341" y="245"/>
                    <a:pt x="422" y="245"/>
                  </a:cubicBezTo>
                  <a:cubicBezTo>
                    <a:pt x="437" y="245"/>
                    <a:pt x="450" y="245"/>
                    <a:pt x="477" y="259"/>
                  </a:cubicBezTo>
                  <a:lnTo>
                    <a:pt x="531" y="259"/>
                  </a:lnTo>
                  <a:cubicBezTo>
                    <a:pt x="573" y="273"/>
                    <a:pt x="613" y="273"/>
                    <a:pt x="655" y="287"/>
                  </a:cubicBezTo>
                  <a:cubicBezTo>
                    <a:pt x="722" y="314"/>
                    <a:pt x="804" y="341"/>
                    <a:pt x="886" y="368"/>
                  </a:cubicBezTo>
                  <a:cubicBezTo>
                    <a:pt x="967" y="409"/>
                    <a:pt x="1049" y="436"/>
                    <a:pt x="1131" y="477"/>
                  </a:cubicBezTo>
                  <a:cubicBezTo>
                    <a:pt x="1212" y="505"/>
                    <a:pt x="1294" y="545"/>
                    <a:pt x="1390" y="572"/>
                  </a:cubicBezTo>
                  <a:cubicBezTo>
                    <a:pt x="1553" y="627"/>
                    <a:pt x="1730" y="695"/>
                    <a:pt x="1893" y="750"/>
                  </a:cubicBezTo>
                  <a:cubicBezTo>
                    <a:pt x="2071" y="804"/>
                    <a:pt x="2248" y="859"/>
                    <a:pt x="2425" y="899"/>
                  </a:cubicBezTo>
                  <a:cubicBezTo>
                    <a:pt x="2507" y="926"/>
                    <a:pt x="2589" y="954"/>
                    <a:pt x="2683" y="968"/>
                  </a:cubicBezTo>
                  <a:cubicBezTo>
                    <a:pt x="2765" y="995"/>
                    <a:pt x="2847" y="1008"/>
                    <a:pt x="2929" y="1035"/>
                  </a:cubicBezTo>
                  <a:cubicBezTo>
                    <a:pt x="3092" y="1090"/>
                    <a:pt x="3242" y="1144"/>
                    <a:pt x="3378" y="1240"/>
                  </a:cubicBezTo>
                  <a:cubicBezTo>
                    <a:pt x="3515" y="1322"/>
                    <a:pt x="3651" y="1444"/>
                    <a:pt x="3718" y="1621"/>
                  </a:cubicBezTo>
                  <a:cubicBezTo>
                    <a:pt x="3733" y="1567"/>
                    <a:pt x="3733" y="1526"/>
                    <a:pt x="3718" y="1471"/>
                  </a:cubicBezTo>
                  <a:cubicBezTo>
                    <a:pt x="3705" y="1431"/>
                    <a:pt x="3691" y="1376"/>
                    <a:pt x="3678" y="1335"/>
                  </a:cubicBezTo>
                  <a:cubicBezTo>
                    <a:pt x="3664" y="1295"/>
                    <a:pt x="3637" y="1240"/>
                    <a:pt x="3609" y="1199"/>
                  </a:cubicBezTo>
                  <a:cubicBezTo>
                    <a:pt x="3596" y="1158"/>
                    <a:pt x="3555" y="1117"/>
                    <a:pt x="3528" y="1077"/>
                  </a:cubicBezTo>
                  <a:cubicBezTo>
                    <a:pt x="3460" y="995"/>
                    <a:pt x="3392" y="926"/>
                    <a:pt x="3310" y="872"/>
                  </a:cubicBezTo>
                  <a:cubicBezTo>
                    <a:pt x="3228" y="817"/>
                    <a:pt x="3146" y="763"/>
                    <a:pt x="3065" y="723"/>
                  </a:cubicBezTo>
                  <a:cubicBezTo>
                    <a:pt x="2970" y="668"/>
                    <a:pt x="2888" y="641"/>
                    <a:pt x="2806" y="599"/>
                  </a:cubicBezTo>
                  <a:cubicBezTo>
                    <a:pt x="2711" y="572"/>
                    <a:pt x="2629" y="532"/>
                    <a:pt x="2547" y="505"/>
                  </a:cubicBezTo>
                  <a:cubicBezTo>
                    <a:pt x="2371" y="436"/>
                    <a:pt x="2207" y="381"/>
                    <a:pt x="2030" y="327"/>
                  </a:cubicBezTo>
                  <a:cubicBezTo>
                    <a:pt x="1866" y="273"/>
                    <a:pt x="1690" y="218"/>
                    <a:pt x="1512" y="178"/>
                  </a:cubicBezTo>
                  <a:cubicBezTo>
                    <a:pt x="1430" y="151"/>
                    <a:pt x="1336" y="123"/>
                    <a:pt x="1254" y="109"/>
                  </a:cubicBezTo>
                  <a:cubicBezTo>
                    <a:pt x="1158" y="82"/>
                    <a:pt x="1076" y="69"/>
                    <a:pt x="981" y="42"/>
                  </a:cubicBezTo>
                  <a:cubicBezTo>
                    <a:pt x="886" y="27"/>
                    <a:pt x="791" y="0"/>
                    <a:pt x="695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4908339" y="1737085"/>
              <a:ext cx="90695" cy="113633"/>
            </a:xfrm>
            <a:custGeom>
              <a:rect b="b" l="l" r="r" t="t"/>
              <a:pathLst>
                <a:path extrusionOk="0" h="6247" w="4986">
                  <a:moveTo>
                    <a:pt x="2436" y="0"/>
                  </a:moveTo>
                  <a:cubicBezTo>
                    <a:pt x="2424" y="0"/>
                    <a:pt x="2411" y="1"/>
                    <a:pt x="2398" y="4"/>
                  </a:cubicBezTo>
                  <a:cubicBezTo>
                    <a:pt x="2329" y="17"/>
                    <a:pt x="2275" y="59"/>
                    <a:pt x="2220" y="113"/>
                  </a:cubicBezTo>
                  <a:cubicBezTo>
                    <a:pt x="1717" y="535"/>
                    <a:pt x="940" y="848"/>
                    <a:pt x="314" y="1039"/>
                  </a:cubicBezTo>
                  <a:cubicBezTo>
                    <a:pt x="232" y="1066"/>
                    <a:pt x="150" y="1094"/>
                    <a:pt x="96" y="1161"/>
                  </a:cubicBezTo>
                  <a:cubicBezTo>
                    <a:pt x="1" y="1284"/>
                    <a:pt x="83" y="1475"/>
                    <a:pt x="192" y="1597"/>
                  </a:cubicBezTo>
                  <a:cubicBezTo>
                    <a:pt x="449" y="1855"/>
                    <a:pt x="818" y="1969"/>
                    <a:pt x="1177" y="1969"/>
                  </a:cubicBezTo>
                  <a:cubicBezTo>
                    <a:pt x="1216" y="1969"/>
                    <a:pt x="1255" y="1968"/>
                    <a:pt x="1294" y="1965"/>
                  </a:cubicBezTo>
                  <a:cubicBezTo>
                    <a:pt x="1594" y="1951"/>
                    <a:pt x="1866" y="1815"/>
                    <a:pt x="2166" y="1775"/>
                  </a:cubicBezTo>
                  <a:cubicBezTo>
                    <a:pt x="2192" y="1771"/>
                    <a:pt x="2217" y="1770"/>
                    <a:pt x="2242" y="1770"/>
                  </a:cubicBezTo>
                  <a:cubicBezTo>
                    <a:pt x="2544" y="1770"/>
                    <a:pt x="2772" y="1992"/>
                    <a:pt x="3010" y="2156"/>
                  </a:cubicBezTo>
                  <a:cubicBezTo>
                    <a:pt x="2752" y="2687"/>
                    <a:pt x="2807" y="3300"/>
                    <a:pt x="2888" y="3885"/>
                  </a:cubicBezTo>
                  <a:cubicBezTo>
                    <a:pt x="2956" y="4348"/>
                    <a:pt x="3052" y="4811"/>
                    <a:pt x="3256" y="5234"/>
                  </a:cubicBezTo>
                  <a:cubicBezTo>
                    <a:pt x="3351" y="5438"/>
                    <a:pt x="3473" y="5628"/>
                    <a:pt x="3624" y="5792"/>
                  </a:cubicBezTo>
                  <a:cubicBezTo>
                    <a:pt x="3800" y="5969"/>
                    <a:pt x="3991" y="6119"/>
                    <a:pt x="4223" y="6215"/>
                  </a:cubicBezTo>
                  <a:cubicBezTo>
                    <a:pt x="4263" y="6235"/>
                    <a:pt x="4310" y="6247"/>
                    <a:pt x="4359" y="6247"/>
                  </a:cubicBezTo>
                  <a:cubicBezTo>
                    <a:pt x="4377" y="6247"/>
                    <a:pt x="4395" y="6245"/>
                    <a:pt x="4414" y="6242"/>
                  </a:cubicBezTo>
                  <a:cubicBezTo>
                    <a:pt x="4577" y="6228"/>
                    <a:pt x="4659" y="6037"/>
                    <a:pt x="4699" y="5860"/>
                  </a:cubicBezTo>
                  <a:cubicBezTo>
                    <a:pt x="4931" y="4893"/>
                    <a:pt x="4986" y="3981"/>
                    <a:pt x="4917" y="2986"/>
                  </a:cubicBezTo>
                  <a:cubicBezTo>
                    <a:pt x="4890" y="2578"/>
                    <a:pt x="4850" y="2156"/>
                    <a:pt x="4741" y="1775"/>
                  </a:cubicBezTo>
                  <a:cubicBezTo>
                    <a:pt x="4686" y="1543"/>
                    <a:pt x="4672" y="1039"/>
                    <a:pt x="4509" y="889"/>
                  </a:cubicBezTo>
                  <a:cubicBezTo>
                    <a:pt x="4468" y="848"/>
                    <a:pt x="4427" y="834"/>
                    <a:pt x="4372" y="807"/>
                  </a:cubicBezTo>
                  <a:cubicBezTo>
                    <a:pt x="3787" y="562"/>
                    <a:pt x="3188" y="304"/>
                    <a:pt x="2589" y="44"/>
                  </a:cubicBezTo>
                  <a:cubicBezTo>
                    <a:pt x="2545" y="22"/>
                    <a:pt x="2491" y="0"/>
                    <a:pt x="2436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4904119" y="1737394"/>
              <a:ext cx="62464" cy="79545"/>
            </a:xfrm>
            <a:custGeom>
              <a:rect b="b" l="l" r="r" t="t"/>
              <a:pathLst>
                <a:path extrusionOk="0" h="4373" w="3434">
                  <a:moveTo>
                    <a:pt x="2507" y="0"/>
                  </a:moveTo>
                  <a:lnTo>
                    <a:pt x="2507" y="0"/>
                  </a:lnTo>
                  <a:cubicBezTo>
                    <a:pt x="2316" y="109"/>
                    <a:pt x="2126" y="191"/>
                    <a:pt x="1935" y="287"/>
                  </a:cubicBezTo>
                  <a:cubicBezTo>
                    <a:pt x="1731" y="368"/>
                    <a:pt x="1540" y="450"/>
                    <a:pt x="1336" y="532"/>
                  </a:cubicBezTo>
                  <a:cubicBezTo>
                    <a:pt x="1295" y="545"/>
                    <a:pt x="1241" y="572"/>
                    <a:pt x="1186" y="586"/>
                  </a:cubicBezTo>
                  <a:cubicBezTo>
                    <a:pt x="1132" y="614"/>
                    <a:pt x="1090" y="641"/>
                    <a:pt x="1036" y="654"/>
                  </a:cubicBezTo>
                  <a:cubicBezTo>
                    <a:pt x="941" y="708"/>
                    <a:pt x="845" y="763"/>
                    <a:pt x="751" y="804"/>
                  </a:cubicBezTo>
                  <a:cubicBezTo>
                    <a:pt x="655" y="859"/>
                    <a:pt x="560" y="913"/>
                    <a:pt x="478" y="940"/>
                  </a:cubicBezTo>
                  <a:cubicBezTo>
                    <a:pt x="382" y="981"/>
                    <a:pt x="301" y="1008"/>
                    <a:pt x="206" y="1022"/>
                  </a:cubicBezTo>
                  <a:lnTo>
                    <a:pt x="1" y="1062"/>
                  </a:lnTo>
                  <a:lnTo>
                    <a:pt x="70" y="1280"/>
                  </a:lnTo>
                  <a:cubicBezTo>
                    <a:pt x="97" y="1362"/>
                    <a:pt x="137" y="1444"/>
                    <a:pt x="179" y="1512"/>
                  </a:cubicBezTo>
                  <a:cubicBezTo>
                    <a:pt x="233" y="1594"/>
                    <a:pt x="287" y="1662"/>
                    <a:pt x="342" y="1716"/>
                  </a:cubicBezTo>
                  <a:cubicBezTo>
                    <a:pt x="409" y="1785"/>
                    <a:pt x="478" y="1839"/>
                    <a:pt x="546" y="1894"/>
                  </a:cubicBezTo>
                  <a:cubicBezTo>
                    <a:pt x="614" y="1934"/>
                    <a:pt x="682" y="1976"/>
                    <a:pt x="764" y="2016"/>
                  </a:cubicBezTo>
                  <a:cubicBezTo>
                    <a:pt x="832" y="2057"/>
                    <a:pt x="914" y="2084"/>
                    <a:pt x="996" y="2112"/>
                  </a:cubicBezTo>
                  <a:cubicBezTo>
                    <a:pt x="1077" y="2125"/>
                    <a:pt x="1159" y="2152"/>
                    <a:pt x="1241" y="2152"/>
                  </a:cubicBezTo>
                  <a:cubicBezTo>
                    <a:pt x="1336" y="2166"/>
                    <a:pt x="1417" y="2166"/>
                    <a:pt x="1513" y="2166"/>
                  </a:cubicBezTo>
                  <a:cubicBezTo>
                    <a:pt x="1526" y="2166"/>
                    <a:pt x="1554" y="2166"/>
                    <a:pt x="1568" y="2152"/>
                  </a:cubicBezTo>
                  <a:lnTo>
                    <a:pt x="1635" y="2152"/>
                  </a:lnTo>
                  <a:lnTo>
                    <a:pt x="1677" y="2139"/>
                  </a:lnTo>
                  <a:lnTo>
                    <a:pt x="1704" y="2139"/>
                  </a:lnTo>
                  <a:lnTo>
                    <a:pt x="1744" y="2125"/>
                  </a:lnTo>
                  <a:lnTo>
                    <a:pt x="1771" y="2112"/>
                  </a:lnTo>
                  <a:cubicBezTo>
                    <a:pt x="1853" y="2084"/>
                    <a:pt x="1922" y="2057"/>
                    <a:pt x="1989" y="2030"/>
                  </a:cubicBezTo>
                  <a:cubicBezTo>
                    <a:pt x="2071" y="2003"/>
                    <a:pt x="2126" y="1976"/>
                    <a:pt x="2194" y="1948"/>
                  </a:cubicBezTo>
                  <a:cubicBezTo>
                    <a:pt x="2249" y="1934"/>
                    <a:pt x="2303" y="1907"/>
                    <a:pt x="2358" y="1907"/>
                  </a:cubicBezTo>
                  <a:cubicBezTo>
                    <a:pt x="2412" y="1894"/>
                    <a:pt x="2467" y="1894"/>
                    <a:pt x="2521" y="1894"/>
                  </a:cubicBezTo>
                  <a:cubicBezTo>
                    <a:pt x="2717" y="1906"/>
                    <a:pt x="2924" y="2017"/>
                    <a:pt x="3043" y="2188"/>
                  </a:cubicBezTo>
                  <a:lnTo>
                    <a:pt x="3043" y="2188"/>
                  </a:lnTo>
                  <a:lnTo>
                    <a:pt x="3024" y="2234"/>
                  </a:lnTo>
                  <a:lnTo>
                    <a:pt x="2970" y="2384"/>
                  </a:lnTo>
                  <a:lnTo>
                    <a:pt x="2943" y="2533"/>
                  </a:lnTo>
                  <a:lnTo>
                    <a:pt x="2916" y="2670"/>
                  </a:lnTo>
                  <a:cubicBezTo>
                    <a:pt x="2875" y="2874"/>
                    <a:pt x="2875" y="3078"/>
                    <a:pt x="2888" y="3269"/>
                  </a:cubicBezTo>
                  <a:cubicBezTo>
                    <a:pt x="2902" y="3474"/>
                    <a:pt x="2930" y="3664"/>
                    <a:pt x="2984" y="3855"/>
                  </a:cubicBezTo>
                  <a:cubicBezTo>
                    <a:pt x="3039" y="4032"/>
                    <a:pt x="3120" y="4209"/>
                    <a:pt x="3215" y="4373"/>
                  </a:cubicBezTo>
                  <a:cubicBezTo>
                    <a:pt x="3161" y="4195"/>
                    <a:pt x="3133" y="4004"/>
                    <a:pt x="3120" y="3828"/>
                  </a:cubicBezTo>
                  <a:cubicBezTo>
                    <a:pt x="3093" y="3637"/>
                    <a:pt x="3093" y="3460"/>
                    <a:pt x="3106" y="3269"/>
                  </a:cubicBezTo>
                  <a:cubicBezTo>
                    <a:pt x="3133" y="3092"/>
                    <a:pt x="3161" y="2915"/>
                    <a:pt x="3215" y="2738"/>
                  </a:cubicBezTo>
                  <a:lnTo>
                    <a:pt x="3242" y="2615"/>
                  </a:lnTo>
                  <a:lnTo>
                    <a:pt x="3297" y="2493"/>
                  </a:lnTo>
                  <a:lnTo>
                    <a:pt x="3351" y="2370"/>
                  </a:lnTo>
                  <a:lnTo>
                    <a:pt x="3406" y="2248"/>
                  </a:lnTo>
                  <a:lnTo>
                    <a:pt x="3433" y="2179"/>
                  </a:lnTo>
                  <a:lnTo>
                    <a:pt x="3406" y="2098"/>
                  </a:lnTo>
                  <a:cubicBezTo>
                    <a:pt x="3324" y="1921"/>
                    <a:pt x="3215" y="1785"/>
                    <a:pt x="3066" y="1676"/>
                  </a:cubicBezTo>
                  <a:cubicBezTo>
                    <a:pt x="2930" y="1567"/>
                    <a:pt x="2752" y="1498"/>
                    <a:pt x="2576" y="1485"/>
                  </a:cubicBezTo>
                  <a:cubicBezTo>
                    <a:pt x="2528" y="1478"/>
                    <a:pt x="2480" y="1475"/>
                    <a:pt x="2432" y="1475"/>
                  </a:cubicBezTo>
                  <a:cubicBezTo>
                    <a:pt x="2385" y="1475"/>
                    <a:pt x="2337" y="1478"/>
                    <a:pt x="2289" y="1485"/>
                  </a:cubicBezTo>
                  <a:cubicBezTo>
                    <a:pt x="2207" y="1498"/>
                    <a:pt x="2126" y="1526"/>
                    <a:pt x="2044" y="1553"/>
                  </a:cubicBezTo>
                  <a:cubicBezTo>
                    <a:pt x="1962" y="1567"/>
                    <a:pt x="1895" y="1607"/>
                    <a:pt x="1826" y="1634"/>
                  </a:cubicBezTo>
                  <a:cubicBezTo>
                    <a:pt x="1758" y="1649"/>
                    <a:pt x="1704" y="1676"/>
                    <a:pt x="1649" y="1703"/>
                  </a:cubicBezTo>
                  <a:lnTo>
                    <a:pt x="1595" y="1703"/>
                  </a:lnTo>
                  <a:lnTo>
                    <a:pt x="1581" y="1716"/>
                  </a:lnTo>
                  <a:lnTo>
                    <a:pt x="1513" y="1716"/>
                  </a:lnTo>
                  <a:cubicBezTo>
                    <a:pt x="1499" y="1730"/>
                    <a:pt x="1486" y="1730"/>
                    <a:pt x="1472" y="1730"/>
                  </a:cubicBezTo>
                  <a:lnTo>
                    <a:pt x="1295" y="1730"/>
                  </a:lnTo>
                  <a:cubicBezTo>
                    <a:pt x="1241" y="1716"/>
                    <a:pt x="1172" y="1703"/>
                    <a:pt x="1118" y="1689"/>
                  </a:cubicBezTo>
                  <a:cubicBezTo>
                    <a:pt x="1050" y="1676"/>
                    <a:pt x="996" y="1649"/>
                    <a:pt x="941" y="1634"/>
                  </a:cubicBezTo>
                  <a:cubicBezTo>
                    <a:pt x="887" y="1607"/>
                    <a:pt x="832" y="1567"/>
                    <a:pt x="778" y="1540"/>
                  </a:cubicBezTo>
                  <a:cubicBezTo>
                    <a:pt x="723" y="1512"/>
                    <a:pt x="682" y="1471"/>
                    <a:pt x="627" y="1431"/>
                  </a:cubicBezTo>
                  <a:cubicBezTo>
                    <a:pt x="592" y="1395"/>
                    <a:pt x="556" y="1360"/>
                    <a:pt x="530" y="1315"/>
                  </a:cubicBezTo>
                  <a:lnTo>
                    <a:pt x="530" y="1315"/>
                  </a:lnTo>
                  <a:cubicBezTo>
                    <a:pt x="563" y="1300"/>
                    <a:pt x="595" y="1283"/>
                    <a:pt x="627" y="1267"/>
                  </a:cubicBezTo>
                  <a:cubicBezTo>
                    <a:pt x="736" y="1213"/>
                    <a:pt x="832" y="1158"/>
                    <a:pt x="914" y="1090"/>
                  </a:cubicBezTo>
                  <a:lnTo>
                    <a:pt x="1186" y="913"/>
                  </a:lnTo>
                  <a:lnTo>
                    <a:pt x="1308" y="831"/>
                  </a:lnTo>
                  <a:cubicBezTo>
                    <a:pt x="1363" y="804"/>
                    <a:pt x="1404" y="777"/>
                    <a:pt x="1445" y="750"/>
                  </a:cubicBezTo>
                  <a:cubicBezTo>
                    <a:pt x="1635" y="641"/>
                    <a:pt x="1826" y="532"/>
                    <a:pt x="2004" y="409"/>
                  </a:cubicBezTo>
                  <a:cubicBezTo>
                    <a:pt x="2180" y="287"/>
                    <a:pt x="2358" y="150"/>
                    <a:pt x="2507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5918884" y="2461229"/>
              <a:ext cx="139499" cy="219135"/>
            </a:xfrm>
            <a:custGeom>
              <a:rect b="b" l="l" r="r" t="t"/>
              <a:pathLst>
                <a:path extrusionOk="0" h="12047" w="7669">
                  <a:moveTo>
                    <a:pt x="651" y="1"/>
                  </a:moveTo>
                  <a:cubicBezTo>
                    <a:pt x="371" y="1"/>
                    <a:pt x="212" y="145"/>
                    <a:pt x="136" y="372"/>
                  </a:cubicBezTo>
                  <a:cubicBezTo>
                    <a:pt x="0" y="781"/>
                    <a:pt x="151" y="1462"/>
                    <a:pt x="368" y="1979"/>
                  </a:cubicBezTo>
                  <a:cubicBezTo>
                    <a:pt x="1295" y="4307"/>
                    <a:pt x="2629" y="6378"/>
                    <a:pt x="4019" y="8448"/>
                  </a:cubicBezTo>
                  <a:cubicBezTo>
                    <a:pt x="4241" y="8788"/>
                    <a:pt x="6250" y="12047"/>
                    <a:pt x="6841" y="12047"/>
                  </a:cubicBezTo>
                  <a:cubicBezTo>
                    <a:pt x="6865" y="12047"/>
                    <a:pt x="6887" y="12041"/>
                    <a:pt x="6906" y="12030"/>
                  </a:cubicBezTo>
                  <a:cubicBezTo>
                    <a:pt x="7273" y="11798"/>
                    <a:pt x="7382" y="11322"/>
                    <a:pt x="7437" y="10886"/>
                  </a:cubicBezTo>
                  <a:cubicBezTo>
                    <a:pt x="7669" y="8707"/>
                    <a:pt x="7191" y="6459"/>
                    <a:pt x="6102" y="4553"/>
                  </a:cubicBezTo>
                  <a:cubicBezTo>
                    <a:pt x="5012" y="2646"/>
                    <a:pt x="3310" y="1093"/>
                    <a:pt x="1322" y="181"/>
                  </a:cubicBezTo>
                  <a:cubicBezTo>
                    <a:pt x="1045" y="56"/>
                    <a:pt x="825" y="1"/>
                    <a:pt x="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5848780" y="2350415"/>
              <a:ext cx="268303" cy="419443"/>
            </a:xfrm>
            <a:custGeom>
              <a:rect b="b" l="l" r="r" t="t"/>
              <a:pathLst>
                <a:path extrusionOk="0" h="23059" w="14750">
                  <a:moveTo>
                    <a:pt x="11329" y="1"/>
                  </a:moveTo>
                  <a:cubicBezTo>
                    <a:pt x="11294" y="1"/>
                    <a:pt x="11258" y="3"/>
                    <a:pt x="11223" y="8"/>
                  </a:cubicBezTo>
                  <a:cubicBezTo>
                    <a:pt x="10991" y="35"/>
                    <a:pt x="10800" y="185"/>
                    <a:pt x="10610" y="321"/>
                  </a:cubicBezTo>
                  <a:cubicBezTo>
                    <a:pt x="9193" y="1438"/>
                    <a:pt x="7845" y="2664"/>
                    <a:pt x="6620" y="3998"/>
                  </a:cubicBezTo>
                  <a:cubicBezTo>
                    <a:pt x="5380" y="5320"/>
                    <a:pt x="4426" y="6791"/>
                    <a:pt x="3242" y="8153"/>
                  </a:cubicBezTo>
                  <a:lnTo>
                    <a:pt x="1771" y="9827"/>
                  </a:lnTo>
                  <a:cubicBezTo>
                    <a:pt x="1417" y="10236"/>
                    <a:pt x="736" y="10713"/>
                    <a:pt x="477" y="11149"/>
                  </a:cubicBezTo>
                  <a:cubicBezTo>
                    <a:pt x="0" y="11912"/>
                    <a:pt x="246" y="13859"/>
                    <a:pt x="504" y="14717"/>
                  </a:cubicBezTo>
                  <a:cubicBezTo>
                    <a:pt x="1212" y="17087"/>
                    <a:pt x="2492" y="19375"/>
                    <a:pt x="3868" y="21431"/>
                  </a:cubicBezTo>
                  <a:cubicBezTo>
                    <a:pt x="4208" y="21936"/>
                    <a:pt x="4590" y="22439"/>
                    <a:pt x="5080" y="22793"/>
                  </a:cubicBezTo>
                  <a:cubicBezTo>
                    <a:pt x="5286" y="22940"/>
                    <a:pt x="5533" y="23059"/>
                    <a:pt x="5772" y="23059"/>
                  </a:cubicBezTo>
                  <a:cubicBezTo>
                    <a:pt x="5866" y="23059"/>
                    <a:pt x="5959" y="23040"/>
                    <a:pt x="6048" y="22998"/>
                  </a:cubicBezTo>
                  <a:cubicBezTo>
                    <a:pt x="6102" y="22984"/>
                    <a:pt x="6156" y="22944"/>
                    <a:pt x="6156" y="22875"/>
                  </a:cubicBezTo>
                  <a:cubicBezTo>
                    <a:pt x="6156" y="22835"/>
                    <a:pt x="6129" y="22793"/>
                    <a:pt x="6088" y="22753"/>
                  </a:cubicBezTo>
                  <a:cubicBezTo>
                    <a:pt x="5489" y="22154"/>
                    <a:pt x="4889" y="21540"/>
                    <a:pt x="4290" y="20928"/>
                  </a:cubicBezTo>
                  <a:lnTo>
                    <a:pt x="4290" y="20928"/>
                  </a:lnTo>
                  <a:cubicBezTo>
                    <a:pt x="4808" y="21173"/>
                    <a:pt x="5325" y="21404"/>
                    <a:pt x="5830" y="21636"/>
                  </a:cubicBezTo>
                  <a:cubicBezTo>
                    <a:pt x="6049" y="21734"/>
                    <a:pt x="6268" y="21831"/>
                    <a:pt x="6497" y="21831"/>
                  </a:cubicBezTo>
                  <a:cubicBezTo>
                    <a:pt x="6524" y="21831"/>
                    <a:pt x="6551" y="21830"/>
                    <a:pt x="6578" y="21827"/>
                  </a:cubicBezTo>
                  <a:cubicBezTo>
                    <a:pt x="6837" y="21813"/>
                    <a:pt x="7096" y="21595"/>
                    <a:pt x="7083" y="21337"/>
                  </a:cubicBezTo>
                  <a:cubicBezTo>
                    <a:pt x="7055" y="21023"/>
                    <a:pt x="6714" y="20874"/>
                    <a:pt x="6429" y="20778"/>
                  </a:cubicBezTo>
                  <a:cubicBezTo>
                    <a:pt x="5209" y="20317"/>
                    <a:pt x="4164" y="19411"/>
                    <a:pt x="3523" y="18288"/>
                  </a:cubicBezTo>
                  <a:lnTo>
                    <a:pt x="3523" y="18288"/>
                  </a:lnTo>
                  <a:cubicBezTo>
                    <a:pt x="3936" y="18995"/>
                    <a:pt x="5622" y="19476"/>
                    <a:pt x="6476" y="19476"/>
                  </a:cubicBezTo>
                  <a:cubicBezTo>
                    <a:pt x="6532" y="19476"/>
                    <a:pt x="6584" y="19474"/>
                    <a:pt x="6633" y="19470"/>
                  </a:cubicBezTo>
                  <a:cubicBezTo>
                    <a:pt x="6742" y="19470"/>
                    <a:pt x="6892" y="19416"/>
                    <a:pt x="6892" y="19307"/>
                  </a:cubicBezTo>
                  <a:cubicBezTo>
                    <a:pt x="6878" y="19239"/>
                    <a:pt x="6837" y="19198"/>
                    <a:pt x="6783" y="19157"/>
                  </a:cubicBezTo>
                  <a:cubicBezTo>
                    <a:pt x="5857" y="18368"/>
                    <a:pt x="4644" y="17836"/>
                    <a:pt x="4045" y="16773"/>
                  </a:cubicBezTo>
                  <a:cubicBezTo>
                    <a:pt x="3364" y="15562"/>
                    <a:pt x="3678" y="14050"/>
                    <a:pt x="3337" y="12702"/>
                  </a:cubicBezTo>
                  <a:cubicBezTo>
                    <a:pt x="3337" y="12688"/>
                    <a:pt x="3337" y="12688"/>
                    <a:pt x="3324" y="12675"/>
                  </a:cubicBezTo>
                  <a:cubicBezTo>
                    <a:pt x="3296" y="12551"/>
                    <a:pt x="3269" y="12429"/>
                    <a:pt x="3309" y="12320"/>
                  </a:cubicBezTo>
                  <a:cubicBezTo>
                    <a:pt x="3337" y="12225"/>
                    <a:pt x="3418" y="12157"/>
                    <a:pt x="3500" y="12102"/>
                  </a:cubicBezTo>
                  <a:cubicBezTo>
                    <a:pt x="4631" y="11189"/>
                    <a:pt x="6170" y="10590"/>
                    <a:pt x="7395" y="9760"/>
                  </a:cubicBezTo>
                  <a:cubicBezTo>
                    <a:pt x="8799" y="8834"/>
                    <a:pt x="10146" y="7839"/>
                    <a:pt x="11454" y="6791"/>
                  </a:cubicBezTo>
                  <a:cubicBezTo>
                    <a:pt x="12585" y="5878"/>
                    <a:pt x="13688" y="4897"/>
                    <a:pt x="14396" y="3631"/>
                  </a:cubicBezTo>
                  <a:cubicBezTo>
                    <a:pt x="14587" y="3277"/>
                    <a:pt x="14750" y="2868"/>
                    <a:pt x="14628" y="2487"/>
                  </a:cubicBezTo>
                  <a:cubicBezTo>
                    <a:pt x="14546" y="2228"/>
                    <a:pt x="14356" y="2037"/>
                    <a:pt x="14165" y="1846"/>
                  </a:cubicBezTo>
                  <a:cubicBezTo>
                    <a:pt x="13524" y="1247"/>
                    <a:pt x="12816" y="702"/>
                    <a:pt x="12053" y="253"/>
                  </a:cubicBezTo>
                  <a:cubicBezTo>
                    <a:pt x="11827" y="122"/>
                    <a:pt x="11579" y="1"/>
                    <a:pt x="11329" y="1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5892618" y="2655280"/>
              <a:ext cx="67412" cy="48804"/>
            </a:xfrm>
            <a:custGeom>
              <a:rect b="b" l="l" r="r" t="t"/>
              <a:pathLst>
                <a:path extrusionOk="0" h="2683" w="3706">
                  <a:moveTo>
                    <a:pt x="1" y="0"/>
                  </a:moveTo>
                  <a:cubicBezTo>
                    <a:pt x="15" y="55"/>
                    <a:pt x="28" y="95"/>
                    <a:pt x="42" y="150"/>
                  </a:cubicBezTo>
                  <a:cubicBezTo>
                    <a:pt x="55" y="191"/>
                    <a:pt x="69" y="246"/>
                    <a:pt x="96" y="286"/>
                  </a:cubicBezTo>
                  <a:cubicBezTo>
                    <a:pt x="124" y="382"/>
                    <a:pt x="164" y="477"/>
                    <a:pt x="218" y="572"/>
                  </a:cubicBezTo>
                  <a:cubicBezTo>
                    <a:pt x="314" y="749"/>
                    <a:pt x="409" y="927"/>
                    <a:pt x="532" y="1090"/>
                  </a:cubicBezTo>
                  <a:lnTo>
                    <a:pt x="627" y="1226"/>
                  </a:lnTo>
                  <a:cubicBezTo>
                    <a:pt x="654" y="1253"/>
                    <a:pt x="681" y="1294"/>
                    <a:pt x="723" y="1335"/>
                  </a:cubicBezTo>
                  <a:cubicBezTo>
                    <a:pt x="777" y="1417"/>
                    <a:pt x="845" y="1499"/>
                    <a:pt x="927" y="1566"/>
                  </a:cubicBezTo>
                  <a:cubicBezTo>
                    <a:pt x="1063" y="1716"/>
                    <a:pt x="1213" y="1866"/>
                    <a:pt x="1377" y="1989"/>
                  </a:cubicBezTo>
                  <a:cubicBezTo>
                    <a:pt x="1417" y="2029"/>
                    <a:pt x="1458" y="2056"/>
                    <a:pt x="1499" y="2084"/>
                  </a:cubicBezTo>
                  <a:cubicBezTo>
                    <a:pt x="1540" y="2125"/>
                    <a:pt x="1580" y="2152"/>
                    <a:pt x="1622" y="2180"/>
                  </a:cubicBezTo>
                  <a:lnTo>
                    <a:pt x="1689" y="2220"/>
                  </a:lnTo>
                  <a:cubicBezTo>
                    <a:pt x="1717" y="2234"/>
                    <a:pt x="1731" y="2261"/>
                    <a:pt x="1758" y="2274"/>
                  </a:cubicBezTo>
                  <a:lnTo>
                    <a:pt x="1826" y="2302"/>
                  </a:lnTo>
                  <a:cubicBezTo>
                    <a:pt x="1840" y="2316"/>
                    <a:pt x="1853" y="2316"/>
                    <a:pt x="1867" y="2329"/>
                  </a:cubicBezTo>
                  <a:lnTo>
                    <a:pt x="1894" y="2343"/>
                  </a:lnTo>
                  <a:lnTo>
                    <a:pt x="1976" y="2383"/>
                  </a:lnTo>
                  <a:cubicBezTo>
                    <a:pt x="2003" y="2383"/>
                    <a:pt x="2016" y="2397"/>
                    <a:pt x="2043" y="2411"/>
                  </a:cubicBezTo>
                  <a:cubicBezTo>
                    <a:pt x="2071" y="2425"/>
                    <a:pt x="2098" y="2425"/>
                    <a:pt x="2125" y="2438"/>
                  </a:cubicBezTo>
                  <a:lnTo>
                    <a:pt x="2194" y="2465"/>
                  </a:lnTo>
                  <a:cubicBezTo>
                    <a:pt x="2248" y="2479"/>
                    <a:pt x="2289" y="2492"/>
                    <a:pt x="2343" y="2506"/>
                  </a:cubicBezTo>
                  <a:cubicBezTo>
                    <a:pt x="2398" y="2534"/>
                    <a:pt x="2439" y="2534"/>
                    <a:pt x="2493" y="2547"/>
                  </a:cubicBezTo>
                  <a:cubicBezTo>
                    <a:pt x="2697" y="2601"/>
                    <a:pt x="2902" y="2628"/>
                    <a:pt x="3093" y="2643"/>
                  </a:cubicBezTo>
                  <a:cubicBezTo>
                    <a:pt x="3202" y="2656"/>
                    <a:pt x="3296" y="2670"/>
                    <a:pt x="3405" y="2670"/>
                  </a:cubicBezTo>
                  <a:cubicBezTo>
                    <a:pt x="3501" y="2683"/>
                    <a:pt x="3596" y="2683"/>
                    <a:pt x="3705" y="2683"/>
                  </a:cubicBezTo>
                  <a:lnTo>
                    <a:pt x="3420" y="2561"/>
                  </a:lnTo>
                  <a:cubicBezTo>
                    <a:pt x="3324" y="2534"/>
                    <a:pt x="3229" y="2492"/>
                    <a:pt x="3147" y="2465"/>
                  </a:cubicBezTo>
                  <a:cubicBezTo>
                    <a:pt x="2957" y="2397"/>
                    <a:pt x="2766" y="2329"/>
                    <a:pt x="2588" y="2261"/>
                  </a:cubicBezTo>
                  <a:cubicBezTo>
                    <a:pt x="2534" y="2247"/>
                    <a:pt x="2493" y="2220"/>
                    <a:pt x="2452" y="2207"/>
                  </a:cubicBezTo>
                  <a:cubicBezTo>
                    <a:pt x="2412" y="2193"/>
                    <a:pt x="2357" y="2165"/>
                    <a:pt x="2316" y="2152"/>
                  </a:cubicBezTo>
                  <a:lnTo>
                    <a:pt x="2261" y="2125"/>
                  </a:lnTo>
                  <a:lnTo>
                    <a:pt x="2194" y="2084"/>
                  </a:lnTo>
                  <a:cubicBezTo>
                    <a:pt x="2180" y="2071"/>
                    <a:pt x="2152" y="2071"/>
                    <a:pt x="2125" y="2056"/>
                  </a:cubicBezTo>
                  <a:lnTo>
                    <a:pt x="2071" y="2016"/>
                  </a:lnTo>
                  <a:cubicBezTo>
                    <a:pt x="2030" y="2002"/>
                    <a:pt x="1989" y="1975"/>
                    <a:pt x="1949" y="1947"/>
                  </a:cubicBezTo>
                  <a:cubicBezTo>
                    <a:pt x="1934" y="1934"/>
                    <a:pt x="1921" y="1920"/>
                    <a:pt x="1894" y="1907"/>
                  </a:cubicBezTo>
                  <a:lnTo>
                    <a:pt x="1840" y="1866"/>
                  </a:lnTo>
                  <a:lnTo>
                    <a:pt x="1731" y="1784"/>
                  </a:lnTo>
                  <a:cubicBezTo>
                    <a:pt x="1689" y="1757"/>
                    <a:pt x="1649" y="1730"/>
                    <a:pt x="1622" y="1689"/>
                  </a:cubicBezTo>
                  <a:cubicBezTo>
                    <a:pt x="1471" y="1580"/>
                    <a:pt x="1322" y="1444"/>
                    <a:pt x="1186" y="1308"/>
                  </a:cubicBezTo>
                  <a:cubicBezTo>
                    <a:pt x="1036" y="1185"/>
                    <a:pt x="899" y="1049"/>
                    <a:pt x="763" y="899"/>
                  </a:cubicBezTo>
                  <a:cubicBezTo>
                    <a:pt x="627" y="763"/>
                    <a:pt x="505" y="613"/>
                    <a:pt x="369" y="463"/>
                  </a:cubicBezTo>
                  <a:cubicBezTo>
                    <a:pt x="314" y="395"/>
                    <a:pt x="246" y="313"/>
                    <a:pt x="178" y="231"/>
                  </a:cubicBezTo>
                  <a:lnTo>
                    <a:pt x="96" y="122"/>
                  </a:lnTo>
                  <a:cubicBezTo>
                    <a:pt x="55" y="82"/>
                    <a:pt x="28" y="41"/>
                    <a:pt x="1" y="0"/>
                  </a:cubicBezTo>
                  <a:close/>
                </a:path>
              </a:pathLst>
            </a:custGeom>
            <a:solidFill>
              <a:srgbClr val="8E5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5682287" y="1976320"/>
              <a:ext cx="497497" cy="1285596"/>
            </a:xfrm>
            <a:custGeom>
              <a:rect b="b" l="l" r="r" t="t"/>
              <a:pathLst>
                <a:path extrusionOk="0" h="70676" w="27350">
                  <a:moveTo>
                    <a:pt x="8404" y="70340"/>
                  </a:moveTo>
                  <a:lnTo>
                    <a:pt x="8404" y="70340"/>
                  </a:lnTo>
                  <a:cubicBezTo>
                    <a:pt x="8404" y="70340"/>
                    <a:pt x="8404" y="70340"/>
                    <a:pt x="8404" y="70340"/>
                  </a:cubicBezTo>
                  <a:lnTo>
                    <a:pt x="8404" y="70340"/>
                  </a:lnTo>
                  <a:cubicBezTo>
                    <a:pt x="8404" y="70340"/>
                    <a:pt x="8404" y="70340"/>
                    <a:pt x="8404" y="70340"/>
                  </a:cubicBezTo>
                  <a:close/>
                  <a:moveTo>
                    <a:pt x="1722" y="1"/>
                  </a:moveTo>
                  <a:cubicBezTo>
                    <a:pt x="1408" y="1"/>
                    <a:pt x="1097" y="23"/>
                    <a:pt x="791" y="76"/>
                  </a:cubicBezTo>
                  <a:cubicBezTo>
                    <a:pt x="816" y="72"/>
                    <a:pt x="840" y="70"/>
                    <a:pt x="863" y="70"/>
                  </a:cubicBezTo>
                  <a:cubicBezTo>
                    <a:pt x="1214" y="70"/>
                    <a:pt x="1421" y="523"/>
                    <a:pt x="1472" y="880"/>
                  </a:cubicBezTo>
                  <a:cubicBezTo>
                    <a:pt x="1853" y="3305"/>
                    <a:pt x="1022" y="5947"/>
                    <a:pt x="804" y="8384"/>
                  </a:cubicBezTo>
                  <a:cubicBezTo>
                    <a:pt x="532" y="11380"/>
                    <a:pt x="341" y="14377"/>
                    <a:pt x="232" y="17387"/>
                  </a:cubicBezTo>
                  <a:cubicBezTo>
                    <a:pt x="1" y="23475"/>
                    <a:pt x="83" y="29576"/>
                    <a:pt x="504" y="35651"/>
                  </a:cubicBezTo>
                  <a:cubicBezTo>
                    <a:pt x="777" y="39737"/>
                    <a:pt x="1090" y="43973"/>
                    <a:pt x="2193" y="47908"/>
                  </a:cubicBezTo>
                  <a:cubicBezTo>
                    <a:pt x="3473" y="52417"/>
                    <a:pt x="5162" y="56843"/>
                    <a:pt x="6633" y="61297"/>
                  </a:cubicBezTo>
                  <a:cubicBezTo>
                    <a:pt x="6837" y="61920"/>
                    <a:pt x="9239" y="70341"/>
                    <a:pt x="8416" y="70341"/>
                  </a:cubicBezTo>
                  <a:cubicBezTo>
                    <a:pt x="8412" y="70341"/>
                    <a:pt x="8408" y="70341"/>
                    <a:pt x="8404" y="70340"/>
                  </a:cubicBezTo>
                  <a:lnTo>
                    <a:pt x="8404" y="70340"/>
                  </a:lnTo>
                  <a:cubicBezTo>
                    <a:pt x="10332" y="70521"/>
                    <a:pt x="12255" y="70675"/>
                    <a:pt x="14175" y="70675"/>
                  </a:cubicBezTo>
                  <a:cubicBezTo>
                    <a:pt x="15864" y="70675"/>
                    <a:pt x="17550" y="70556"/>
                    <a:pt x="19232" y="70231"/>
                  </a:cubicBezTo>
                  <a:cubicBezTo>
                    <a:pt x="20703" y="69945"/>
                    <a:pt x="21983" y="69115"/>
                    <a:pt x="23086" y="68120"/>
                  </a:cubicBezTo>
                  <a:cubicBezTo>
                    <a:pt x="23372" y="67862"/>
                    <a:pt x="26109" y="64784"/>
                    <a:pt x="25755" y="64538"/>
                  </a:cubicBezTo>
                  <a:cubicBezTo>
                    <a:pt x="22868" y="62590"/>
                    <a:pt x="20948" y="59485"/>
                    <a:pt x="19532" y="56298"/>
                  </a:cubicBezTo>
                  <a:cubicBezTo>
                    <a:pt x="18115" y="53111"/>
                    <a:pt x="17107" y="49747"/>
                    <a:pt x="15500" y="46655"/>
                  </a:cubicBezTo>
                  <a:cubicBezTo>
                    <a:pt x="14696" y="45117"/>
                    <a:pt x="13770" y="43659"/>
                    <a:pt x="12925" y="42148"/>
                  </a:cubicBezTo>
                  <a:cubicBezTo>
                    <a:pt x="10597" y="37939"/>
                    <a:pt x="8908" y="33295"/>
                    <a:pt x="8349" y="28501"/>
                  </a:cubicBezTo>
                  <a:cubicBezTo>
                    <a:pt x="7750" y="23298"/>
                    <a:pt x="7913" y="17673"/>
                    <a:pt x="9030" y="12579"/>
                  </a:cubicBezTo>
                  <a:lnTo>
                    <a:pt x="9030" y="12579"/>
                  </a:lnTo>
                  <a:cubicBezTo>
                    <a:pt x="8990" y="12770"/>
                    <a:pt x="12586" y="15072"/>
                    <a:pt x="12953" y="15357"/>
                  </a:cubicBezTo>
                  <a:cubicBezTo>
                    <a:pt x="14315" y="16392"/>
                    <a:pt x="15691" y="17400"/>
                    <a:pt x="17039" y="18463"/>
                  </a:cubicBezTo>
                  <a:cubicBezTo>
                    <a:pt x="16982" y="18435"/>
                    <a:pt x="16924" y="18423"/>
                    <a:pt x="16866" y="18423"/>
                  </a:cubicBezTo>
                  <a:cubicBezTo>
                    <a:pt x="16550" y="18423"/>
                    <a:pt x="16254" y="18796"/>
                    <a:pt x="16358" y="19131"/>
                  </a:cubicBezTo>
                  <a:cubicBezTo>
                    <a:pt x="16445" y="19437"/>
                    <a:pt x="16771" y="19611"/>
                    <a:pt x="17100" y="19611"/>
                  </a:cubicBezTo>
                  <a:cubicBezTo>
                    <a:pt x="17180" y="19611"/>
                    <a:pt x="17261" y="19601"/>
                    <a:pt x="17338" y="19579"/>
                  </a:cubicBezTo>
                  <a:lnTo>
                    <a:pt x="17338" y="19579"/>
                  </a:lnTo>
                  <a:cubicBezTo>
                    <a:pt x="16957" y="19784"/>
                    <a:pt x="16630" y="20084"/>
                    <a:pt x="16385" y="20438"/>
                  </a:cubicBezTo>
                  <a:cubicBezTo>
                    <a:pt x="16590" y="20629"/>
                    <a:pt x="16793" y="20832"/>
                    <a:pt x="16984" y="21023"/>
                  </a:cubicBezTo>
                  <a:lnTo>
                    <a:pt x="12940" y="27070"/>
                  </a:lnTo>
                  <a:cubicBezTo>
                    <a:pt x="12945" y="27063"/>
                    <a:pt x="12954" y="27059"/>
                    <a:pt x="12967" y="27059"/>
                  </a:cubicBezTo>
                  <a:cubicBezTo>
                    <a:pt x="13269" y="27059"/>
                    <a:pt x="15592" y="28917"/>
                    <a:pt x="15813" y="29100"/>
                  </a:cubicBezTo>
                  <a:cubicBezTo>
                    <a:pt x="16726" y="29876"/>
                    <a:pt x="17257" y="30720"/>
                    <a:pt x="17910" y="31715"/>
                  </a:cubicBezTo>
                  <a:cubicBezTo>
                    <a:pt x="19245" y="33731"/>
                    <a:pt x="20322" y="35910"/>
                    <a:pt x="20131" y="38429"/>
                  </a:cubicBezTo>
                  <a:cubicBezTo>
                    <a:pt x="22786" y="32560"/>
                    <a:pt x="25074" y="26512"/>
                    <a:pt x="26968" y="20356"/>
                  </a:cubicBezTo>
                  <a:cubicBezTo>
                    <a:pt x="27159" y="19757"/>
                    <a:pt x="27349" y="19131"/>
                    <a:pt x="27281" y="18504"/>
                  </a:cubicBezTo>
                  <a:cubicBezTo>
                    <a:pt x="27226" y="17972"/>
                    <a:pt x="26995" y="17482"/>
                    <a:pt x="26750" y="17006"/>
                  </a:cubicBezTo>
                  <a:cubicBezTo>
                    <a:pt x="24952" y="13587"/>
                    <a:pt x="22201" y="11898"/>
                    <a:pt x="19395" y="9515"/>
                  </a:cubicBezTo>
                  <a:cubicBezTo>
                    <a:pt x="16249" y="6846"/>
                    <a:pt x="12967" y="4340"/>
                    <a:pt x="9562" y="2010"/>
                  </a:cubicBezTo>
                  <a:cubicBezTo>
                    <a:pt x="9317" y="1834"/>
                    <a:pt x="9072" y="1670"/>
                    <a:pt x="8826" y="1520"/>
                  </a:cubicBezTo>
                  <a:cubicBezTo>
                    <a:pt x="8581" y="1371"/>
                    <a:pt x="8336" y="1247"/>
                    <a:pt x="8077" y="1138"/>
                  </a:cubicBezTo>
                  <a:cubicBezTo>
                    <a:pt x="7383" y="839"/>
                    <a:pt x="6633" y="730"/>
                    <a:pt x="5898" y="621"/>
                  </a:cubicBezTo>
                  <a:cubicBezTo>
                    <a:pt x="4534" y="433"/>
                    <a:pt x="3098" y="1"/>
                    <a:pt x="1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5696657" y="1976956"/>
              <a:ext cx="6203" cy="2510"/>
            </a:xfrm>
            <a:custGeom>
              <a:rect b="b" l="l" r="r" t="t"/>
              <a:pathLst>
                <a:path extrusionOk="0" h="138" w="341">
                  <a:moveTo>
                    <a:pt x="80" y="28"/>
                  </a:moveTo>
                  <a:lnTo>
                    <a:pt x="80" y="28"/>
                  </a:lnTo>
                  <a:cubicBezTo>
                    <a:pt x="54" y="28"/>
                    <a:pt x="27" y="28"/>
                    <a:pt x="1" y="41"/>
                  </a:cubicBezTo>
                  <a:lnTo>
                    <a:pt x="80" y="28"/>
                  </a:lnTo>
                  <a:close/>
                  <a:moveTo>
                    <a:pt x="246" y="1"/>
                  </a:moveTo>
                  <a:lnTo>
                    <a:pt x="80" y="28"/>
                  </a:lnTo>
                  <a:lnTo>
                    <a:pt x="80" y="28"/>
                  </a:lnTo>
                  <a:cubicBezTo>
                    <a:pt x="81" y="28"/>
                    <a:pt x="82" y="28"/>
                    <a:pt x="83" y="28"/>
                  </a:cubicBezTo>
                  <a:cubicBezTo>
                    <a:pt x="177" y="28"/>
                    <a:pt x="259" y="68"/>
                    <a:pt x="341" y="137"/>
                  </a:cubicBezTo>
                  <a:cubicBezTo>
                    <a:pt x="314" y="83"/>
                    <a:pt x="273" y="41"/>
                    <a:pt x="246" y="1"/>
                  </a:cubicBez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5827971" y="2315127"/>
              <a:ext cx="251713" cy="349830"/>
            </a:xfrm>
            <a:custGeom>
              <a:rect b="b" l="l" r="r" t="t"/>
              <a:pathLst>
                <a:path extrusionOk="0" h="19232" w="13838">
                  <a:moveTo>
                    <a:pt x="150" y="0"/>
                  </a:moveTo>
                  <a:lnTo>
                    <a:pt x="150" y="0"/>
                  </a:lnTo>
                  <a:cubicBezTo>
                    <a:pt x="147" y="26"/>
                    <a:pt x="145" y="51"/>
                    <a:pt x="143" y="77"/>
                  </a:cubicBezTo>
                  <a:lnTo>
                    <a:pt x="143" y="77"/>
                  </a:lnTo>
                  <a:cubicBezTo>
                    <a:pt x="145" y="51"/>
                    <a:pt x="147" y="26"/>
                    <a:pt x="150" y="0"/>
                  </a:cubicBezTo>
                  <a:close/>
                  <a:moveTo>
                    <a:pt x="143" y="77"/>
                  </a:moveTo>
                  <a:lnTo>
                    <a:pt x="143" y="77"/>
                  </a:lnTo>
                  <a:cubicBezTo>
                    <a:pt x="66" y="1031"/>
                    <a:pt x="27" y="1974"/>
                    <a:pt x="0" y="2929"/>
                  </a:cubicBezTo>
                  <a:lnTo>
                    <a:pt x="0" y="2929"/>
                  </a:lnTo>
                  <a:cubicBezTo>
                    <a:pt x="0" y="2926"/>
                    <a:pt x="1" y="2914"/>
                    <a:pt x="13" y="2902"/>
                  </a:cubicBezTo>
                  <a:cubicBezTo>
                    <a:pt x="66" y="1960"/>
                    <a:pt x="68" y="1019"/>
                    <a:pt x="143" y="77"/>
                  </a:cubicBezTo>
                  <a:close/>
                  <a:moveTo>
                    <a:pt x="0" y="2929"/>
                  </a:moveTo>
                  <a:cubicBezTo>
                    <a:pt x="0" y="2929"/>
                    <a:pt x="0" y="2929"/>
                    <a:pt x="0" y="2929"/>
                  </a:cubicBezTo>
                  <a:cubicBezTo>
                    <a:pt x="0" y="2929"/>
                    <a:pt x="0" y="2929"/>
                    <a:pt x="0" y="2929"/>
                  </a:cubicBezTo>
                  <a:close/>
                  <a:moveTo>
                    <a:pt x="13838" y="15881"/>
                  </a:moveTo>
                  <a:lnTo>
                    <a:pt x="13838" y="15881"/>
                  </a:lnTo>
                  <a:cubicBezTo>
                    <a:pt x="13405" y="16894"/>
                    <a:pt x="12973" y="17907"/>
                    <a:pt x="12530" y="18911"/>
                  </a:cubicBezTo>
                  <a:lnTo>
                    <a:pt x="12530" y="18911"/>
                  </a:lnTo>
                  <a:cubicBezTo>
                    <a:pt x="12988" y="17932"/>
                    <a:pt x="13457" y="16912"/>
                    <a:pt x="13838" y="15881"/>
                  </a:cubicBezTo>
                  <a:close/>
                  <a:moveTo>
                    <a:pt x="12530" y="18911"/>
                  </a:moveTo>
                  <a:cubicBezTo>
                    <a:pt x="12480" y="19018"/>
                    <a:pt x="12430" y="19125"/>
                    <a:pt x="12380" y="19231"/>
                  </a:cubicBezTo>
                  <a:lnTo>
                    <a:pt x="12394" y="19218"/>
                  </a:lnTo>
                  <a:cubicBezTo>
                    <a:pt x="12440" y="19116"/>
                    <a:pt x="12485" y="19013"/>
                    <a:pt x="12530" y="18911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6048688" y="2664684"/>
              <a:ext cx="4748" cy="10168"/>
            </a:xfrm>
            <a:custGeom>
              <a:rect b="b" l="l" r="r" t="t"/>
              <a:pathLst>
                <a:path extrusionOk="0" h="559" w="261">
                  <a:moveTo>
                    <a:pt x="260" y="1"/>
                  </a:moveTo>
                  <a:lnTo>
                    <a:pt x="246" y="14"/>
                  </a:lnTo>
                  <a:cubicBezTo>
                    <a:pt x="221" y="72"/>
                    <a:pt x="196" y="129"/>
                    <a:pt x="171" y="185"/>
                  </a:cubicBezTo>
                  <a:lnTo>
                    <a:pt x="171" y="185"/>
                  </a:lnTo>
                  <a:cubicBezTo>
                    <a:pt x="200" y="124"/>
                    <a:pt x="229" y="63"/>
                    <a:pt x="260" y="1"/>
                  </a:cubicBezTo>
                  <a:close/>
                  <a:moveTo>
                    <a:pt x="171" y="185"/>
                  </a:moveTo>
                  <a:cubicBezTo>
                    <a:pt x="111" y="313"/>
                    <a:pt x="56" y="439"/>
                    <a:pt x="1" y="559"/>
                  </a:cubicBezTo>
                  <a:cubicBezTo>
                    <a:pt x="58" y="436"/>
                    <a:pt x="114" y="313"/>
                    <a:pt x="171" y="185"/>
                  </a:cubicBezTo>
                  <a:close/>
                </a:path>
              </a:pathLst>
            </a:custGeom>
            <a:solidFill>
              <a:srgbClr val="232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5701368" y="2001968"/>
              <a:ext cx="453877" cy="1258311"/>
            </a:xfrm>
            <a:custGeom>
              <a:rect b="b" l="l" r="r" t="t"/>
              <a:pathLst>
                <a:path extrusionOk="0" h="69176" w="24952">
                  <a:moveTo>
                    <a:pt x="11898" y="25649"/>
                  </a:moveTo>
                  <a:cubicBezTo>
                    <a:pt x="11894" y="25651"/>
                    <a:pt x="11891" y="25654"/>
                    <a:pt x="11891" y="25660"/>
                  </a:cubicBezTo>
                  <a:lnTo>
                    <a:pt x="11898" y="25649"/>
                  </a:lnTo>
                  <a:close/>
                  <a:moveTo>
                    <a:pt x="7369" y="1"/>
                  </a:moveTo>
                  <a:cubicBezTo>
                    <a:pt x="7355" y="55"/>
                    <a:pt x="7327" y="124"/>
                    <a:pt x="7314" y="178"/>
                  </a:cubicBezTo>
                  <a:cubicBezTo>
                    <a:pt x="3937" y="9480"/>
                    <a:pt x="2193" y="19219"/>
                    <a:pt x="1117" y="29038"/>
                  </a:cubicBezTo>
                  <a:cubicBezTo>
                    <a:pt x="872" y="31204"/>
                    <a:pt x="668" y="33383"/>
                    <a:pt x="477" y="35548"/>
                  </a:cubicBezTo>
                  <a:cubicBezTo>
                    <a:pt x="381" y="36652"/>
                    <a:pt x="287" y="37769"/>
                    <a:pt x="205" y="38871"/>
                  </a:cubicBezTo>
                  <a:cubicBezTo>
                    <a:pt x="164" y="39376"/>
                    <a:pt x="69" y="39948"/>
                    <a:pt x="0" y="40506"/>
                  </a:cubicBezTo>
                  <a:cubicBezTo>
                    <a:pt x="409" y="42072"/>
                    <a:pt x="1267" y="43529"/>
                    <a:pt x="2016" y="44946"/>
                  </a:cubicBezTo>
                  <a:cubicBezTo>
                    <a:pt x="5775" y="51960"/>
                    <a:pt x="7859" y="59709"/>
                    <a:pt x="10269" y="67296"/>
                  </a:cubicBezTo>
                  <a:cubicBezTo>
                    <a:pt x="10392" y="67718"/>
                    <a:pt x="10542" y="68168"/>
                    <a:pt x="10869" y="68467"/>
                  </a:cubicBezTo>
                  <a:cubicBezTo>
                    <a:pt x="11182" y="68767"/>
                    <a:pt x="11631" y="68889"/>
                    <a:pt x="12054" y="68971"/>
                  </a:cubicBezTo>
                  <a:cubicBezTo>
                    <a:pt x="12762" y="69107"/>
                    <a:pt x="13484" y="69176"/>
                    <a:pt x="14206" y="69176"/>
                  </a:cubicBezTo>
                  <a:cubicBezTo>
                    <a:pt x="14655" y="69176"/>
                    <a:pt x="15105" y="69148"/>
                    <a:pt x="15554" y="69094"/>
                  </a:cubicBezTo>
                  <a:cubicBezTo>
                    <a:pt x="15881" y="69052"/>
                    <a:pt x="16235" y="68985"/>
                    <a:pt x="16467" y="68753"/>
                  </a:cubicBezTo>
                  <a:cubicBezTo>
                    <a:pt x="16834" y="68371"/>
                    <a:pt x="16725" y="67732"/>
                    <a:pt x="16576" y="67227"/>
                  </a:cubicBezTo>
                  <a:cubicBezTo>
                    <a:pt x="14355" y="59519"/>
                    <a:pt x="9834" y="52696"/>
                    <a:pt x="6879" y="45245"/>
                  </a:cubicBezTo>
                  <a:cubicBezTo>
                    <a:pt x="3991" y="37932"/>
                    <a:pt x="2629" y="29937"/>
                    <a:pt x="3583" y="22133"/>
                  </a:cubicBezTo>
                  <a:lnTo>
                    <a:pt x="3583" y="22133"/>
                  </a:lnTo>
                  <a:cubicBezTo>
                    <a:pt x="5054" y="30441"/>
                    <a:pt x="6892" y="38804"/>
                    <a:pt x="10638" y="46376"/>
                  </a:cubicBezTo>
                  <a:cubicBezTo>
                    <a:pt x="14083" y="53308"/>
                    <a:pt x="19204" y="59778"/>
                    <a:pt x="19926" y="67500"/>
                  </a:cubicBezTo>
                  <a:cubicBezTo>
                    <a:pt x="21125" y="66764"/>
                    <a:pt x="22460" y="65756"/>
                    <a:pt x="22391" y="64354"/>
                  </a:cubicBezTo>
                  <a:cubicBezTo>
                    <a:pt x="22364" y="63891"/>
                    <a:pt x="22187" y="63468"/>
                    <a:pt x="21996" y="63033"/>
                  </a:cubicBezTo>
                  <a:cubicBezTo>
                    <a:pt x="20171" y="58770"/>
                    <a:pt x="18183" y="54575"/>
                    <a:pt x="16031" y="50448"/>
                  </a:cubicBezTo>
                  <a:cubicBezTo>
                    <a:pt x="13770" y="46158"/>
                    <a:pt x="11346" y="41936"/>
                    <a:pt x="9521" y="37442"/>
                  </a:cubicBezTo>
                  <a:cubicBezTo>
                    <a:pt x="7832" y="33314"/>
                    <a:pt x="6661" y="28983"/>
                    <a:pt x="5680" y="24625"/>
                  </a:cubicBezTo>
                  <a:cubicBezTo>
                    <a:pt x="4876" y="21002"/>
                    <a:pt x="4195" y="17298"/>
                    <a:pt x="4509" y="13593"/>
                  </a:cubicBezTo>
                  <a:lnTo>
                    <a:pt x="4509" y="13593"/>
                  </a:lnTo>
                  <a:cubicBezTo>
                    <a:pt x="4890" y="16577"/>
                    <a:pt x="5666" y="19504"/>
                    <a:pt x="6797" y="22283"/>
                  </a:cubicBezTo>
                  <a:cubicBezTo>
                    <a:pt x="6592" y="21738"/>
                    <a:pt x="6919" y="20717"/>
                    <a:pt x="6960" y="20145"/>
                  </a:cubicBezTo>
                  <a:cubicBezTo>
                    <a:pt x="6988" y="19164"/>
                    <a:pt x="7028" y="18197"/>
                    <a:pt x="7110" y="17216"/>
                  </a:cubicBezTo>
                  <a:lnTo>
                    <a:pt x="7110" y="17162"/>
                  </a:lnTo>
                  <a:cubicBezTo>
                    <a:pt x="7260" y="15215"/>
                    <a:pt x="7532" y="13266"/>
                    <a:pt x="7941" y="11360"/>
                  </a:cubicBezTo>
                  <a:lnTo>
                    <a:pt x="7941" y="11347"/>
                  </a:lnTo>
                  <a:cubicBezTo>
                    <a:pt x="7941" y="11347"/>
                    <a:pt x="7941" y="11332"/>
                    <a:pt x="7954" y="11332"/>
                  </a:cubicBezTo>
                  <a:lnTo>
                    <a:pt x="7954" y="11319"/>
                  </a:lnTo>
                  <a:lnTo>
                    <a:pt x="7954" y="11305"/>
                  </a:lnTo>
                  <a:lnTo>
                    <a:pt x="7954" y="11292"/>
                  </a:lnTo>
                  <a:cubicBezTo>
                    <a:pt x="7954" y="11278"/>
                    <a:pt x="7954" y="11278"/>
                    <a:pt x="7968" y="11265"/>
                  </a:cubicBezTo>
                  <a:lnTo>
                    <a:pt x="7968" y="11251"/>
                  </a:lnTo>
                  <a:lnTo>
                    <a:pt x="7968" y="11238"/>
                  </a:lnTo>
                  <a:lnTo>
                    <a:pt x="7968" y="11223"/>
                  </a:lnTo>
                  <a:lnTo>
                    <a:pt x="7968" y="11210"/>
                  </a:lnTo>
                  <a:cubicBezTo>
                    <a:pt x="7981" y="11210"/>
                    <a:pt x="7981" y="11210"/>
                    <a:pt x="7981" y="11196"/>
                  </a:cubicBezTo>
                  <a:lnTo>
                    <a:pt x="7981" y="11183"/>
                  </a:lnTo>
                  <a:cubicBezTo>
                    <a:pt x="7981" y="11387"/>
                    <a:pt x="11537" y="13675"/>
                    <a:pt x="11904" y="13947"/>
                  </a:cubicBezTo>
                  <a:cubicBezTo>
                    <a:pt x="13266" y="14982"/>
                    <a:pt x="14642" y="15990"/>
                    <a:pt x="15990" y="17053"/>
                  </a:cubicBezTo>
                  <a:cubicBezTo>
                    <a:pt x="15935" y="17025"/>
                    <a:pt x="15881" y="17012"/>
                    <a:pt x="15813" y="17012"/>
                  </a:cubicBezTo>
                  <a:cubicBezTo>
                    <a:pt x="15554" y="17012"/>
                    <a:pt x="15281" y="17298"/>
                    <a:pt x="15281" y="17584"/>
                  </a:cubicBezTo>
                  <a:cubicBezTo>
                    <a:pt x="15281" y="17625"/>
                    <a:pt x="15296" y="17666"/>
                    <a:pt x="15309" y="17721"/>
                  </a:cubicBezTo>
                  <a:cubicBezTo>
                    <a:pt x="15405" y="18020"/>
                    <a:pt x="15731" y="18197"/>
                    <a:pt x="16058" y="18197"/>
                  </a:cubicBezTo>
                  <a:cubicBezTo>
                    <a:pt x="16126" y="18197"/>
                    <a:pt x="16208" y="18197"/>
                    <a:pt x="16289" y="18169"/>
                  </a:cubicBezTo>
                  <a:lnTo>
                    <a:pt x="16289" y="18169"/>
                  </a:lnTo>
                  <a:cubicBezTo>
                    <a:pt x="15908" y="18374"/>
                    <a:pt x="15581" y="18674"/>
                    <a:pt x="15336" y="19028"/>
                  </a:cubicBezTo>
                  <a:cubicBezTo>
                    <a:pt x="15541" y="19219"/>
                    <a:pt x="15744" y="19422"/>
                    <a:pt x="15935" y="19613"/>
                  </a:cubicBezTo>
                  <a:lnTo>
                    <a:pt x="11898" y="25649"/>
                  </a:lnTo>
                  <a:lnTo>
                    <a:pt x="11898" y="25649"/>
                  </a:lnTo>
                  <a:cubicBezTo>
                    <a:pt x="11903" y="25647"/>
                    <a:pt x="11910" y="25647"/>
                    <a:pt x="11918" y="25647"/>
                  </a:cubicBezTo>
                  <a:cubicBezTo>
                    <a:pt x="12218" y="25647"/>
                    <a:pt x="14546" y="27513"/>
                    <a:pt x="14764" y="27690"/>
                  </a:cubicBezTo>
                  <a:cubicBezTo>
                    <a:pt x="15677" y="28466"/>
                    <a:pt x="16208" y="29310"/>
                    <a:pt x="16861" y="30305"/>
                  </a:cubicBezTo>
                  <a:cubicBezTo>
                    <a:pt x="18101" y="32170"/>
                    <a:pt x="19109" y="34173"/>
                    <a:pt x="19109" y="36461"/>
                  </a:cubicBezTo>
                  <a:cubicBezTo>
                    <a:pt x="19109" y="36638"/>
                    <a:pt x="19095" y="36828"/>
                    <a:pt x="19082" y="37019"/>
                  </a:cubicBezTo>
                  <a:cubicBezTo>
                    <a:pt x="19082" y="37019"/>
                    <a:pt x="19095" y="37006"/>
                    <a:pt x="19095" y="36992"/>
                  </a:cubicBezTo>
                  <a:cubicBezTo>
                    <a:pt x="19177" y="36815"/>
                    <a:pt x="19258" y="36625"/>
                    <a:pt x="19354" y="36434"/>
                  </a:cubicBezTo>
                  <a:cubicBezTo>
                    <a:pt x="19845" y="35330"/>
                    <a:pt x="20321" y="34213"/>
                    <a:pt x="20798" y="33097"/>
                  </a:cubicBezTo>
                  <a:cubicBezTo>
                    <a:pt x="21764" y="30387"/>
                    <a:pt x="22064" y="27621"/>
                    <a:pt x="19545" y="25348"/>
                  </a:cubicBezTo>
                  <a:cubicBezTo>
                    <a:pt x="19367" y="25184"/>
                    <a:pt x="19164" y="24993"/>
                    <a:pt x="19191" y="24748"/>
                  </a:cubicBezTo>
                  <a:cubicBezTo>
                    <a:pt x="19218" y="24421"/>
                    <a:pt x="19640" y="24298"/>
                    <a:pt x="19967" y="24298"/>
                  </a:cubicBezTo>
                  <a:lnTo>
                    <a:pt x="20103" y="24298"/>
                  </a:lnTo>
                  <a:cubicBezTo>
                    <a:pt x="20402" y="24298"/>
                    <a:pt x="20716" y="24271"/>
                    <a:pt x="20893" y="24040"/>
                  </a:cubicBezTo>
                  <a:cubicBezTo>
                    <a:pt x="21056" y="23822"/>
                    <a:pt x="20989" y="23495"/>
                    <a:pt x="20893" y="23236"/>
                  </a:cubicBezTo>
                  <a:cubicBezTo>
                    <a:pt x="20526" y="22255"/>
                    <a:pt x="19872" y="21384"/>
                    <a:pt x="19013" y="20771"/>
                  </a:cubicBezTo>
                  <a:cubicBezTo>
                    <a:pt x="19300" y="20308"/>
                    <a:pt x="19912" y="20212"/>
                    <a:pt x="20444" y="20185"/>
                  </a:cubicBezTo>
                  <a:lnTo>
                    <a:pt x="20771" y="20185"/>
                  </a:lnTo>
                  <a:cubicBezTo>
                    <a:pt x="22105" y="20185"/>
                    <a:pt x="23426" y="20430"/>
                    <a:pt x="24666" y="20921"/>
                  </a:cubicBezTo>
                  <a:cubicBezTo>
                    <a:pt x="24407" y="19709"/>
                    <a:pt x="23399" y="18714"/>
                    <a:pt x="22214" y="18306"/>
                  </a:cubicBezTo>
                  <a:cubicBezTo>
                    <a:pt x="21683" y="18102"/>
                    <a:pt x="21111" y="18020"/>
                    <a:pt x="20553" y="18020"/>
                  </a:cubicBezTo>
                  <a:cubicBezTo>
                    <a:pt x="19872" y="18020"/>
                    <a:pt x="19191" y="18142"/>
                    <a:pt x="18537" y="18347"/>
                  </a:cubicBezTo>
                  <a:cubicBezTo>
                    <a:pt x="17992" y="18524"/>
                    <a:pt x="17433" y="18769"/>
                    <a:pt x="16875" y="18769"/>
                  </a:cubicBezTo>
                  <a:cubicBezTo>
                    <a:pt x="16739" y="18769"/>
                    <a:pt x="16603" y="18756"/>
                    <a:pt x="16480" y="18728"/>
                  </a:cubicBezTo>
                  <a:cubicBezTo>
                    <a:pt x="18728" y="17461"/>
                    <a:pt x="21301" y="16808"/>
                    <a:pt x="23876" y="16808"/>
                  </a:cubicBezTo>
                  <a:cubicBezTo>
                    <a:pt x="24230" y="16808"/>
                    <a:pt x="24584" y="16822"/>
                    <a:pt x="24951" y="16849"/>
                  </a:cubicBezTo>
                  <a:cubicBezTo>
                    <a:pt x="24270" y="15800"/>
                    <a:pt x="22990" y="15351"/>
                    <a:pt x="21724" y="15351"/>
                  </a:cubicBezTo>
                  <a:cubicBezTo>
                    <a:pt x="21410" y="15351"/>
                    <a:pt x="21111" y="15378"/>
                    <a:pt x="20811" y="15432"/>
                  </a:cubicBezTo>
                  <a:cubicBezTo>
                    <a:pt x="19300" y="15691"/>
                    <a:pt x="17911" y="16426"/>
                    <a:pt x="16440" y="16903"/>
                  </a:cubicBezTo>
                  <a:cubicBezTo>
                    <a:pt x="17693" y="16018"/>
                    <a:pt x="19027" y="15242"/>
                    <a:pt x="20417" y="14615"/>
                  </a:cubicBezTo>
                  <a:cubicBezTo>
                    <a:pt x="20253" y="14588"/>
                    <a:pt x="20090" y="14588"/>
                    <a:pt x="19912" y="14588"/>
                  </a:cubicBezTo>
                  <a:cubicBezTo>
                    <a:pt x="19122" y="14588"/>
                    <a:pt x="18332" y="14806"/>
                    <a:pt x="17665" y="15215"/>
                  </a:cubicBezTo>
                  <a:cubicBezTo>
                    <a:pt x="18496" y="13744"/>
                    <a:pt x="20321" y="13199"/>
                    <a:pt x="21982" y="12845"/>
                  </a:cubicBezTo>
                  <a:cubicBezTo>
                    <a:pt x="20798" y="12164"/>
                    <a:pt x="19422" y="11823"/>
                    <a:pt x="18060" y="11823"/>
                  </a:cubicBezTo>
                  <a:cubicBezTo>
                    <a:pt x="16344" y="11823"/>
                    <a:pt x="14628" y="12354"/>
                    <a:pt x="13253" y="13375"/>
                  </a:cubicBezTo>
                  <a:cubicBezTo>
                    <a:pt x="12844" y="12068"/>
                    <a:pt x="13579" y="10693"/>
                    <a:pt x="14288" y="9522"/>
                  </a:cubicBezTo>
                  <a:cubicBezTo>
                    <a:pt x="13961" y="9453"/>
                    <a:pt x="13647" y="9413"/>
                    <a:pt x="13320" y="9413"/>
                  </a:cubicBezTo>
                  <a:cubicBezTo>
                    <a:pt x="11945" y="9413"/>
                    <a:pt x="10569" y="9998"/>
                    <a:pt x="9657" y="11033"/>
                  </a:cubicBezTo>
                  <a:cubicBezTo>
                    <a:pt x="10569" y="8214"/>
                    <a:pt x="10596" y="5109"/>
                    <a:pt x="9711" y="2276"/>
                  </a:cubicBezTo>
                  <a:lnTo>
                    <a:pt x="9711" y="2276"/>
                  </a:lnTo>
                  <a:cubicBezTo>
                    <a:pt x="9725" y="3992"/>
                    <a:pt x="9494" y="5708"/>
                    <a:pt x="9016" y="7355"/>
                  </a:cubicBezTo>
                  <a:cubicBezTo>
                    <a:pt x="9058" y="5530"/>
                    <a:pt x="8826" y="3705"/>
                    <a:pt x="8350" y="1949"/>
                  </a:cubicBezTo>
                  <a:cubicBezTo>
                    <a:pt x="8295" y="3365"/>
                    <a:pt x="8241" y="4795"/>
                    <a:pt x="8172" y="6211"/>
                  </a:cubicBezTo>
                  <a:cubicBezTo>
                    <a:pt x="8090" y="7764"/>
                    <a:pt x="7981" y="9385"/>
                    <a:pt x="7233" y="10747"/>
                  </a:cubicBezTo>
                  <a:cubicBezTo>
                    <a:pt x="7001" y="7737"/>
                    <a:pt x="7082" y="4700"/>
                    <a:pt x="7491" y="1704"/>
                  </a:cubicBezTo>
                  <a:cubicBezTo>
                    <a:pt x="7545" y="1268"/>
                    <a:pt x="7614" y="818"/>
                    <a:pt x="7518" y="382"/>
                  </a:cubicBezTo>
                  <a:cubicBezTo>
                    <a:pt x="7505" y="328"/>
                    <a:pt x="7491" y="260"/>
                    <a:pt x="7478" y="219"/>
                  </a:cubicBezTo>
                  <a:cubicBezTo>
                    <a:pt x="7451" y="137"/>
                    <a:pt x="7409" y="70"/>
                    <a:pt x="7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5684015" y="2411988"/>
              <a:ext cx="18" cy="255"/>
            </a:xfrm>
            <a:custGeom>
              <a:rect b="b" l="l" r="r" t="t"/>
              <a:pathLst>
                <a:path extrusionOk="0" h="14" w="1">
                  <a:moveTo>
                    <a:pt x="1" y="1"/>
                  </a:moveTo>
                  <a:lnTo>
                    <a:pt x="1" y="1"/>
                  </a:lnTo>
                  <a:lnTo>
                    <a:pt x="1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5692201" y="2639909"/>
              <a:ext cx="1510" cy="25793"/>
            </a:xfrm>
            <a:custGeom>
              <a:rect b="b" l="l" r="r" t="t"/>
              <a:pathLst>
                <a:path extrusionOk="0" h="1418" w="83">
                  <a:moveTo>
                    <a:pt x="1" y="1"/>
                  </a:moveTo>
                  <a:cubicBezTo>
                    <a:pt x="28" y="464"/>
                    <a:pt x="55" y="940"/>
                    <a:pt x="82" y="1417"/>
                  </a:cubicBezTo>
                  <a:cubicBezTo>
                    <a:pt x="55" y="940"/>
                    <a:pt x="28" y="464"/>
                    <a:pt x="1" y="1"/>
                  </a:cubicBezTo>
                  <a:close/>
                </a:path>
              </a:pathLst>
            </a:custGeom>
            <a:solidFill>
              <a:srgbClr val="CCC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5830445" y="3109866"/>
              <a:ext cx="326783" cy="152050"/>
            </a:xfrm>
            <a:custGeom>
              <a:rect b="b" l="l" r="r" t="t"/>
              <a:pathLst>
                <a:path extrusionOk="0" h="8359" w="17965">
                  <a:moveTo>
                    <a:pt x="259" y="8023"/>
                  </a:moveTo>
                  <a:lnTo>
                    <a:pt x="259" y="8023"/>
                  </a:lnTo>
                  <a:cubicBezTo>
                    <a:pt x="260" y="8024"/>
                    <a:pt x="261" y="8024"/>
                    <a:pt x="263" y="8024"/>
                  </a:cubicBezTo>
                  <a:lnTo>
                    <a:pt x="263" y="8024"/>
                  </a:lnTo>
                  <a:cubicBezTo>
                    <a:pt x="261" y="8024"/>
                    <a:pt x="260" y="8023"/>
                    <a:pt x="259" y="8023"/>
                  </a:cubicBezTo>
                  <a:close/>
                  <a:moveTo>
                    <a:pt x="15009" y="1"/>
                  </a:moveTo>
                  <a:lnTo>
                    <a:pt x="15009" y="1"/>
                  </a:lnTo>
                  <a:cubicBezTo>
                    <a:pt x="15091" y="1431"/>
                    <a:pt x="13797" y="2534"/>
                    <a:pt x="12558" y="3242"/>
                  </a:cubicBezTo>
                  <a:cubicBezTo>
                    <a:pt x="9753" y="4833"/>
                    <a:pt x="6534" y="5669"/>
                    <a:pt x="3315" y="5669"/>
                  </a:cubicBezTo>
                  <a:cubicBezTo>
                    <a:pt x="2204" y="5669"/>
                    <a:pt x="1094" y="5570"/>
                    <a:pt x="1" y="5367"/>
                  </a:cubicBezTo>
                  <a:lnTo>
                    <a:pt x="1" y="5367"/>
                  </a:lnTo>
                  <a:cubicBezTo>
                    <a:pt x="121" y="5636"/>
                    <a:pt x="762" y="8024"/>
                    <a:pt x="275" y="8024"/>
                  </a:cubicBezTo>
                  <a:cubicBezTo>
                    <a:pt x="271" y="8024"/>
                    <a:pt x="267" y="8024"/>
                    <a:pt x="263" y="8024"/>
                  </a:cubicBezTo>
                  <a:lnTo>
                    <a:pt x="263" y="8024"/>
                  </a:lnTo>
                  <a:cubicBezTo>
                    <a:pt x="2189" y="8204"/>
                    <a:pt x="4112" y="8358"/>
                    <a:pt x="6030" y="8358"/>
                  </a:cubicBezTo>
                  <a:cubicBezTo>
                    <a:pt x="7719" y="8358"/>
                    <a:pt x="9405" y="8239"/>
                    <a:pt x="11087" y="7914"/>
                  </a:cubicBezTo>
                  <a:cubicBezTo>
                    <a:pt x="12558" y="7628"/>
                    <a:pt x="13838" y="6798"/>
                    <a:pt x="14941" y="5803"/>
                  </a:cubicBezTo>
                  <a:cubicBezTo>
                    <a:pt x="15227" y="5545"/>
                    <a:pt x="17964" y="2467"/>
                    <a:pt x="17610" y="2221"/>
                  </a:cubicBezTo>
                  <a:cubicBezTo>
                    <a:pt x="16753" y="1649"/>
                    <a:pt x="15609" y="859"/>
                    <a:pt x="15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5917648" y="2413625"/>
              <a:ext cx="183101" cy="261736"/>
            </a:xfrm>
            <a:custGeom>
              <a:rect b="b" l="l" r="r" t="t"/>
              <a:pathLst>
                <a:path extrusionOk="0" h="14389" w="10066">
                  <a:moveTo>
                    <a:pt x="2232" y="1"/>
                  </a:moveTo>
                  <a:cubicBezTo>
                    <a:pt x="2200" y="1"/>
                    <a:pt x="2169" y="2"/>
                    <a:pt x="2138" y="6"/>
                  </a:cubicBezTo>
                  <a:cubicBezTo>
                    <a:pt x="2098" y="20"/>
                    <a:pt x="2057" y="33"/>
                    <a:pt x="2029" y="47"/>
                  </a:cubicBezTo>
                  <a:cubicBezTo>
                    <a:pt x="1920" y="102"/>
                    <a:pt x="1853" y="211"/>
                    <a:pt x="1784" y="305"/>
                  </a:cubicBezTo>
                  <a:cubicBezTo>
                    <a:pt x="1172" y="1191"/>
                    <a:pt x="600" y="2117"/>
                    <a:pt x="1" y="3029"/>
                  </a:cubicBezTo>
                  <a:cubicBezTo>
                    <a:pt x="6" y="3022"/>
                    <a:pt x="15" y="3018"/>
                    <a:pt x="28" y="3018"/>
                  </a:cubicBezTo>
                  <a:cubicBezTo>
                    <a:pt x="330" y="3018"/>
                    <a:pt x="2653" y="4876"/>
                    <a:pt x="2874" y="5059"/>
                  </a:cubicBezTo>
                  <a:cubicBezTo>
                    <a:pt x="3787" y="5835"/>
                    <a:pt x="4318" y="6679"/>
                    <a:pt x="4971" y="7674"/>
                  </a:cubicBezTo>
                  <a:cubicBezTo>
                    <a:pt x="6306" y="9690"/>
                    <a:pt x="7383" y="11869"/>
                    <a:pt x="7192" y="14388"/>
                  </a:cubicBezTo>
                  <a:cubicBezTo>
                    <a:pt x="8254" y="12032"/>
                    <a:pt x="10065" y="9417"/>
                    <a:pt x="9139" y="6775"/>
                  </a:cubicBezTo>
                  <a:cubicBezTo>
                    <a:pt x="8281" y="4324"/>
                    <a:pt x="6551" y="2199"/>
                    <a:pt x="4332" y="837"/>
                  </a:cubicBezTo>
                  <a:cubicBezTo>
                    <a:pt x="3760" y="496"/>
                    <a:pt x="3160" y="196"/>
                    <a:pt x="2520" y="47"/>
                  </a:cubicBezTo>
                  <a:cubicBezTo>
                    <a:pt x="2428" y="16"/>
                    <a:pt x="2328" y="1"/>
                    <a:pt x="2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5682287" y="1972554"/>
              <a:ext cx="154851" cy="794230"/>
            </a:xfrm>
            <a:custGeom>
              <a:rect b="b" l="l" r="r" t="t"/>
              <a:pathLst>
                <a:path extrusionOk="0" h="43663" w="8513">
                  <a:moveTo>
                    <a:pt x="2019" y="0"/>
                  </a:moveTo>
                  <a:cubicBezTo>
                    <a:pt x="1659" y="0"/>
                    <a:pt x="1302" y="37"/>
                    <a:pt x="954" y="134"/>
                  </a:cubicBezTo>
                  <a:cubicBezTo>
                    <a:pt x="1185" y="447"/>
                    <a:pt x="1403" y="706"/>
                    <a:pt x="1472" y="1115"/>
                  </a:cubicBezTo>
                  <a:cubicBezTo>
                    <a:pt x="1853" y="3539"/>
                    <a:pt x="1022" y="6181"/>
                    <a:pt x="804" y="8618"/>
                  </a:cubicBezTo>
                  <a:cubicBezTo>
                    <a:pt x="532" y="11615"/>
                    <a:pt x="341" y="14611"/>
                    <a:pt x="232" y="17621"/>
                  </a:cubicBezTo>
                  <a:cubicBezTo>
                    <a:pt x="1" y="23709"/>
                    <a:pt x="83" y="29811"/>
                    <a:pt x="504" y="35885"/>
                  </a:cubicBezTo>
                  <a:cubicBezTo>
                    <a:pt x="680" y="38462"/>
                    <a:pt x="709" y="41026"/>
                    <a:pt x="1000" y="43590"/>
                  </a:cubicBezTo>
                  <a:lnTo>
                    <a:pt x="1000" y="43590"/>
                  </a:lnTo>
                  <a:cubicBezTo>
                    <a:pt x="900" y="42623"/>
                    <a:pt x="1174" y="41459"/>
                    <a:pt x="1254" y="40488"/>
                  </a:cubicBezTo>
                  <a:cubicBezTo>
                    <a:pt x="1336" y="39386"/>
                    <a:pt x="1430" y="38269"/>
                    <a:pt x="1526" y="37165"/>
                  </a:cubicBezTo>
                  <a:cubicBezTo>
                    <a:pt x="1717" y="35000"/>
                    <a:pt x="1921" y="32821"/>
                    <a:pt x="2166" y="30655"/>
                  </a:cubicBezTo>
                  <a:cubicBezTo>
                    <a:pt x="3242" y="20836"/>
                    <a:pt x="4986" y="11097"/>
                    <a:pt x="8363" y="1795"/>
                  </a:cubicBezTo>
                  <a:cubicBezTo>
                    <a:pt x="8404" y="1659"/>
                    <a:pt x="8458" y="1509"/>
                    <a:pt x="8513" y="1373"/>
                  </a:cubicBezTo>
                  <a:cubicBezTo>
                    <a:pt x="8118" y="1115"/>
                    <a:pt x="7641" y="991"/>
                    <a:pt x="7165" y="882"/>
                  </a:cubicBezTo>
                  <a:cubicBezTo>
                    <a:pt x="6021" y="624"/>
                    <a:pt x="4850" y="392"/>
                    <a:pt x="3691" y="188"/>
                  </a:cubicBezTo>
                  <a:cubicBezTo>
                    <a:pt x="3138" y="89"/>
                    <a:pt x="2574" y="0"/>
                    <a:pt x="2019" y="0"/>
                  </a:cubicBezTo>
                  <a:close/>
                  <a:moveTo>
                    <a:pt x="1000" y="43590"/>
                  </a:moveTo>
                  <a:lnTo>
                    <a:pt x="1000" y="43590"/>
                  </a:lnTo>
                  <a:cubicBezTo>
                    <a:pt x="1003" y="43614"/>
                    <a:pt x="1006" y="43638"/>
                    <a:pt x="1009" y="43662"/>
                  </a:cubicBezTo>
                  <a:cubicBezTo>
                    <a:pt x="1006" y="43638"/>
                    <a:pt x="1003" y="43614"/>
                    <a:pt x="1000" y="435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5815329" y="1988853"/>
              <a:ext cx="1000" cy="746"/>
            </a:xfrm>
            <a:custGeom>
              <a:rect b="b" l="l" r="r" t="t"/>
              <a:pathLst>
                <a:path extrusionOk="0" h="41" w="55">
                  <a:moveTo>
                    <a:pt x="0" y="1"/>
                  </a:moveTo>
                  <a:lnTo>
                    <a:pt x="0" y="14"/>
                  </a:lnTo>
                  <a:lnTo>
                    <a:pt x="0" y="28"/>
                  </a:lnTo>
                  <a:cubicBezTo>
                    <a:pt x="27" y="28"/>
                    <a:pt x="42" y="28"/>
                    <a:pt x="55" y="41"/>
                  </a:cubicBezTo>
                  <a:cubicBezTo>
                    <a:pt x="42" y="28"/>
                    <a:pt x="27" y="14"/>
                    <a:pt x="0" y="1"/>
                  </a:cubicBezTo>
                  <a:close/>
                </a:path>
              </a:pathLst>
            </a:custGeom>
            <a:solidFill>
              <a:srgbClr val="CD8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5786843" y="1980176"/>
              <a:ext cx="28504" cy="9186"/>
            </a:xfrm>
            <a:custGeom>
              <a:rect b="b" l="l" r="r" t="t"/>
              <a:pathLst>
                <a:path extrusionOk="0" h="505" w="1567">
                  <a:moveTo>
                    <a:pt x="0" y="0"/>
                  </a:moveTo>
                  <a:lnTo>
                    <a:pt x="0" y="164"/>
                  </a:lnTo>
                  <a:cubicBezTo>
                    <a:pt x="477" y="260"/>
                    <a:pt x="954" y="369"/>
                    <a:pt x="1417" y="463"/>
                  </a:cubicBezTo>
                  <a:cubicBezTo>
                    <a:pt x="1471" y="478"/>
                    <a:pt x="1526" y="491"/>
                    <a:pt x="1566" y="505"/>
                  </a:cubicBezTo>
                  <a:lnTo>
                    <a:pt x="1566" y="491"/>
                  </a:lnTo>
                  <a:lnTo>
                    <a:pt x="1566" y="478"/>
                  </a:lnTo>
                  <a:cubicBezTo>
                    <a:pt x="1172" y="246"/>
                    <a:pt x="586" y="96"/>
                    <a:pt x="0" y="0"/>
                  </a:cubicBezTo>
                  <a:close/>
                </a:path>
              </a:pathLst>
            </a:custGeom>
            <a:solidFill>
              <a:srgbClr val="7832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5699640" y="1972009"/>
              <a:ext cx="87221" cy="11150"/>
            </a:xfrm>
            <a:custGeom>
              <a:rect b="b" l="l" r="r" t="t"/>
              <a:pathLst>
                <a:path extrusionOk="0" h="613" w="4795">
                  <a:moveTo>
                    <a:pt x="1048" y="0"/>
                  </a:moveTo>
                  <a:cubicBezTo>
                    <a:pt x="694" y="0"/>
                    <a:pt x="340" y="41"/>
                    <a:pt x="0" y="122"/>
                  </a:cubicBezTo>
                  <a:cubicBezTo>
                    <a:pt x="0" y="137"/>
                    <a:pt x="13" y="150"/>
                    <a:pt x="13" y="150"/>
                  </a:cubicBezTo>
                  <a:cubicBezTo>
                    <a:pt x="354" y="68"/>
                    <a:pt x="694" y="28"/>
                    <a:pt x="1048" y="28"/>
                  </a:cubicBezTo>
                  <a:cubicBezTo>
                    <a:pt x="1607" y="28"/>
                    <a:pt x="2179" y="122"/>
                    <a:pt x="2737" y="218"/>
                  </a:cubicBezTo>
                  <a:cubicBezTo>
                    <a:pt x="3418" y="340"/>
                    <a:pt x="4113" y="464"/>
                    <a:pt x="4794" y="613"/>
                  </a:cubicBezTo>
                  <a:lnTo>
                    <a:pt x="4794" y="449"/>
                  </a:lnTo>
                  <a:cubicBezTo>
                    <a:pt x="4004" y="313"/>
                    <a:pt x="3187" y="273"/>
                    <a:pt x="2737" y="191"/>
                  </a:cubicBezTo>
                  <a:cubicBezTo>
                    <a:pt x="2179" y="95"/>
                    <a:pt x="1607" y="0"/>
                    <a:pt x="1048" y="0"/>
                  </a:cubicBezTo>
                  <a:close/>
                </a:path>
              </a:pathLst>
            </a:custGeom>
            <a:solidFill>
              <a:srgbClr val="632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5684015" y="2016847"/>
              <a:ext cx="26776" cy="393650"/>
            </a:xfrm>
            <a:custGeom>
              <a:rect b="b" l="l" r="r" t="t"/>
              <a:pathLst>
                <a:path extrusionOk="0" h="21641" w="1472">
                  <a:moveTo>
                    <a:pt x="1472" y="0"/>
                  </a:moveTo>
                  <a:cubicBezTo>
                    <a:pt x="1472" y="2030"/>
                    <a:pt x="887" y="4168"/>
                    <a:pt x="709" y="6156"/>
                  </a:cubicBezTo>
                  <a:cubicBezTo>
                    <a:pt x="887" y="4168"/>
                    <a:pt x="1472" y="2043"/>
                    <a:pt x="1472" y="14"/>
                  </a:cubicBezTo>
                  <a:lnTo>
                    <a:pt x="1472" y="0"/>
                  </a:lnTo>
                  <a:close/>
                  <a:moveTo>
                    <a:pt x="709" y="6156"/>
                  </a:moveTo>
                  <a:cubicBezTo>
                    <a:pt x="437" y="9139"/>
                    <a:pt x="246" y="12149"/>
                    <a:pt x="137" y="15145"/>
                  </a:cubicBezTo>
                  <a:cubicBezTo>
                    <a:pt x="43" y="17311"/>
                    <a:pt x="2" y="19475"/>
                    <a:pt x="1" y="21640"/>
                  </a:cubicBezTo>
                  <a:lnTo>
                    <a:pt x="1" y="21640"/>
                  </a:lnTo>
                  <a:cubicBezTo>
                    <a:pt x="2" y="19475"/>
                    <a:pt x="43" y="17324"/>
                    <a:pt x="137" y="15159"/>
                  </a:cubicBezTo>
                  <a:cubicBezTo>
                    <a:pt x="246" y="12149"/>
                    <a:pt x="437" y="9152"/>
                    <a:pt x="709" y="6156"/>
                  </a:cubicBezTo>
                  <a:close/>
                </a:path>
              </a:pathLst>
            </a:custGeom>
            <a:solidFill>
              <a:srgbClr val="DFC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5684015" y="2017811"/>
              <a:ext cx="26776" cy="394195"/>
            </a:xfrm>
            <a:custGeom>
              <a:rect b="b" l="l" r="r" t="t"/>
              <a:pathLst>
                <a:path extrusionOk="0" h="21671" w="1472">
                  <a:moveTo>
                    <a:pt x="1472" y="1"/>
                  </a:moveTo>
                  <a:lnTo>
                    <a:pt x="1472" y="1"/>
                  </a:lnTo>
                  <a:cubicBezTo>
                    <a:pt x="1464" y="2017"/>
                    <a:pt x="885" y="4128"/>
                    <a:pt x="709" y="6103"/>
                  </a:cubicBezTo>
                  <a:cubicBezTo>
                    <a:pt x="437" y="9099"/>
                    <a:pt x="246" y="12096"/>
                    <a:pt x="137" y="15106"/>
                  </a:cubicBezTo>
                  <a:cubicBezTo>
                    <a:pt x="42" y="17298"/>
                    <a:pt x="1" y="19478"/>
                    <a:pt x="1" y="21671"/>
                  </a:cubicBezTo>
                  <a:cubicBezTo>
                    <a:pt x="1" y="19492"/>
                    <a:pt x="42" y="17313"/>
                    <a:pt x="137" y="15133"/>
                  </a:cubicBezTo>
                  <a:cubicBezTo>
                    <a:pt x="246" y="12123"/>
                    <a:pt x="437" y="9127"/>
                    <a:pt x="709" y="6130"/>
                  </a:cubicBezTo>
                  <a:cubicBezTo>
                    <a:pt x="885" y="4142"/>
                    <a:pt x="1464" y="2018"/>
                    <a:pt x="1472" y="1"/>
                  </a:cubicBezTo>
                  <a:close/>
                </a:path>
              </a:pathLst>
            </a:custGeom>
            <a:solidFill>
              <a:srgbClr val="2A3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5700132" y="2757089"/>
              <a:ext cx="509" cy="8440"/>
            </a:xfrm>
            <a:custGeom>
              <a:rect b="b" l="l" r="r" t="t"/>
              <a:pathLst>
                <a:path extrusionOk="0" h="464" w="28">
                  <a:moveTo>
                    <a:pt x="1" y="1"/>
                  </a:moveTo>
                  <a:cubicBezTo>
                    <a:pt x="1" y="124"/>
                    <a:pt x="1" y="233"/>
                    <a:pt x="14" y="355"/>
                  </a:cubicBezTo>
                  <a:cubicBezTo>
                    <a:pt x="14" y="373"/>
                    <a:pt x="20" y="397"/>
                    <a:pt x="24" y="422"/>
                  </a:cubicBezTo>
                  <a:lnTo>
                    <a:pt x="24" y="422"/>
                  </a:lnTo>
                  <a:cubicBezTo>
                    <a:pt x="11" y="285"/>
                    <a:pt x="1" y="137"/>
                    <a:pt x="1" y="1"/>
                  </a:cubicBezTo>
                  <a:close/>
                  <a:moveTo>
                    <a:pt x="24" y="422"/>
                  </a:moveTo>
                  <a:cubicBezTo>
                    <a:pt x="25" y="436"/>
                    <a:pt x="26" y="450"/>
                    <a:pt x="28" y="464"/>
                  </a:cubicBezTo>
                  <a:cubicBezTo>
                    <a:pt x="28" y="450"/>
                    <a:pt x="26" y="436"/>
                    <a:pt x="24" y="422"/>
                  </a:cubicBezTo>
                  <a:close/>
                </a:path>
              </a:pathLst>
            </a:custGeom>
            <a:solidFill>
              <a:srgbClr val="4C43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5684015" y="1972500"/>
              <a:ext cx="139008" cy="791047"/>
            </a:xfrm>
            <a:custGeom>
              <a:rect b="b" l="l" r="r" t="t"/>
              <a:pathLst>
                <a:path extrusionOk="0" h="43488" w="7642">
                  <a:moveTo>
                    <a:pt x="1907" y="1"/>
                  </a:moveTo>
                  <a:cubicBezTo>
                    <a:pt x="1553" y="1"/>
                    <a:pt x="1213" y="41"/>
                    <a:pt x="872" y="123"/>
                  </a:cubicBezTo>
                  <a:cubicBezTo>
                    <a:pt x="1104" y="437"/>
                    <a:pt x="1322" y="695"/>
                    <a:pt x="1377" y="1090"/>
                  </a:cubicBezTo>
                  <a:cubicBezTo>
                    <a:pt x="1444" y="1526"/>
                    <a:pt x="1472" y="1989"/>
                    <a:pt x="1472" y="2438"/>
                  </a:cubicBezTo>
                  <a:lnTo>
                    <a:pt x="1472" y="2452"/>
                  </a:lnTo>
                  <a:cubicBezTo>
                    <a:pt x="1472" y="4481"/>
                    <a:pt x="887" y="6620"/>
                    <a:pt x="709" y="8621"/>
                  </a:cubicBezTo>
                  <a:cubicBezTo>
                    <a:pt x="437" y="11618"/>
                    <a:pt x="246" y="14614"/>
                    <a:pt x="137" y="17624"/>
                  </a:cubicBezTo>
                  <a:cubicBezTo>
                    <a:pt x="42" y="19804"/>
                    <a:pt x="1" y="21983"/>
                    <a:pt x="1" y="24162"/>
                  </a:cubicBezTo>
                  <a:cubicBezTo>
                    <a:pt x="1" y="28070"/>
                    <a:pt x="137" y="31965"/>
                    <a:pt x="409" y="35861"/>
                  </a:cubicBezTo>
                  <a:cubicBezTo>
                    <a:pt x="573" y="38408"/>
                    <a:pt x="600" y="40941"/>
                    <a:pt x="900" y="43488"/>
                  </a:cubicBezTo>
                  <a:cubicBezTo>
                    <a:pt x="887" y="43366"/>
                    <a:pt x="887" y="43257"/>
                    <a:pt x="887" y="43134"/>
                  </a:cubicBezTo>
                  <a:cubicBezTo>
                    <a:pt x="887" y="42262"/>
                    <a:pt x="1090" y="41295"/>
                    <a:pt x="1159" y="40464"/>
                  </a:cubicBezTo>
                  <a:cubicBezTo>
                    <a:pt x="1622" y="34649"/>
                    <a:pt x="1472" y="28793"/>
                    <a:pt x="1840" y="22936"/>
                  </a:cubicBezTo>
                  <a:cubicBezTo>
                    <a:pt x="2234" y="16889"/>
                    <a:pt x="2902" y="10869"/>
                    <a:pt x="3569" y="4849"/>
                  </a:cubicBezTo>
                  <a:cubicBezTo>
                    <a:pt x="3610" y="4495"/>
                    <a:pt x="3651" y="4127"/>
                    <a:pt x="3787" y="3800"/>
                  </a:cubicBezTo>
                  <a:cubicBezTo>
                    <a:pt x="4428" y="2371"/>
                    <a:pt x="6525" y="2398"/>
                    <a:pt x="7642" y="1294"/>
                  </a:cubicBezTo>
                  <a:cubicBezTo>
                    <a:pt x="7560" y="1158"/>
                    <a:pt x="7437" y="1036"/>
                    <a:pt x="7274" y="940"/>
                  </a:cubicBezTo>
                  <a:cubicBezTo>
                    <a:pt x="7261" y="927"/>
                    <a:pt x="7246" y="927"/>
                    <a:pt x="7219" y="927"/>
                  </a:cubicBezTo>
                  <a:cubicBezTo>
                    <a:pt x="7179" y="913"/>
                    <a:pt x="7124" y="900"/>
                    <a:pt x="7070" y="885"/>
                  </a:cubicBezTo>
                  <a:cubicBezTo>
                    <a:pt x="6607" y="791"/>
                    <a:pt x="6130" y="682"/>
                    <a:pt x="5653" y="586"/>
                  </a:cubicBezTo>
                  <a:cubicBezTo>
                    <a:pt x="4972" y="437"/>
                    <a:pt x="4277" y="313"/>
                    <a:pt x="3596" y="191"/>
                  </a:cubicBezTo>
                  <a:cubicBezTo>
                    <a:pt x="3038" y="95"/>
                    <a:pt x="2466" y="1"/>
                    <a:pt x="1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7399878" y="1506599"/>
              <a:ext cx="708828" cy="1378311"/>
            </a:xfrm>
            <a:custGeom>
              <a:rect b="b" l="l" r="r" t="t"/>
              <a:pathLst>
                <a:path extrusionOk="0" h="75773" w="38968">
                  <a:moveTo>
                    <a:pt x="17677" y="1"/>
                  </a:moveTo>
                  <a:cubicBezTo>
                    <a:pt x="15222" y="1"/>
                    <a:pt x="12710" y="652"/>
                    <a:pt x="10706" y="1997"/>
                  </a:cubicBezTo>
                  <a:cubicBezTo>
                    <a:pt x="8132" y="3713"/>
                    <a:pt x="6702" y="7513"/>
                    <a:pt x="6334" y="10482"/>
                  </a:cubicBezTo>
                  <a:cubicBezTo>
                    <a:pt x="6102" y="12307"/>
                    <a:pt x="6211" y="14159"/>
                    <a:pt x="6117" y="15998"/>
                  </a:cubicBezTo>
                  <a:cubicBezTo>
                    <a:pt x="5953" y="18858"/>
                    <a:pt x="5245" y="22304"/>
                    <a:pt x="4168" y="24960"/>
                  </a:cubicBezTo>
                  <a:cubicBezTo>
                    <a:pt x="3079" y="27615"/>
                    <a:pt x="1704" y="29863"/>
                    <a:pt x="1118" y="32750"/>
                  </a:cubicBezTo>
                  <a:cubicBezTo>
                    <a:pt x="1" y="38362"/>
                    <a:pt x="832" y="44409"/>
                    <a:pt x="3678" y="49407"/>
                  </a:cubicBezTo>
                  <a:cubicBezTo>
                    <a:pt x="4441" y="50741"/>
                    <a:pt x="5340" y="52009"/>
                    <a:pt x="6471" y="53057"/>
                  </a:cubicBezTo>
                  <a:cubicBezTo>
                    <a:pt x="7546" y="54065"/>
                    <a:pt x="8826" y="54854"/>
                    <a:pt x="10079" y="55659"/>
                  </a:cubicBezTo>
                  <a:cubicBezTo>
                    <a:pt x="12776" y="57388"/>
                    <a:pt x="15418" y="59267"/>
                    <a:pt x="17543" y="61664"/>
                  </a:cubicBezTo>
                  <a:cubicBezTo>
                    <a:pt x="19668" y="64076"/>
                    <a:pt x="21275" y="67045"/>
                    <a:pt x="21561" y="70232"/>
                  </a:cubicBezTo>
                  <a:cubicBezTo>
                    <a:pt x="21697" y="71784"/>
                    <a:pt x="21602" y="73541"/>
                    <a:pt x="22705" y="74644"/>
                  </a:cubicBezTo>
                  <a:cubicBezTo>
                    <a:pt x="23236" y="75175"/>
                    <a:pt x="23999" y="75462"/>
                    <a:pt x="24734" y="75611"/>
                  </a:cubicBezTo>
                  <a:cubicBezTo>
                    <a:pt x="25275" y="75720"/>
                    <a:pt x="25796" y="75772"/>
                    <a:pt x="26298" y="75772"/>
                  </a:cubicBezTo>
                  <a:cubicBezTo>
                    <a:pt x="31732" y="75772"/>
                    <a:pt x="34902" y="69696"/>
                    <a:pt x="35276" y="64784"/>
                  </a:cubicBezTo>
                  <a:cubicBezTo>
                    <a:pt x="35548" y="61134"/>
                    <a:pt x="34649" y="57511"/>
                    <a:pt x="34228" y="53874"/>
                  </a:cubicBezTo>
                  <a:cubicBezTo>
                    <a:pt x="33968" y="51640"/>
                    <a:pt x="33901" y="49325"/>
                    <a:pt x="34391" y="47105"/>
                  </a:cubicBezTo>
                  <a:cubicBezTo>
                    <a:pt x="34909" y="44749"/>
                    <a:pt x="36311" y="42883"/>
                    <a:pt x="37278" y="40717"/>
                  </a:cubicBezTo>
                  <a:cubicBezTo>
                    <a:pt x="38599" y="37762"/>
                    <a:pt x="38967" y="34357"/>
                    <a:pt x="37972" y="31252"/>
                  </a:cubicBezTo>
                  <a:cubicBezTo>
                    <a:pt x="36910" y="27969"/>
                    <a:pt x="33532" y="25763"/>
                    <a:pt x="31626" y="23012"/>
                  </a:cubicBezTo>
                  <a:cubicBezTo>
                    <a:pt x="28861" y="18980"/>
                    <a:pt x="28398" y="13874"/>
                    <a:pt x="27391" y="9065"/>
                  </a:cubicBezTo>
                  <a:cubicBezTo>
                    <a:pt x="27349" y="8902"/>
                    <a:pt x="27322" y="8738"/>
                    <a:pt x="27282" y="8575"/>
                  </a:cubicBezTo>
                  <a:cubicBezTo>
                    <a:pt x="26477" y="4898"/>
                    <a:pt x="24585" y="1207"/>
                    <a:pt x="20608" y="321"/>
                  </a:cubicBezTo>
                  <a:cubicBezTo>
                    <a:pt x="19666" y="109"/>
                    <a:pt x="18676" y="1"/>
                    <a:pt x="176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7497995" y="1645989"/>
              <a:ext cx="544809" cy="816076"/>
            </a:xfrm>
            <a:custGeom>
              <a:rect b="b" l="l" r="r" t="t"/>
              <a:pathLst>
                <a:path extrusionOk="0" h="44864" w="29951">
                  <a:moveTo>
                    <a:pt x="4890" y="899"/>
                  </a:moveTo>
                  <a:lnTo>
                    <a:pt x="4890" y="899"/>
                  </a:lnTo>
                  <a:cubicBezTo>
                    <a:pt x="3446" y="1675"/>
                    <a:pt x="1621" y="2751"/>
                    <a:pt x="1267" y="4317"/>
                  </a:cubicBezTo>
                  <a:cubicBezTo>
                    <a:pt x="1035" y="5312"/>
                    <a:pt x="1240" y="6496"/>
                    <a:pt x="1335" y="7504"/>
                  </a:cubicBezTo>
                  <a:cubicBezTo>
                    <a:pt x="1594" y="10296"/>
                    <a:pt x="1730" y="13129"/>
                    <a:pt x="1335" y="15921"/>
                  </a:cubicBezTo>
                  <a:cubicBezTo>
                    <a:pt x="1131" y="17351"/>
                    <a:pt x="736" y="18672"/>
                    <a:pt x="287" y="20007"/>
                  </a:cubicBezTo>
                  <a:cubicBezTo>
                    <a:pt x="586" y="19816"/>
                    <a:pt x="926" y="19640"/>
                    <a:pt x="1349" y="19462"/>
                  </a:cubicBezTo>
                  <a:cubicBezTo>
                    <a:pt x="1471" y="19407"/>
                    <a:pt x="1852" y="19313"/>
                    <a:pt x="2343" y="19204"/>
                  </a:cubicBezTo>
                  <a:cubicBezTo>
                    <a:pt x="2575" y="19108"/>
                    <a:pt x="2820" y="19026"/>
                    <a:pt x="3092" y="18944"/>
                  </a:cubicBezTo>
                  <a:cubicBezTo>
                    <a:pt x="3732" y="18754"/>
                    <a:pt x="4386" y="18604"/>
                    <a:pt x="5054" y="18454"/>
                  </a:cubicBezTo>
                  <a:cubicBezTo>
                    <a:pt x="5517" y="17814"/>
                    <a:pt x="6688" y="17869"/>
                    <a:pt x="7518" y="17746"/>
                  </a:cubicBezTo>
                  <a:cubicBezTo>
                    <a:pt x="7587" y="17746"/>
                    <a:pt x="7669" y="17733"/>
                    <a:pt x="7750" y="17733"/>
                  </a:cubicBezTo>
                  <a:cubicBezTo>
                    <a:pt x="7900" y="17733"/>
                    <a:pt x="8077" y="17746"/>
                    <a:pt x="8254" y="17760"/>
                  </a:cubicBezTo>
                  <a:cubicBezTo>
                    <a:pt x="8417" y="17773"/>
                    <a:pt x="8608" y="17787"/>
                    <a:pt x="8771" y="17787"/>
                  </a:cubicBezTo>
                  <a:cubicBezTo>
                    <a:pt x="8962" y="17787"/>
                    <a:pt x="9140" y="17773"/>
                    <a:pt x="9262" y="17719"/>
                  </a:cubicBezTo>
                  <a:lnTo>
                    <a:pt x="9262" y="17719"/>
                  </a:lnTo>
                  <a:cubicBezTo>
                    <a:pt x="9112" y="17787"/>
                    <a:pt x="8949" y="17855"/>
                    <a:pt x="8798" y="17923"/>
                  </a:cubicBezTo>
                  <a:cubicBezTo>
                    <a:pt x="9016" y="17896"/>
                    <a:pt x="9234" y="17869"/>
                    <a:pt x="9466" y="17842"/>
                  </a:cubicBezTo>
                  <a:cubicBezTo>
                    <a:pt x="9902" y="17310"/>
                    <a:pt x="10202" y="16616"/>
                    <a:pt x="10297" y="15908"/>
                  </a:cubicBezTo>
                  <a:cubicBezTo>
                    <a:pt x="10311" y="15785"/>
                    <a:pt x="10269" y="15118"/>
                    <a:pt x="10188" y="14437"/>
                  </a:cubicBezTo>
                  <a:cubicBezTo>
                    <a:pt x="8758" y="14178"/>
                    <a:pt x="7396" y="13592"/>
                    <a:pt x="6416" y="12503"/>
                  </a:cubicBezTo>
                  <a:cubicBezTo>
                    <a:pt x="5857" y="11904"/>
                    <a:pt x="5475" y="11168"/>
                    <a:pt x="5176" y="10391"/>
                  </a:cubicBezTo>
                  <a:cubicBezTo>
                    <a:pt x="5067" y="10092"/>
                    <a:pt x="4277" y="8390"/>
                    <a:pt x="4427" y="8199"/>
                  </a:cubicBezTo>
                  <a:lnTo>
                    <a:pt x="4427" y="8199"/>
                  </a:lnTo>
                  <a:cubicBezTo>
                    <a:pt x="4195" y="8485"/>
                    <a:pt x="3841" y="8621"/>
                    <a:pt x="3487" y="8621"/>
                  </a:cubicBezTo>
                  <a:cubicBezTo>
                    <a:pt x="3160" y="8621"/>
                    <a:pt x="2833" y="8512"/>
                    <a:pt x="2588" y="8321"/>
                  </a:cubicBezTo>
                  <a:cubicBezTo>
                    <a:pt x="1662" y="7627"/>
                    <a:pt x="1267" y="6006"/>
                    <a:pt x="1498" y="4834"/>
                  </a:cubicBezTo>
                  <a:cubicBezTo>
                    <a:pt x="1594" y="4371"/>
                    <a:pt x="1867" y="3936"/>
                    <a:pt x="2261" y="3732"/>
                  </a:cubicBezTo>
                  <a:cubicBezTo>
                    <a:pt x="2424" y="3650"/>
                    <a:pt x="2588" y="3623"/>
                    <a:pt x="2765" y="3623"/>
                  </a:cubicBezTo>
                  <a:cubicBezTo>
                    <a:pt x="3092" y="3623"/>
                    <a:pt x="3432" y="3759"/>
                    <a:pt x="3692" y="3977"/>
                  </a:cubicBezTo>
                  <a:cubicBezTo>
                    <a:pt x="4073" y="4304"/>
                    <a:pt x="4141" y="4644"/>
                    <a:pt x="4264" y="5148"/>
                  </a:cubicBezTo>
                  <a:cubicBezTo>
                    <a:pt x="4250" y="3690"/>
                    <a:pt x="4400" y="2261"/>
                    <a:pt x="4890" y="899"/>
                  </a:cubicBezTo>
                  <a:close/>
                  <a:moveTo>
                    <a:pt x="17938" y="0"/>
                  </a:moveTo>
                  <a:lnTo>
                    <a:pt x="17938" y="0"/>
                  </a:lnTo>
                  <a:cubicBezTo>
                    <a:pt x="18523" y="1321"/>
                    <a:pt x="18714" y="2833"/>
                    <a:pt x="18673" y="4317"/>
                  </a:cubicBezTo>
                  <a:cubicBezTo>
                    <a:pt x="18810" y="3895"/>
                    <a:pt x="18959" y="3445"/>
                    <a:pt x="19258" y="3118"/>
                  </a:cubicBezTo>
                  <a:cubicBezTo>
                    <a:pt x="19463" y="2915"/>
                    <a:pt x="19749" y="2778"/>
                    <a:pt x="20021" y="2778"/>
                  </a:cubicBezTo>
                  <a:cubicBezTo>
                    <a:pt x="20157" y="2778"/>
                    <a:pt x="20308" y="2819"/>
                    <a:pt x="20417" y="2900"/>
                  </a:cubicBezTo>
                  <a:cubicBezTo>
                    <a:pt x="20662" y="3091"/>
                    <a:pt x="20757" y="3418"/>
                    <a:pt x="20798" y="3718"/>
                  </a:cubicBezTo>
                  <a:cubicBezTo>
                    <a:pt x="20961" y="4780"/>
                    <a:pt x="20729" y="5924"/>
                    <a:pt x="20157" y="6837"/>
                  </a:cubicBezTo>
                  <a:cubicBezTo>
                    <a:pt x="19967" y="7150"/>
                    <a:pt x="19736" y="7436"/>
                    <a:pt x="19436" y="7600"/>
                  </a:cubicBezTo>
                  <a:cubicBezTo>
                    <a:pt x="19286" y="7681"/>
                    <a:pt x="19122" y="7722"/>
                    <a:pt x="18959" y="7722"/>
                  </a:cubicBezTo>
                  <a:cubicBezTo>
                    <a:pt x="18782" y="7722"/>
                    <a:pt x="18619" y="7667"/>
                    <a:pt x="18483" y="7558"/>
                  </a:cubicBezTo>
                  <a:cubicBezTo>
                    <a:pt x="17896" y="10418"/>
                    <a:pt x="16167" y="13320"/>
                    <a:pt x="13580" y="14259"/>
                  </a:cubicBezTo>
                  <a:cubicBezTo>
                    <a:pt x="13580" y="14341"/>
                    <a:pt x="13580" y="14437"/>
                    <a:pt x="13593" y="14519"/>
                  </a:cubicBezTo>
                  <a:cubicBezTo>
                    <a:pt x="13607" y="14736"/>
                    <a:pt x="13620" y="14940"/>
                    <a:pt x="13647" y="15158"/>
                  </a:cubicBezTo>
                  <a:cubicBezTo>
                    <a:pt x="13688" y="15403"/>
                    <a:pt x="13743" y="15648"/>
                    <a:pt x="13783" y="15894"/>
                  </a:cubicBezTo>
                  <a:cubicBezTo>
                    <a:pt x="13825" y="16139"/>
                    <a:pt x="13852" y="16384"/>
                    <a:pt x="13934" y="16629"/>
                  </a:cubicBezTo>
                  <a:lnTo>
                    <a:pt x="13906" y="16629"/>
                  </a:lnTo>
                  <a:cubicBezTo>
                    <a:pt x="13974" y="16847"/>
                    <a:pt x="14043" y="17052"/>
                    <a:pt x="14137" y="17256"/>
                  </a:cubicBezTo>
                  <a:cubicBezTo>
                    <a:pt x="14219" y="17460"/>
                    <a:pt x="14342" y="17651"/>
                    <a:pt x="14464" y="17828"/>
                  </a:cubicBezTo>
                  <a:cubicBezTo>
                    <a:pt x="14669" y="17842"/>
                    <a:pt x="14887" y="17855"/>
                    <a:pt x="15105" y="17869"/>
                  </a:cubicBezTo>
                  <a:cubicBezTo>
                    <a:pt x="14996" y="17787"/>
                    <a:pt x="14887" y="17706"/>
                    <a:pt x="14791" y="17624"/>
                  </a:cubicBezTo>
                  <a:cubicBezTo>
                    <a:pt x="15377" y="17610"/>
                    <a:pt x="15908" y="17582"/>
                    <a:pt x="16453" y="17582"/>
                  </a:cubicBezTo>
                  <a:cubicBezTo>
                    <a:pt x="16794" y="17582"/>
                    <a:pt x="17121" y="17597"/>
                    <a:pt x="17475" y="17624"/>
                  </a:cubicBezTo>
                  <a:cubicBezTo>
                    <a:pt x="17869" y="17664"/>
                    <a:pt x="18156" y="17760"/>
                    <a:pt x="18387" y="17896"/>
                  </a:cubicBezTo>
                  <a:cubicBezTo>
                    <a:pt x="19531" y="18018"/>
                    <a:pt x="21192" y="18332"/>
                    <a:pt x="21438" y="18372"/>
                  </a:cubicBezTo>
                  <a:cubicBezTo>
                    <a:pt x="21410" y="18414"/>
                    <a:pt x="21370" y="18441"/>
                    <a:pt x="21343" y="18481"/>
                  </a:cubicBezTo>
                  <a:cubicBezTo>
                    <a:pt x="21479" y="18509"/>
                    <a:pt x="21628" y="18536"/>
                    <a:pt x="21764" y="18577"/>
                  </a:cubicBezTo>
                  <a:cubicBezTo>
                    <a:pt x="21792" y="18550"/>
                    <a:pt x="21819" y="18523"/>
                    <a:pt x="21860" y="18495"/>
                  </a:cubicBezTo>
                  <a:lnTo>
                    <a:pt x="21928" y="18495"/>
                  </a:lnTo>
                  <a:cubicBezTo>
                    <a:pt x="21982" y="18495"/>
                    <a:pt x="22037" y="18509"/>
                    <a:pt x="22091" y="18536"/>
                  </a:cubicBezTo>
                  <a:cubicBezTo>
                    <a:pt x="22487" y="18726"/>
                    <a:pt x="22759" y="19122"/>
                    <a:pt x="23059" y="19449"/>
                  </a:cubicBezTo>
                  <a:cubicBezTo>
                    <a:pt x="25714" y="22363"/>
                    <a:pt x="27799" y="25414"/>
                    <a:pt x="29624" y="28737"/>
                  </a:cubicBezTo>
                  <a:cubicBezTo>
                    <a:pt x="29950" y="25496"/>
                    <a:pt x="28479" y="22104"/>
                    <a:pt x="26150" y="19748"/>
                  </a:cubicBezTo>
                  <a:cubicBezTo>
                    <a:pt x="23985" y="17569"/>
                    <a:pt x="20974" y="15772"/>
                    <a:pt x="20498" y="12748"/>
                  </a:cubicBezTo>
                  <a:cubicBezTo>
                    <a:pt x="20076" y="10160"/>
                    <a:pt x="21779" y="7586"/>
                    <a:pt x="21370" y="4998"/>
                  </a:cubicBezTo>
                  <a:cubicBezTo>
                    <a:pt x="21016" y="2751"/>
                    <a:pt x="19694" y="1075"/>
                    <a:pt x="17938" y="0"/>
                  </a:cubicBezTo>
                  <a:close/>
                  <a:moveTo>
                    <a:pt x="300" y="37549"/>
                  </a:moveTo>
                  <a:cubicBezTo>
                    <a:pt x="136" y="38353"/>
                    <a:pt x="109" y="39156"/>
                    <a:pt x="0" y="39973"/>
                  </a:cubicBezTo>
                  <a:cubicBezTo>
                    <a:pt x="42" y="40096"/>
                    <a:pt x="96" y="40218"/>
                    <a:pt x="151" y="40341"/>
                  </a:cubicBezTo>
                  <a:cubicBezTo>
                    <a:pt x="205" y="39906"/>
                    <a:pt x="259" y="39470"/>
                    <a:pt x="300" y="39034"/>
                  </a:cubicBezTo>
                  <a:cubicBezTo>
                    <a:pt x="314" y="38544"/>
                    <a:pt x="314" y="38053"/>
                    <a:pt x="300" y="37549"/>
                  </a:cubicBezTo>
                  <a:close/>
                  <a:moveTo>
                    <a:pt x="22105" y="32700"/>
                  </a:moveTo>
                  <a:lnTo>
                    <a:pt x="22105" y="32700"/>
                  </a:lnTo>
                  <a:cubicBezTo>
                    <a:pt x="22596" y="36759"/>
                    <a:pt x="23195" y="40804"/>
                    <a:pt x="23889" y="44836"/>
                  </a:cubicBezTo>
                  <a:lnTo>
                    <a:pt x="24121" y="44836"/>
                  </a:lnTo>
                  <a:cubicBezTo>
                    <a:pt x="24257" y="44836"/>
                    <a:pt x="24394" y="44836"/>
                    <a:pt x="24516" y="44863"/>
                  </a:cubicBezTo>
                  <a:cubicBezTo>
                    <a:pt x="24829" y="44781"/>
                    <a:pt x="25129" y="44713"/>
                    <a:pt x="25442" y="44631"/>
                  </a:cubicBezTo>
                  <a:cubicBezTo>
                    <a:pt x="25224" y="42724"/>
                    <a:pt x="24993" y="40777"/>
                    <a:pt x="25292" y="38911"/>
                  </a:cubicBezTo>
                  <a:cubicBezTo>
                    <a:pt x="24394" y="36732"/>
                    <a:pt x="23481" y="34471"/>
                    <a:pt x="22105" y="3270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7361242" y="2721800"/>
              <a:ext cx="707827" cy="533931"/>
            </a:xfrm>
            <a:custGeom>
              <a:rect b="b" l="l" r="r" t="t"/>
              <a:pathLst>
                <a:path extrusionOk="0" h="29353" w="38913">
                  <a:moveTo>
                    <a:pt x="20493" y="0"/>
                  </a:moveTo>
                  <a:cubicBezTo>
                    <a:pt x="20408" y="0"/>
                    <a:pt x="20323" y="3"/>
                    <a:pt x="20239" y="7"/>
                  </a:cubicBezTo>
                  <a:cubicBezTo>
                    <a:pt x="18686" y="75"/>
                    <a:pt x="17188" y="620"/>
                    <a:pt x="15704" y="1138"/>
                  </a:cubicBezTo>
                  <a:cubicBezTo>
                    <a:pt x="13198" y="2049"/>
                    <a:pt x="10596" y="2990"/>
                    <a:pt x="8649" y="4924"/>
                  </a:cubicBezTo>
                  <a:cubicBezTo>
                    <a:pt x="7164" y="6367"/>
                    <a:pt x="6170" y="8287"/>
                    <a:pt x="5190" y="10154"/>
                  </a:cubicBezTo>
                  <a:cubicBezTo>
                    <a:pt x="4277" y="11910"/>
                    <a:pt x="3365" y="13653"/>
                    <a:pt x="2520" y="15438"/>
                  </a:cubicBezTo>
                  <a:cubicBezTo>
                    <a:pt x="2179" y="16146"/>
                    <a:pt x="1852" y="16855"/>
                    <a:pt x="1621" y="17603"/>
                  </a:cubicBezTo>
                  <a:cubicBezTo>
                    <a:pt x="1389" y="18339"/>
                    <a:pt x="1253" y="19088"/>
                    <a:pt x="1117" y="19851"/>
                  </a:cubicBezTo>
                  <a:cubicBezTo>
                    <a:pt x="777" y="21798"/>
                    <a:pt x="423" y="23746"/>
                    <a:pt x="82" y="25707"/>
                  </a:cubicBezTo>
                  <a:cubicBezTo>
                    <a:pt x="41" y="25938"/>
                    <a:pt x="0" y="26183"/>
                    <a:pt x="82" y="26401"/>
                  </a:cubicBezTo>
                  <a:cubicBezTo>
                    <a:pt x="164" y="26619"/>
                    <a:pt x="327" y="26770"/>
                    <a:pt x="505" y="26906"/>
                  </a:cubicBezTo>
                  <a:cubicBezTo>
                    <a:pt x="2506" y="28451"/>
                    <a:pt x="5020" y="28990"/>
                    <a:pt x="7503" y="28990"/>
                  </a:cubicBezTo>
                  <a:cubicBezTo>
                    <a:pt x="7909" y="28990"/>
                    <a:pt x="8315" y="28976"/>
                    <a:pt x="8717" y="28949"/>
                  </a:cubicBezTo>
                  <a:cubicBezTo>
                    <a:pt x="11564" y="28771"/>
                    <a:pt x="14369" y="28023"/>
                    <a:pt x="17215" y="27669"/>
                  </a:cubicBezTo>
                  <a:cubicBezTo>
                    <a:pt x="18457" y="27517"/>
                    <a:pt x="19706" y="27441"/>
                    <a:pt x="20955" y="27441"/>
                  </a:cubicBezTo>
                  <a:cubicBezTo>
                    <a:pt x="23297" y="27441"/>
                    <a:pt x="25638" y="27708"/>
                    <a:pt x="27920" y="28241"/>
                  </a:cubicBezTo>
                  <a:cubicBezTo>
                    <a:pt x="29446" y="28595"/>
                    <a:pt x="30958" y="29071"/>
                    <a:pt x="32497" y="29261"/>
                  </a:cubicBezTo>
                  <a:cubicBezTo>
                    <a:pt x="33002" y="29322"/>
                    <a:pt x="33510" y="29352"/>
                    <a:pt x="34018" y="29352"/>
                  </a:cubicBezTo>
                  <a:cubicBezTo>
                    <a:pt x="35688" y="29352"/>
                    <a:pt x="37356" y="29027"/>
                    <a:pt x="38912" y="28390"/>
                  </a:cubicBezTo>
                  <a:cubicBezTo>
                    <a:pt x="38081" y="28104"/>
                    <a:pt x="37523" y="27287"/>
                    <a:pt x="37018" y="26524"/>
                  </a:cubicBezTo>
                  <a:cubicBezTo>
                    <a:pt x="35902" y="24794"/>
                    <a:pt x="34772" y="23065"/>
                    <a:pt x="33641" y="21322"/>
                  </a:cubicBezTo>
                  <a:cubicBezTo>
                    <a:pt x="31925" y="18707"/>
                    <a:pt x="30209" y="16078"/>
                    <a:pt x="28752" y="13286"/>
                  </a:cubicBezTo>
                  <a:cubicBezTo>
                    <a:pt x="26709" y="9350"/>
                    <a:pt x="25169" y="5100"/>
                    <a:pt x="22814" y="1368"/>
                  </a:cubicBezTo>
                  <a:cubicBezTo>
                    <a:pt x="22568" y="1001"/>
                    <a:pt x="22323" y="633"/>
                    <a:pt x="21982" y="388"/>
                  </a:cubicBezTo>
                  <a:cubicBezTo>
                    <a:pt x="21550" y="83"/>
                    <a:pt x="21015" y="0"/>
                    <a:pt x="20493" y="0"/>
                  </a:cubicBezTo>
                  <a:close/>
                </a:path>
              </a:pathLst>
            </a:custGeom>
            <a:solidFill>
              <a:srgbClr val="424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7379323" y="2721800"/>
              <a:ext cx="707809" cy="533931"/>
            </a:xfrm>
            <a:custGeom>
              <a:rect b="b" l="l" r="r" t="t"/>
              <a:pathLst>
                <a:path extrusionOk="0" h="29353" w="38912">
                  <a:moveTo>
                    <a:pt x="20494" y="0"/>
                  </a:moveTo>
                  <a:cubicBezTo>
                    <a:pt x="20409" y="0"/>
                    <a:pt x="20324" y="3"/>
                    <a:pt x="20240" y="7"/>
                  </a:cubicBezTo>
                  <a:cubicBezTo>
                    <a:pt x="18687" y="75"/>
                    <a:pt x="17189" y="620"/>
                    <a:pt x="15704" y="1138"/>
                  </a:cubicBezTo>
                  <a:cubicBezTo>
                    <a:pt x="13185" y="2049"/>
                    <a:pt x="10597" y="2990"/>
                    <a:pt x="8649" y="4924"/>
                  </a:cubicBezTo>
                  <a:cubicBezTo>
                    <a:pt x="7165" y="6367"/>
                    <a:pt x="6170" y="8287"/>
                    <a:pt x="5189" y="10154"/>
                  </a:cubicBezTo>
                  <a:cubicBezTo>
                    <a:pt x="4277" y="11910"/>
                    <a:pt x="3364" y="13653"/>
                    <a:pt x="2507" y="15438"/>
                  </a:cubicBezTo>
                  <a:cubicBezTo>
                    <a:pt x="2180" y="16146"/>
                    <a:pt x="1853" y="16855"/>
                    <a:pt x="1621" y="17603"/>
                  </a:cubicBezTo>
                  <a:cubicBezTo>
                    <a:pt x="1390" y="18339"/>
                    <a:pt x="1254" y="19088"/>
                    <a:pt x="1118" y="19851"/>
                  </a:cubicBezTo>
                  <a:cubicBezTo>
                    <a:pt x="777" y="21798"/>
                    <a:pt x="423" y="23746"/>
                    <a:pt x="83" y="25707"/>
                  </a:cubicBezTo>
                  <a:cubicBezTo>
                    <a:pt x="41" y="25938"/>
                    <a:pt x="1" y="26183"/>
                    <a:pt x="83" y="26401"/>
                  </a:cubicBezTo>
                  <a:cubicBezTo>
                    <a:pt x="150" y="26619"/>
                    <a:pt x="328" y="26770"/>
                    <a:pt x="504" y="26906"/>
                  </a:cubicBezTo>
                  <a:cubicBezTo>
                    <a:pt x="2506" y="28451"/>
                    <a:pt x="5011" y="28990"/>
                    <a:pt x="7491" y="28990"/>
                  </a:cubicBezTo>
                  <a:cubicBezTo>
                    <a:pt x="7896" y="28990"/>
                    <a:pt x="8301" y="28976"/>
                    <a:pt x="8703" y="28949"/>
                  </a:cubicBezTo>
                  <a:cubicBezTo>
                    <a:pt x="11563" y="28771"/>
                    <a:pt x="14369" y="28023"/>
                    <a:pt x="17216" y="27669"/>
                  </a:cubicBezTo>
                  <a:cubicBezTo>
                    <a:pt x="18457" y="27517"/>
                    <a:pt x="19707" y="27441"/>
                    <a:pt x="20956" y="27441"/>
                  </a:cubicBezTo>
                  <a:cubicBezTo>
                    <a:pt x="23298" y="27441"/>
                    <a:pt x="25638" y="27708"/>
                    <a:pt x="27921" y="28241"/>
                  </a:cubicBezTo>
                  <a:cubicBezTo>
                    <a:pt x="29447" y="28595"/>
                    <a:pt x="30958" y="29071"/>
                    <a:pt x="32497" y="29261"/>
                  </a:cubicBezTo>
                  <a:cubicBezTo>
                    <a:pt x="33003" y="29322"/>
                    <a:pt x="33511" y="29352"/>
                    <a:pt x="34019" y="29352"/>
                  </a:cubicBezTo>
                  <a:cubicBezTo>
                    <a:pt x="35688" y="29352"/>
                    <a:pt x="37356" y="29027"/>
                    <a:pt x="38912" y="28390"/>
                  </a:cubicBezTo>
                  <a:cubicBezTo>
                    <a:pt x="38082" y="28104"/>
                    <a:pt x="37523" y="27287"/>
                    <a:pt x="37019" y="26524"/>
                  </a:cubicBezTo>
                  <a:cubicBezTo>
                    <a:pt x="35888" y="24794"/>
                    <a:pt x="34758" y="23065"/>
                    <a:pt x="33627" y="21322"/>
                  </a:cubicBezTo>
                  <a:cubicBezTo>
                    <a:pt x="31925" y="18707"/>
                    <a:pt x="30209" y="16078"/>
                    <a:pt x="28752" y="13286"/>
                  </a:cubicBezTo>
                  <a:cubicBezTo>
                    <a:pt x="26709" y="9350"/>
                    <a:pt x="25170" y="5100"/>
                    <a:pt x="22800" y="1368"/>
                  </a:cubicBezTo>
                  <a:cubicBezTo>
                    <a:pt x="22568" y="1001"/>
                    <a:pt x="22323" y="633"/>
                    <a:pt x="21969" y="388"/>
                  </a:cubicBezTo>
                  <a:cubicBezTo>
                    <a:pt x="21547" y="83"/>
                    <a:pt x="21016" y="0"/>
                    <a:pt x="20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7342670" y="3902149"/>
              <a:ext cx="273032" cy="148976"/>
            </a:xfrm>
            <a:custGeom>
              <a:rect b="b" l="l" r="r" t="t"/>
              <a:pathLst>
                <a:path extrusionOk="0" h="8190" w="15010">
                  <a:moveTo>
                    <a:pt x="13456" y="15"/>
                  </a:moveTo>
                  <a:cubicBezTo>
                    <a:pt x="12598" y="28"/>
                    <a:pt x="11713" y="0"/>
                    <a:pt x="10869" y="82"/>
                  </a:cubicBezTo>
                  <a:cubicBezTo>
                    <a:pt x="10896" y="436"/>
                    <a:pt x="10827" y="805"/>
                    <a:pt x="10691" y="1159"/>
                  </a:cubicBezTo>
                  <a:cubicBezTo>
                    <a:pt x="10160" y="2602"/>
                    <a:pt x="8539" y="3923"/>
                    <a:pt x="7382" y="4549"/>
                  </a:cubicBezTo>
                  <a:cubicBezTo>
                    <a:pt x="7273" y="4604"/>
                    <a:pt x="7177" y="4645"/>
                    <a:pt x="7095" y="4686"/>
                  </a:cubicBezTo>
                  <a:cubicBezTo>
                    <a:pt x="5788" y="5299"/>
                    <a:pt x="4399" y="5448"/>
                    <a:pt x="3051" y="5830"/>
                  </a:cubicBezTo>
                  <a:lnTo>
                    <a:pt x="2274" y="5993"/>
                  </a:lnTo>
                  <a:cubicBezTo>
                    <a:pt x="1308" y="6211"/>
                    <a:pt x="449" y="6483"/>
                    <a:pt x="149" y="7369"/>
                  </a:cubicBezTo>
                  <a:lnTo>
                    <a:pt x="13" y="7369"/>
                  </a:lnTo>
                  <a:cubicBezTo>
                    <a:pt x="0" y="7533"/>
                    <a:pt x="13" y="7669"/>
                    <a:pt x="55" y="7778"/>
                  </a:cubicBezTo>
                  <a:cubicBezTo>
                    <a:pt x="55" y="7860"/>
                    <a:pt x="40" y="7941"/>
                    <a:pt x="40" y="8036"/>
                  </a:cubicBezTo>
                  <a:cubicBezTo>
                    <a:pt x="136" y="8050"/>
                    <a:pt x="231" y="8050"/>
                    <a:pt x="327" y="8063"/>
                  </a:cubicBezTo>
                  <a:cubicBezTo>
                    <a:pt x="531" y="8162"/>
                    <a:pt x="806" y="8190"/>
                    <a:pt x="1089" y="8190"/>
                  </a:cubicBezTo>
                  <a:cubicBezTo>
                    <a:pt x="1240" y="8190"/>
                    <a:pt x="1393" y="8182"/>
                    <a:pt x="1539" y="8172"/>
                  </a:cubicBezTo>
                  <a:cubicBezTo>
                    <a:pt x="1716" y="8172"/>
                    <a:pt x="1893" y="8159"/>
                    <a:pt x="2043" y="8159"/>
                  </a:cubicBezTo>
                  <a:lnTo>
                    <a:pt x="2288" y="8159"/>
                  </a:lnTo>
                  <a:cubicBezTo>
                    <a:pt x="2445" y="8166"/>
                    <a:pt x="2601" y="8169"/>
                    <a:pt x="2758" y="8169"/>
                  </a:cubicBezTo>
                  <a:cubicBezTo>
                    <a:pt x="2914" y="8169"/>
                    <a:pt x="3071" y="8166"/>
                    <a:pt x="3227" y="8159"/>
                  </a:cubicBezTo>
                  <a:lnTo>
                    <a:pt x="3691" y="8159"/>
                  </a:lnTo>
                  <a:cubicBezTo>
                    <a:pt x="4154" y="8159"/>
                    <a:pt x="4604" y="8145"/>
                    <a:pt x="5067" y="8118"/>
                  </a:cubicBezTo>
                  <a:lnTo>
                    <a:pt x="5134" y="8118"/>
                  </a:lnTo>
                  <a:cubicBezTo>
                    <a:pt x="5543" y="8105"/>
                    <a:pt x="5938" y="8091"/>
                    <a:pt x="6333" y="8063"/>
                  </a:cubicBezTo>
                  <a:cubicBezTo>
                    <a:pt x="6523" y="8063"/>
                    <a:pt x="6714" y="8050"/>
                    <a:pt x="6905" y="8036"/>
                  </a:cubicBezTo>
                  <a:cubicBezTo>
                    <a:pt x="7177" y="8036"/>
                    <a:pt x="7437" y="8023"/>
                    <a:pt x="7695" y="8009"/>
                  </a:cubicBezTo>
                  <a:cubicBezTo>
                    <a:pt x="7900" y="7996"/>
                    <a:pt x="8117" y="7982"/>
                    <a:pt x="8321" y="7982"/>
                  </a:cubicBezTo>
                  <a:cubicBezTo>
                    <a:pt x="8566" y="7968"/>
                    <a:pt x="8826" y="7954"/>
                    <a:pt x="9071" y="7927"/>
                  </a:cubicBezTo>
                  <a:cubicBezTo>
                    <a:pt x="9275" y="7927"/>
                    <a:pt x="9465" y="7914"/>
                    <a:pt x="9670" y="7900"/>
                  </a:cubicBezTo>
                  <a:cubicBezTo>
                    <a:pt x="9943" y="7887"/>
                    <a:pt x="10201" y="7860"/>
                    <a:pt x="10473" y="7845"/>
                  </a:cubicBezTo>
                  <a:cubicBezTo>
                    <a:pt x="10596" y="7832"/>
                    <a:pt x="10718" y="7832"/>
                    <a:pt x="10827" y="7818"/>
                  </a:cubicBezTo>
                  <a:cubicBezTo>
                    <a:pt x="10896" y="7818"/>
                    <a:pt x="10950" y="7805"/>
                    <a:pt x="11018" y="7805"/>
                  </a:cubicBezTo>
                  <a:cubicBezTo>
                    <a:pt x="11127" y="7791"/>
                    <a:pt x="11250" y="7778"/>
                    <a:pt x="11359" y="7778"/>
                  </a:cubicBezTo>
                  <a:cubicBezTo>
                    <a:pt x="11495" y="7764"/>
                    <a:pt x="11631" y="7751"/>
                    <a:pt x="11753" y="7736"/>
                  </a:cubicBezTo>
                  <a:cubicBezTo>
                    <a:pt x="11808" y="7736"/>
                    <a:pt x="11849" y="7723"/>
                    <a:pt x="11890" y="7723"/>
                  </a:cubicBezTo>
                  <a:lnTo>
                    <a:pt x="12380" y="7682"/>
                  </a:lnTo>
                  <a:cubicBezTo>
                    <a:pt x="12558" y="7655"/>
                    <a:pt x="12748" y="7642"/>
                    <a:pt x="12925" y="7614"/>
                  </a:cubicBezTo>
                  <a:cubicBezTo>
                    <a:pt x="13224" y="7587"/>
                    <a:pt x="13524" y="7560"/>
                    <a:pt x="13824" y="7518"/>
                  </a:cubicBezTo>
                  <a:cubicBezTo>
                    <a:pt x="14123" y="7505"/>
                    <a:pt x="14737" y="7491"/>
                    <a:pt x="14859" y="7369"/>
                  </a:cubicBezTo>
                  <a:cubicBezTo>
                    <a:pt x="14913" y="7355"/>
                    <a:pt x="14955" y="7355"/>
                    <a:pt x="14995" y="7342"/>
                  </a:cubicBezTo>
                  <a:cubicBezTo>
                    <a:pt x="15009" y="7342"/>
                    <a:pt x="14995" y="7287"/>
                    <a:pt x="14995" y="7192"/>
                  </a:cubicBezTo>
                  <a:cubicBezTo>
                    <a:pt x="14995" y="7179"/>
                    <a:pt x="14982" y="7164"/>
                    <a:pt x="14982" y="7151"/>
                  </a:cubicBezTo>
                  <a:cubicBezTo>
                    <a:pt x="14982" y="7097"/>
                    <a:pt x="14968" y="7015"/>
                    <a:pt x="14968" y="6919"/>
                  </a:cubicBezTo>
                  <a:lnTo>
                    <a:pt x="14955" y="6919"/>
                  </a:lnTo>
                  <a:cubicBezTo>
                    <a:pt x="14886" y="6252"/>
                    <a:pt x="14695" y="4876"/>
                    <a:pt x="14532" y="3583"/>
                  </a:cubicBezTo>
                  <a:cubicBezTo>
                    <a:pt x="14505" y="3433"/>
                    <a:pt x="14492" y="3296"/>
                    <a:pt x="14464" y="3160"/>
                  </a:cubicBezTo>
                  <a:cubicBezTo>
                    <a:pt x="14437" y="2915"/>
                    <a:pt x="14410" y="2684"/>
                    <a:pt x="14368" y="2466"/>
                  </a:cubicBezTo>
                  <a:cubicBezTo>
                    <a:pt x="14368" y="2384"/>
                    <a:pt x="14355" y="2316"/>
                    <a:pt x="14341" y="2248"/>
                  </a:cubicBezTo>
                  <a:cubicBezTo>
                    <a:pt x="14301" y="1880"/>
                    <a:pt x="14246" y="1553"/>
                    <a:pt x="14205" y="1281"/>
                  </a:cubicBezTo>
                  <a:cubicBezTo>
                    <a:pt x="14205" y="1213"/>
                    <a:pt x="14192" y="1144"/>
                    <a:pt x="14178" y="1090"/>
                  </a:cubicBezTo>
                  <a:cubicBezTo>
                    <a:pt x="14178" y="1008"/>
                    <a:pt x="14165" y="927"/>
                    <a:pt x="14150" y="859"/>
                  </a:cubicBezTo>
                  <a:cubicBezTo>
                    <a:pt x="14137" y="805"/>
                    <a:pt x="14137" y="750"/>
                    <a:pt x="14123" y="709"/>
                  </a:cubicBezTo>
                  <a:cubicBezTo>
                    <a:pt x="14123" y="641"/>
                    <a:pt x="14110" y="587"/>
                    <a:pt x="14110" y="559"/>
                  </a:cubicBezTo>
                  <a:cubicBezTo>
                    <a:pt x="14083" y="409"/>
                    <a:pt x="14056" y="260"/>
                    <a:pt x="13947" y="151"/>
                  </a:cubicBezTo>
                  <a:cubicBezTo>
                    <a:pt x="13878" y="82"/>
                    <a:pt x="13796" y="42"/>
                    <a:pt x="13687" y="28"/>
                  </a:cubicBezTo>
                  <a:cubicBezTo>
                    <a:pt x="13620" y="15"/>
                    <a:pt x="13538" y="15"/>
                    <a:pt x="13456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8076710" y="3895437"/>
              <a:ext cx="261136" cy="140263"/>
            </a:xfrm>
            <a:custGeom>
              <a:rect b="b" l="l" r="r" t="t"/>
              <a:pathLst>
                <a:path extrusionOk="0" h="7711" w="14356">
                  <a:moveTo>
                    <a:pt x="3254" y="1"/>
                  </a:moveTo>
                  <a:cubicBezTo>
                    <a:pt x="2489" y="1"/>
                    <a:pt x="1703" y="88"/>
                    <a:pt x="941" y="138"/>
                  </a:cubicBezTo>
                  <a:cubicBezTo>
                    <a:pt x="859" y="138"/>
                    <a:pt x="791" y="152"/>
                    <a:pt x="709" y="166"/>
                  </a:cubicBezTo>
                  <a:cubicBezTo>
                    <a:pt x="627" y="193"/>
                    <a:pt x="532" y="233"/>
                    <a:pt x="478" y="302"/>
                  </a:cubicBezTo>
                  <a:cubicBezTo>
                    <a:pt x="396" y="411"/>
                    <a:pt x="369" y="574"/>
                    <a:pt x="355" y="724"/>
                  </a:cubicBezTo>
                  <a:lnTo>
                    <a:pt x="355" y="778"/>
                  </a:lnTo>
                  <a:cubicBezTo>
                    <a:pt x="342" y="914"/>
                    <a:pt x="328" y="1201"/>
                    <a:pt x="315" y="1582"/>
                  </a:cubicBezTo>
                  <a:cubicBezTo>
                    <a:pt x="206" y="3434"/>
                    <a:pt x="1" y="7548"/>
                    <a:pt x="42" y="7548"/>
                  </a:cubicBezTo>
                  <a:cubicBezTo>
                    <a:pt x="82" y="7561"/>
                    <a:pt x="124" y="7561"/>
                    <a:pt x="164" y="7561"/>
                  </a:cubicBezTo>
                  <a:cubicBezTo>
                    <a:pt x="246" y="7634"/>
                    <a:pt x="488" y="7649"/>
                    <a:pt x="731" y="7649"/>
                  </a:cubicBezTo>
                  <a:cubicBezTo>
                    <a:pt x="894" y="7649"/>
                    <a:pt x="1057" y="7642"/>
                    <a:pt x="1172" y="7642"/>
                  </a:cubicBezTo>
                  <a:cubicBezTo>
                    <a:pt x="1459" y="7656"/>
                    <a:pt x="1744" y="7670"/>
                    <a:pt x="2031" y="7670"/>
                  </a:cubicBezTo>
                  <a:cubicBezTo>
                    <a:pt x="2207" y="7684"/>
                    <a:pt x="2385" y="7684"/>
                    <a:pt x="2561" y="7697"/>
                  </a:cubicBezTo>
                  <a:lnTo>
                    <a:pt x="3161" y="7697"/>
                  </a:lnTo>
                  <a:cubicBezTo>
                    <a:pt x="3284" y="7711"/>
                    <a:pt x="3406" y="7711"/>
                    <a:pt x="3542" y="7711"/>
                  </a:cubicBezTo>
                  <a:lnTo>
                    <a:pt x="5163" y="7711"/>
                  </a:lnTo>
                  <a:cubicBezTo>
                    <a:pt x="5354" y="7711"/>
                    <a:pt x="5545" y="7711"/>
                    <a:pt x="5735" y="7697"/>
                  </a:cubicBezTo>
                  <a:cubicBezTo>
                    <a:pt x="5980" y="7697"/>
                    <a:pt x="6226" y="7697"/>
                    <a:pt x="6457" y="7684"/>
                  </a:cubicBezTo>
                  <a:cubicBezTo>
                    <a:pt x="6661" y="7684"/>
                    <a:pt x="6852" y="7684"/>
                    <a:pt x="7043" y="7670"/>
                  </a:cubicBezTo>
                  <a:cubicBezTo>
                    <a:pt x="7301" y="7670"/>
                    <a:pt x="7573" y="7656"/>
                    <a:pt x="7833" y="7656"/>
                  </a:cubicBezTo>
                  <a:cubicBezTo>
                    <a:pt x="8009" y="7642"/>
                    <a:pt x="8173" y="7642"/>
                    <a:pt x="8350" y="7629"/>
                  </a:cubicBezTo>
                  <a:cubicBezTo>
                    <a:pt x="8759" y="7615"/>
                    <a:pt x="9153" y="7602"/>
                    <a:pt x="9562" y="7588"/>
                  </a:cubicBezTo>
                  <a:cubicBezTo>
                    <a:pt x="10012" y="7575"/>
                    <a:pt x="10448" y="7561"/>
                    <a:pt x="10883" y="7533"/>
                  </a:cubicBezTo>
                  <a:cubicBezTo>
                    <a:pt x="11033" y="7520"/>
                    <a:pt x="11169" y="7506"/>
                    <a:pt x="11319" y="7506"/>
                  </a:cubicBezTo>
                  <a:cubicBezTo>
                    <a:pt x="11619" y="7479"/>
                    <a:pt x="11932" y="7452"/>
                    <a:pt x="12231" y="7424"/>
                  </a:cubicBezTo>
                  <a:cubicBezTo>
                    <a:pt x="12300" y="7424"/>
                    <a:pt x="12382" y="7411"/>
                    <a:pt x="12449" y="7411"/>
                  </a:cubicBezTo>
                  <a:cubicBezTo>
                    <a:pt x="12939" y="7357"/>
                    <a:pt x="13675" y="7439"/>
                    <a:pt x="14070" y="7179"/>
                  </a:cubicBezTo>
                  <a:lnTo>
                    <a:pt x="14356" y="7139"/>
                  </a:lnTo>
                  <a:cubicBezTo>
                    <a:pt x="14343" y="7043"/>
                    <a:pt x="14329" y="6961"/>
                    <a:pt x="14316" y="6880"/>
                  </a:cubicBezTo>
                  <a:cubicBezTo>
                    <a:pt x="14343" y="6758"/>
                    <a:pt x="14356" y="6634"/>
                    <a:pt x="14329" y="6458"/>
                  </a:cubicBezTo>
                  <a:lnTo>
                    <a:pt x="14329" y="6458"/>
                  </a:lnTo>
                  <a:cubicBezTo>
                    <a:pt x="14288" y="6471"/>
                    <a:pt x="14234" y="6471"/>
                    <a:pt x="14192" y="6471"/>
                  </a:cubicBezTo>
                  <a:cubicBezTo>
                    <a:pt x="13838" y="5614"/>
                    <a:pt x="13008" y="5409"/>
                    <a:pt x="12068" y="5259"/>
                  </a:cubicBezTo>
                  <a:cubicBezTo>
                    <a:pt x="11810" y="5232"/>
                    <a:pt x="11564" y="5191"/>
                    <a:pt x="11319" y="5164"/>
                  </a:cubicBezTo>
                  <a:cubicBezTo>
                    <a:pt x="9998" y="4878"/>
                    <a:pt x="8663" y="4824"/>
                    <a:pt x="7370" y="4319"/>
                  </a:cubicBezTo>
                  <a:cubicBezTo>
                    <a:pt x="5939" y="3761"/>
                    <a:pt x="3420" y="1936"/>
                    <a:pt x="3420" y="2"/>
                  </a:cubicBezTo>
                  <a:cubicBezTo>
                    <a:pt x="3365" y="1"/>
                    <a:pt x="3309" y="1"/>
                    <a:pt x="3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7452411" y="2571042"/>
              <a:ext cx="746208" cy="1394209"/>
            </a:xfrm>
            <a:custGeom>
              <a:rect b="b" l="l" r="r" t="t"/>
              <a:pathLst>
                <a:path extrusionOk="0" h="76647" w="41023">
                  <a:moveTo>
                    <a:pt x="23428" y="0"/>
                  </a:moveTo>
                  <a:cubicBezTo>
                    <a:pt x="23427" y="0"/>
                    <a:pt x="23426" y="0"/>
                    <a:pt x="23426" y="1"/>
                  </a:cubicBezTo>
                  <a:cubicBezTo>
                    <a:pt x="21285" y="1777"/>
                    <a:pt x="18501" y="2213"/>
                    <a:pt x="15753" y="2213"/>
                  </a:cubicBezTo>
                  <a:cubicBezTo>
                    <a:pt x="15110" y="2213"/>
                    <a:pt x="14468" y="2189"/>
                    <a:pt x="13838" y="2153"/>
                  </a:cubicBezTo>
                  <a:cubicBezTo>
                    <a:pt x="9943" y="1948"/>
                    <a:pt x="6061" y="1430"/>
                    <a:pt x="2234" y="600"/>
                  </a:cubicBezTo>
                  <a:cubicBezTo>
                    <a:pt x="641" y="9384"/>
                    <a:pt x="0" y="18673"/>
                    <a:pt x="150" y="27634"/>
                  </a:cubicBezTo>
                  <a:cubicBezTo>
                    <a:pt x="300" y="36365"/>
                    <a:pt x="1743" y="45163"/>
                    <a:pt x="2670" y="53866"/>
                  </a:cubicBezTo>
                  <a:cubicBezTo>
                    <a:pt x="3078" y="57802"/>
                    <a:pt x="3664" y="61725"/>
                    <a:pt x="3950" y="65675"/>
                  </a:cubicBezTo>
                  <a:cubicBezTo>
                    <a:pt x="4182" y="68929"/>
                    <a:pt x="4645" y="72852"/>
                    <a:pt x="3051" y="75848"/>
                  </a:cubicBezTo>
                  <a:cubicBezTo>
                    <a:pt x="4435" y="76371"/>
                    <a:pt x="5919" y="76647"/>
                    <a:pt x="7398" y="76647"/>
                  </a:cubicBezTo>
                  <a:cubicBezTo>
                    <a:pt x="7885" y="76647"/>
                    <a:pt x="8371" y="76617"/>
                    <a:pt x="8853" y="76556"/>
                  </a:cubicBezTo>
                  <a:cubicBezTo>
                    <a:pt x="8976" y="76529"/>
                    <a:pt x="9125" y="76502"/>
                    <a:pt x="9180" y="76380"/>
                  </a:cubicBezTo>
                  <a:cubicBezTo>
                    <a:pt x="9207" y="76311"/>
                    <a:pt x="9180" y="76229"/>
                    <a:pt x="9167" y="76162"/>
                  </a:cubicBezTo>
                  <a:cubicBezTo>
                    <a:pt x="7778" y="70932"/>
                    <a:pt x="9521" y="66356"/>
                    <a:pt x="9997" y="61153"/>
                  </a:cubicBezTo>
                  <a:cubicBezTo>
                    <a:pt x="10583" y="56181"/>
                    <a:pt x="10324" y="51102"/>
                    <a:pt x="9248" y="46226"/>
                  </a:cubicBezTo>
                  <a:cubicBezTo>
                    <a:pt x="8077" y="40996"/>
                    <a:pt x="9003" y="36433"/>
                    <a:pt x="9739" y="31162"/>
                  </a:cubicBezTo>
                  <a:cubicBezTo>
                    <a:pt x="10610" y="24843"/>
                    <a:pt x="12231" y="18564"/>
                    <a:pt x="11564" y="12122"/>
                  </a:cubicBezTo>
                  <a:lnTo>
                    <a:pt x="11564" y="12122"/>
                  </a:lnTo>
                  <a:cubicBezTo>
                    <a:pt x="12094" y="12217"/>
                    <a:pt x="12639" y="12299"/>
                    <a:pt x="13171" y="12395"/>
                  </a:cubicBezTo>
                  <a:cubicBezTo>
                    <a:pt x="15091" y="19586"/>
                    <a:pt x="17488" y="26205"/>
                    <a:pt x="20689" y="32837"/>
                  </a:cubicBezTo>
                  <a:cubicBezTo>
                    <a:pt x="22255" y="36066"/>
                    <a:pt x="23849" y="39293"/>
                    <a:pt x="24911" y="42725"/>
                  </a:cubicBezTo>
                  <a:cubicBezTo>
                    <a:pt x="26341" y="47274"/>
                    <a:pt x="27430" y="51905"/>
                    <a:pt x="28888" y="56440"/>
                  </a:cubicBezTo>
                  <a:cubicBezTo>
                    <a:pt x="29909" y="59600"/>
                    <a:pt x="30849" y="62787"/>
                    <a:pt x="31734" y="65974"/>
                  </a:cubicBezTo>
                  <a:cubicBezTo>
                    <a:pt x="32184" y="67594"/>
                    <a:pt x="32769" y="69256"/>
                    <a:pt x="33042" y="70905"/>
                  </a:cubicBezTo>
                  <a:cubicBezTo>
                    <a:pt x="33137" y="71462"/>
                    <a:pt x="33150" y="75058"/>
                    <a:pt x="33600" y="75263"/>
                  </a:cubicBezTo>
                  <a:cubicBezTo>
                    <a:pt x="34569" y="75680"/>
                    <a:pt x="35623" y="75886"/>
                    <a:pt x="36680" y="75886"/>
                  </a:cubicBezTo>
                  <a:cubicBezTo>
                    <a:pt x="38209" y="75886"/>
                    <a:pt x="39742" y="75455"/>
                    <a:pt x="41023" y="74609"/>
                  </a:cubicBezTo>
                  <a:cubicBezTo>
                    <a:pt x="39157" y="73928"/>
                    <a:pt x="38680" y="70823"/>
                    <a:pt x="38190" y="69174"/>
                  </a:cubicBezTo>
                  <a:cubicBezTo>
                    <a:pt x="37509" y="66873"/>
                    <a:pt x="37005" y="64516"/>
                    <a:pt x="36515" y="62174"/>
                  </a:cubicBezTo>
                  <a:cubicBezTo>
                    <a:pt x="35166" y="55909"/>
                    <a:pt x="33831" y="49631"/>
                    <a:pt x="32497" y="43366"/>
                  </a:cubicBezTo>
                  <a:cubicBezTo>
                    <a:pt x="31231" y="37482"/>
                    <a:pt x="29609" y="31639"/>
                    <a:pt x="28683" y="25673"/>
                  </a:cubicBezTo>
                  <a:cubicBezTo>
                    <a:pt x="27812" y="20076"/>
                    <a:pt x="26818" y="14505"/>
                    <a:pt x="25714" y="8948"/>
                  </a:cubicBezTo>
                  <a:cubicBezTo>
                    <a:pt x="25566" y="8203"/>
                    <a:pt x="23542" y="0"/>
                    <a:pt x="23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7858466" y="3233012"/>
              <a:ext cx="172441" cy="353795"/>
            </a:xfrm>
            <a:custGeom>
              <a:rect b="b" l="l" r="r" t="t"/>
              <a:pathLst>
                <a:path extrusionOk="0" h="19450" w="9480">
                  <a:moveTo>
                    <a:pt x="9262" y="2465"/>
                  </a:moveTo>
                  <a:cubicBezTo>
                    <a:pt x="9220" y="2479"/>
                    <a:pt x="9193" y="2479"/>
                    <a:pt x="9153" y="2492"/>
                  </a:cubicBezTo>
                  <a:lnTo>
                    <a:pt x="9480" y="3881"/>
                  </a:lnTo>
                  <a:cubicBezTo>
                    <a:pt x="9411" y="3418"/>
                    <a:pt x="9329" y="2942"/>
                    <a:pt x="9262" y="2465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362" y="3160"/>
                    <a:pt x="2547" y="6387"/>
                    <a:pt x="3555" y="9670"/>
                  </a:cubicBezTo>
                  <a:cubicBezTo>
                    <a:pt x="4236" y="11863"/>
                    <a:pt x="4562" y="14083"/>
                    <a:pt x="5271" y="16235"/>
                  </a:cubicBezTo>
                  <a:cubicBezTo>
                    <a:pt x="5625" y="17310"/>
                    <a:pt x="6006" y="18387"/>
                    <a:pt x="6374" y="19449"/>
                  </a:cubicBezTo>
                  <a:cubicBezTo>
                    <a:pt x="5012" y="15118"/>
                    <a:pt x="3950" y="10691"/>
                    <a:pt x="2588" y="6333"/>
                  </a:cubicBezTo>
                  <a:cubicBezTo>
                    <a:pt x="1920" y="4168"/>
                    <a:pt x="1035" y="2084"/>
                    <a:pt x="82" y="28"/>
                  </a:cubicBezTo>
                  <a:cubicBezTo>
                    <a:pt x="55" y="13"/>
                    <a:pt x="28" y="13"/>
                    <a:pt x="0" y="0"/>
                  </a:cubicBezTo>
                  <a:close/>
                </a:path>
              </a:pathLst>
            </a:custGeom>
            <a:solidFill>
              <a:srgbClr val="E1D0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7856720" y="3229283"/>
              <a:ext cx="3256" cy="4238"/>
            </a:xfrm>
            <a:custGeom>
              <a:rect b="b" l="l" r="r" t="t"/>
              <a:pathLst>
                <a:path extrusionOk="0" h="233" w="179">
                  <a:moveTo>
                    <a:pt x="0" y="1"/>
                  </a:moveTo>
                  <a:cubicBezTo>
                    <a:pt x="28" y="69"/>
                    <a:pt x="69" y="137"/>
                    <a:pt x="96" y="205"/>
                  </a:cubicBezTo>
                  <a:cubicBezTo>
                    <a:pt x="124" y="218"/>
                    <a:pt x="151" y="218"/>
                    <a:pt x="178" y="233"/>
                  </a:cubicBezTo>
                  <a:cubicBezTo>
                    <a:pt x="137" y="151"/>
                    <a:pt x="109" y="82"/>
                    <a:pt x="82" y="15"/>
                  </a:cubicBezTo>
                  <a:cubicBezTo>
                    <a:pt x="55" y="15"/>
                    <a:pt x="28" y="1"/>
                    <a:pt x="0" y="1"/>
                  </a:cubicBezTo>
                  <a:close/>
                </a:path>
              </a:pathLst>
            </a:custGeom>
            <a:solidFill>
              <a:srgbClr val="3A3B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7828725" y="3168347"/>
              <a:ext cx="29504" cy="61209"/>
            </a:xfrm>
            <a:custGeom>
              <a:rect b="b" l="l" r="r" t="t"/>
              <a:pathLst>
                <a:path extrusionOk="0" h="3365" w="1622">
                  <a:moveTo>
                    <a:pt x="1" y="0"/>
                  </a:moveTo>
                  <a:cubicBezTo>
                    <a:pt x="77" y="155"/>
                    <a:pt x="152" y="310"/>
                    <a:pt x="228" y="465"/>
                  </a:cubicBezTo>
                  <a:lnTo>
                    <a:pt x="228" y="465"/>
                  </a:lnTo>
                  <a:cubicBezTo>
                    <a:pt x="153" y="310"/>
                    <a:pt x="77" y="155"/>
                    <a:pt x="1" y="0"/>
                  </a:cubicBezTo>
                  <a:close/>
                  <a:moveTo>
                    <a:pt x="228" y="465"/>
                  </a:moveTo>
                  <a:lnTo>
                    <a:pt x="228" y="465"/>
                  </a:lnTo>
                  <a:cubicBezTo>
                    <a:pt x="687" y="1417"/>
                    <a:pt x="1118" y="2379"/>
                    <a:pt x="1539" y="3351"/>
                  </a:cubicBezTo>
                  <a:cubicBezTo>
                    <a:pt x="1567" y="3351"/>
                    <a:pt x="1594" y="3365"/>
                    <a:pt x="1621" y="3365"/>
                  </a:cubicBezTo>
                  <a:cubicBezTo>
                    <a:pt x="1164" y="2391"/>
                    <a:pt x="697" y="1427"/>
                    <a:pt x="228" y="465"/>
                  </a:cubicBezTo>
                  <a:close/>
                </a:path>
              </a:pathLst>
            </a:custGeom>
            <a:solidFill>
              <a:srgbClr val="272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7603024" y="3669263"/>
              <a:ext cx="454641" cy="262136"/>
            </a:xfrm>
            <a:custGeom>
              <a:rect b="b" l="l" r="r" t="t"/>
              <a:pathLst>
                <a:path extrusionOk="0" h="14411" w="24994">
                  <a:moveTo>
                    <a:pt x="21834" y="1"/>
                  </a:moveTo>
                  <a:lnTo>
                    <a:pt x="21834" y="1"/>
                  </a:lnTo>
                  <a:cubicBezTo>
                    <a:pt x="21901" y="355"/>
                    <a:pt x="22025" y="736"/>
                    <a:pt x="22174" y="1118"/>
                  </a:cubicBezTo>
                  <a:cubicBezTo>
                    <a:pt x="22065" y="751"/>
                    <a:pt x="21943" y="369"/>
                    <a:pt x="21834" y="1"/>
                  </a:cubicBezTo>
                  <a:close/>
                  <a:moveTo>
                    <a:pt x="24204" y="8173"/>
                  </a:moveTo>
                  <a:lnTo>
                    <a:pt x="24204" y="8173"/>
                  </a:lnTo>
                  <a:cubicBezTo>
                    <a:pt x="24489" y="9426"/>
                    <a:pt x="24721" y="10666"/>
                    <a:pt x="24843" y="11946"/>
                  </a:cubicBezTo>
                  <a:cubicBezTo>
                    <a:pt x="24816" y="11278"/>
                    <a:pt x="24789" y="10720"/>
                    <a:pt x="24762" y="10530"/>
                  </a:cubicBezTo>
                  <a:cubicBezTo>
                    <a:pt x="24625" y="9740"/>
                    <a:pt x="24435" y="8950"/>
                    <a:pt x="24204" y="8173"/>
                  </a:cubicBezTo>
                  <a:close/>
                  <a:moveTo>
                    <a:pt x="24952" y="13417"/>
                  </a:moveTo>
                  <a:cubicBezTo>
                    <a:pt x="24952" y="13526"/>
                    <a:pt x="24952" y="13621"/>
                    <a:pt x="24966" y="13717"/>
                  </a:cubicBezTo>
                  <a:lnTo>
                    <a:pt x="24966" y="13798"/>
                  </a:lnTo>
                  <a:lnTo>
                    <a:pt x="24994" y="13798"/>
                  </a:lnTo>
                  <a:cubicBezTo>
                    <a:pt x="24979" y="13675"/>
                    <a:pt x="24966" y="13553"/>
                    <a:pt x="24952" y="13417"/>
                  </a:cubicBezTo>
                  <a:close/>
                  <a:moveTo>
                    <a:pt x="1227" y="4387"/>
                  </a:moveTo>
                  <a:lnTo>
                    <a:pt x="1227" y="4387"/>
                  </a:lnTo>
                  <a:cubicBezTo>
                    <a:pt x="669" y="7737"/>
                    <a:pt x="1" y="10951"/>
                    <a:pt x="587" y="14411"/>
                  </a:cubicBezTo>
                  <a:cubicBezTo>
                    <a:pt x="273" y="10993"/>
                    <a:pt x="736" y="7724"/>
                    <a:pt x="1227" y="4387"/>
                  </a:cubicBez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7606498" y="3920249"/>
              <a:ext cx="474686" cy="46585"/>
            </a:xfrm>
            <a:custGeom>
              <a:rect b="b" l="l" r="r" t="t"/>
              <a:pathLst>
                <a:path extrusionOk="0" h="2561" w="26096">
                  <a:moveTo>
                    <a:pt x="24775" y="0"/>
                  </a:moveTo>
                  <a:cubicBezTo>
                    <a:pt x="24788" y="327"/>
                    <a:pt x="24816" y="681"/>
                    <a:pt x="25006" y="939"/>
                  </a:cubicBezTo>
                  <a:cubicBezTo>
                    <a:pt x="24925" y="749"/>
                    <a:pt x="24857" y="409"/>
                    <a:pt x="24803" y="0"/>
                  </a:cubicBezTo>
                  <a:close/>
                  <a:moveTo>
                    <a:pt x="25170" y="1103"/>
                  </a:moveTo>
                  <a:lnTo>
                    <a:pt x="25170" y="1103"/>
                  </a:lnTo>
                  <a:cubicBezTo>
                    <a:pt x="25442" y="1321"/>
                    <a:pt x="25756" y="1484"/>
                    <a:pt x="26083" y="1593"/>
                  </a:cubicBezTo>
                  <a:cubicBezTo>
                    <a:pt x="26096" y="1539"/>
                    <a:pt x="26096" y="1484"/>
                    <a:pt x="26096" y="1430"/>
                  </a:cubicBezTo>
                  <a:cubicBezTo>
                    <a:pt x="25783" y="1335"/>
                    <a:pt x="25469" y="1226"/>
                    <a:pt x="25170" y="1103"/>
                  </a:cubicBezTo>
                  <a:close/>
                  <a:moveTo>
                    <a:pt x="614" y="2316"/>
                  </a:moveTo>
                  <a:cubicBezTo>
                    <a:pt x="560" y="2356"/>
                    <a:pt x="464" y="2370"/>
                    <a:pt x="382" y="2383"/>
                  </a:cubicBezTo>
                  <a:cubicBezTo>
                    <a:pt x="260" y="2397"/>
                    <a:pt x="124" y="2410"/>
                    <a:pt x="1" y="2425"/>
                  </a:cubicBezTo>
                  <a:cubicBezTo>
                    <a:pt x="1" y="2465"/>
                    <a:pt x="15" y="2519"/>
                    <a:pt x="15" y="2561"/>
                  </a:cubicBezTo>
                  <a:cubicBezTo>
                    <a:pt x="233" y="2561"/>
                    <a:pt x="451" y="2547"/>
                    <a:pt x="654" y="2519"/>
                  </a:cubicBezTo>
                  <a:lnTo>
                    <a:pt x="614" y="2316"/>
                  </a:lnTo>
                  <a:close/>
                </a:path>
              </a:pathLst>
            </a:custGeom>
            <a:solidFill>
              <a:srgbClr val="A095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7519295" y="3954919"/>
              <a:ext cx="87476" cy="12151"/>
            </a:xfrm>
            <a:custGeom>
              <a:rect b="b" l="l" r="r" t="t"/>
              <a:pathLst>
                <a:path extrusionOk="0" h="668" w="4809">
                  <a:moveTo>
                    <a:pt x="42" y="1"/>
                  </a:moveTo>
                  <a:lnTo>
                    <a:pt x="0" y="41"/>
                  </a:lnTo>
                  <a:cubicBezTo>
                    <a:pt x="1377" y="450"/>
                    <a:pt x="2820" y="668"/>
                    <a:pt x="4264" y="668"/>
                  </a:cubicBezTo>
                  <a:cubicBezTo>
                    <a:pt x="4455" y="668"/>
                    <a:pt x="4631" y="668"/>
                    <a:pt x="4809" y="655"/>
                  </a:cubicBezTo>
                  <a:cubicBezTo>
                    <a:pt x="4809" y="613"/>
                    <a:pt x="4795" y="559"/>
                    <a:pt x="4795" y="519"/>
                  </a:cubicBezTo>
                  <a:cubicBezTo>
                    <a:pt x="4427" y="546"/>
                    <a:pt x="4073" y="559"/>
                    <a:pt x="3705" y="559"/>
                  </a:cubicBezTo>
                  <a:cubicBezTo>
                    <a:pt x="2466" y="559"/>
                    <a:pt x="1226" y="368"/>
                    <a:pt x="42" y="1"/>
                  </a:cubicBezTo>
                  <a:close/>
                </a:path>
              </a:pathLst>
            </a:custGeom>
            <a:solidFill>
              <a:srgbClr val="7932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8080930" y="3946242"/>
              <a:ext cx="67903" cy="7458"/>
            </a:xfrm>
            <a:custGeom>
              <a:rect b="b" l="l" r="r" t="t"/>
              <a:pathLst>
                <a:path extrusionOk="0" h="410" w="3733">
                  <a:moveTo>
                    <a:pt x="14" y="1"/>
                  </a:moveTo>
                  <a:cubicBezTo>
                    <a:pt x="14" y="55"/>
                    <a:pt x="14" y="110"/>
                    <a:pt x="1" y="164"/>
                  </a:cubicBezTo>
                  <a:cubicBezTo>
                    <a:pt x="504" y="342"/>
                    <a:pt x="1049" y="409"/>
                    <a:pt x="1608" y="409"/>
                  </a:cubicBezTo>
                  <a:cubicBezTo>
                    <a:pt x="2316" y="409"/>
                    <a:pt x="3052" y="300"/>
                    <a:pt x="3733" y="124"/>
                  </a:cubicBezTo>
                  <a:lnTo>
                    <a:pt x="3733" y="124"/>
                  </a:lnTo>
                  <a:cubicBezTo>
                    <a:pt x="3201" y="233"/>
                    <a:pt x="2670" y="287"/>
                    <a:pt x="2126" y="287"/>
                  </a:cubicBezTo>
                  <a:cubicBezTo>
                    <a:pt x="1417" y="287"/>
                    <a:pt x="695" y="191"/>
                    <a:pt x="14" y="1"/>
                  </a:cubicBezTo>
                  <a:close/>
                </a:path>
              </a:pathLst>
            </a:custGeom>
            <a:solidFill>
              <a:srgbClr val="7932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7469509" y="2692187"/>
              <a:ext cx="712520" cy="1272900"/>
            </a:xfrm>
            <a:custGeom>
              <a:rect b="b" l="l" r="r" t="t"/>
              <a:pathLst>
                <a:path extrusionOk="0" h="69978" w="39171">
                  <a:moveTo>
                    <a:pt x="10256" y="0"/>
                  </a:moveTo>
                  <a:cubicBezTo>
                    <a:pt x="10174" y="2588"/>
                    <a:pt x="10119" y="5163"/>
                    <a:pt x="10052" y="7750"/>
                  </a:cubicBezTo>
                  <a:cubicBezTo>
                    <a:pt x="10092" y="9984"/>
                    <a:pt x="10188" y="12218"/>
                    <a:pt x="10364" y="14437"/>
                  </a:cubicBezTo>
                  <a:cubicBezTo>
                    <a:pt x="10610" y="12517"/>
                    <a:pt x="10773" y="10583"/>
                    <a:pt x="10773" y="8635"/>
                  </a:cubicBezTo>
                  <a:cubicBezTo>
                    <a:pt x="10773" y="7587"/>
                    <a:pt x="10733" y="6525"/>
                    <a:pt x="10624" y="5462"/>
                  </a:cubicBezTo>
                  <a:lnTo>
                    <a:pt x="10624" y="5462"/>
                  </a:lnTo>
                  <a:cubicBezTo>
                    <a:pt x="11154" y="5557"/>
                    <a:pt x="11699" y="5639"/>
                    <a:pt x="12231" y="5735"/>
                  </a:cubicBezTo>
                  <a:cubicBezTo>
                    <a:pt x="14151" y="12926"/>
                    <a:pt x="16548" y="19545"/>
                    <a:pt x="19749" y="26177"/>
                  </a:cubicBezTo>
                  <a:cubicBezTo>
                    <a:pt x="20294" y="27294"/>
                    <a:pt x="20839" y="28411"/>
                    <a:pt x="21369" y="29542"/>
                  </a:cubicBezTo>
                  <a:cubicBezTo>
                    <a:pt x="21396" y="29609"/>
                    <a:pt x="21424" y="29678"/>
                    <a:pt x="21465" y="29760"/>
                  </a:cubicBezTo>
                  <a:cubicBezTo>
                    <a:pt x="22418" y="31816"/>
                    <a:pt x="23303" y="33900"/>
                    <a:pt x="23971" y="36065"/>
                  </a:cubicBezTo>
                  <a:cubicBezTo>
                    <a:pt x="25333" y="40423"/>
                    <a:pt x="26395" y="44850"/>
                    <a:pt x="27757" y="49181"/>
                  </a:cubicBezTo>
                  <a:cubicBezTo>
                    <a:pt x="28220" y="50502"/>
                    <a:pt x="28684" y="51823"/>
                    <a:pt x="29119" y="53158"/>
                  </a:cubicBezTo>
                  <a:cubicBezTo>
                    <a:pt x="29119" y="53335"/>
                    <a:pt x="29132" y="53512"/>
                    <a:pt x="29174" y="53716"/>
                  </a:cubicBezTo>
                  <a:cubicBezTo>
                    <a:pt x="29283" y="54084"/>
                    <a:pt x="29405" y="54466"/>
                    <a:pt x="29514" y="54833"/>
                  </a:cubicBezTo>
                  <a:cubicBezTo>
                    <a:pt x="29746" y="55487"/>
                    <a:pt x="30045" y="56140"/>
                    <a:pt x="30195" y="56672"/>
                  </a:cubicBezTo>
                  <a:cubicBezTo>
                    <a:pt x="30549" y="57925"/>
                    <a:pt x="30890" y="59178"/>
                    <a:pt x="31203" y="60444"/>
                  </a:cubicBezTo>
                  <a:cubicBezTo>
                    <a:pt x="31326" y="60934"/>
                    <a:pt x="31435" y="61412"/>
                    <a:pt x="31544" y="61888"/>
                  </a:cubicBezTo>
                  <a:cubicBezTo>
                    <a:pt x="31775" y="62665"/>
                    <a:pt x="31965" y="63455"/>
                    <a:pt x="32102" y="64245"/>
                  </a:cubicBezTo>
                  <a:cubicBezTo>
                    <a:pt x="32129" y="64435"/>
                    <a:pt x="32156" y="64993"/>
                    <a:pt x="32183" y="65661"/>
                  </a:cubicBezTo>
                  <a:cubicBezTo>
                    <a:pt x="32238" y="66137"/>
                    <a:pt x="32279" y="66642"/>
                    <a:pt x="32292" y="67132"/>
                  </a:cubicBezTo>
                  <a:cubicBezTo>
                    <a:pt x="32306" y="67268"/>
                    <a:pt x="32319" y="67390"/>
                    <a:pt x="32334" y="67513"/>
                  </a:cubicBezTo>
                  <a:cubicBezTo>
                    <a:pt x="32388" y="67922"/>
                    <a:pt x="32456" y="68262"/>
                    <a:pt x="32537" y="68452"/>
                  </a:cubicBezTo>
                  <a:cubicBezTo>
                    <a:pt x="32579" y="68507"/>
                    <a:pt x="32619" y="68548"/>
                    <a:pt x="32674" y="68589"/>
                  </a:cubicBezTo>
                  <a:lnTo>
                    <a:pt x="32701" y="68616"/>
                  </a:lnTo>
                  <a:cubicBezTo>
                    <a:pt x="33000" y="68739"/>
                    <a:pt x="33314" y="68848"/>
                    <a:pt x="33627" y="68943"/>
                  </a:cubicBezTo>
                  <a:cubicBezTo>
                    <a:pt x="34308" y="69133"/>
                    <a:pt x="35030" y="69229"/>
                    <a:pt x="35739" y="69229"/>
                  </a:cubicBezTo>
                  <a:cubicBezTo>
                    <a:pt x="36283" y="69229"/>
                    <a:pt x="36814" y="69175"/>
                    <a:pt x="37346" y="69066"/>
                  </a:cubicBezTo>
                  <a:cubicBezTo>
                    <a:pt x="38012" y="68888"/>
                    <a:pt x="38639" y="68670"/>
                    <a:pt x="39171" y="68439"/>
                  </a:cubicBezTo>
                  <a:lnTo>
                    <a:pt x="39171" y="68439"/>
                  </a:lnTo>
                  <a:cubicBezTo>
                    <a:pt x="39129" y="68452"/>
                    <a:pt x="39102" y="68452"/>
                    <a:pt x="39062" y="68452"/>
                  </a:cubicBezTo>
                  <a:cubicBezTo>
                    <a:pt x="38258" y="68452"/>
                    <a:pt x="36542" y="65456"/>
                    <a:pt x="36296" y="65034"/>
                  </a:cubicBezTo>
                  <a:cubicBezTo>
                    <a:pt x="35493" y="63564"/>
                    <a:pt x="35003" y="61929"/>
                    <a:pt x="34526" y="60322"/>
                  </a:cubicBezTo>
                  <a:cubicBezTo>
                    <a:pt x="33859" y="58047"/>
                    <a:pt x="33805" y="55950"/>
                    <a:pt x="33681" y="53648"/>
                  </a:cubicBezTo>
                  <a:cubicBezTo>
                    <a:pt x="33641" y="52831"/>
                    <a:pt x="33627" y="51960"/>
                    <a:pt x="33191" y="51279"/>
                  </a:cubicBezTo>
                  <a:cubicBezTo>
                    <a:pt x="32906" y="50829"/>
                    <a:pt x="32470" y="50529"/>
                    <a:pt x="32102" y="50148"/>
                  </a:cubicBezTo>
                  <a:cubicBezTo>
                    <a:pt x="31217" y="49249"/>
                    <a:pt x="30794" y="47955"/>
                    <a:pt x="30400" y="46716"/>
                  </a:cubicBezTo>
                  <a:cubicBezTo>
                    <a:pt x="30249" y="46252"/>
                    <a:pt x="30100" y="45749"/>
                    <a:pt x="30195" y="45272"/>
                  </a:cubicBezTo>
                  <a:cubicBezTo>
                    <a:pt x="30263" y="44823"/>
                    <a:pt x="30631" y="44400"/>
                    <a:pt x="31039" y="44400"/>
                  </a:cubicBezTo>
                  <a:cubicBezTo>
                    <a:pt x="31081" y="44400"/>
                    <a:pt x="31108" y="44400"/>
                    <a:pt x="31148" y="44414"/>
                  </a:cubicBezTo>
                  <a:cubicBezTo>
                    <a:pt x="28847" y="42072"/>
                    <a:pt x="27226" y="38980"/>
                    <a:pt x="26559" y="35658"/>
                  </a:cubicBezTo>
                  <a:lnTo>
                    <a:pt x="26559" y="35658"/>
                  </a:lnTo>
                  <a:cubicBezTo>
                    <a:pt x="26601" y="35862"/>
                    <a:pt x="27009" y="35943"/>
                    <a:pt x="27567" y="35943"/>
                  </a:cubicBezTo>
                  <a:cubicBezTo>
                    <a:pt x="28860" y="35943"/>
                    <a:pt x="30944" y="35493"/>
                    <a:pt x="31094" y="35099"/>
                  </a:cubicBezTo>
                  <a:cubicBezTo>
                    <a:pt x="31121" y="35044"/>
                    <a:pt x="31108" y="34975"/>
                    <a:pt x="31094" y="34921"/>
                  </a:cubicBezTo>
                  <a:cubicBezTo>
                    <a:pt x="31012" y="34485"/>
                    <a:pt x="30930" y="34049"/>
                    <a:pt x="30863" y="33613"/>
                  </a:cubicBezTo>
                  <a:lnTo>
                    <a:pt x="30536" y="32224"/>
                  </a:lnTo>
                  <a:cubicBezTo>
                    <a:pt x="28697" y="32497"/>
                    <a:pt x="26844" y="32674"/>
                    <a:pt x="24979" y="32756"/>
                  </a:cubicBezTo>
                  <a:cubicBezTo>
                    <a:pt x="24407" y="32756"/>
                    <a:pt x="23345" y="29391"/>
                    <a:pt x="23058" y="28697"/>
                  </a:cubicBezTo>
                  <a:cubicBezTo>
                    <a:pt x="20021" y="22187"/>
                    <a:pt x="17202" y="15513"/>
                    <a:pt x="15091" y="8649"/>
                  </a:cubicBezTo>
                  <a:cubicBezTo>
                    <a:pt x="13893" y="6034"/>
                    <a:pt x="13225" y="2942"/>
                    <a:pt x="12707" y="82"/>
                  </a:cubicBezTo>
                  <a:lnTo>
                    <a:pt x="12407" y="82"/>
                  </a:lnTo>
                  <a:cubicBezTo>
                    <a:pt x="11699" y="82"/>
                    <a:pt x="10978" y="55"/>
                    <a:pt x="10256" y="0"/>
                  </a:cubicBezTo>
                  <a:close/>
                  <a:moveTo>
                    <a:pt x="0" y="31652"/>
                  </a:moveTo>
                  <a:lnTo>
                    <a:pt x="0" y="31652"/>
                  </a:lnTo>
                  <a:cubicBezTo>
                    <a:pt x="246" y="33641"/>
                    <a:pt x="545" y="36038"/>
                    <a:pt x="422" y="36092"/>
                  </a:cubicBezTo>
                  <a:cubicBezTo>
                    <a:pt x="709" y="35970"/>
                    <a:pt x="994" y="35916"/>
                    <a:pt x="1294" y="35916"/>
                  </a:cubicBezTo>
                  <a:cubicBezTo>
                    <a:pt x="2247" y="35916"/>
                    <a:pt x="3201" y="36460"/>
                    <a:pt x="3800" y="37278"/>
                  </a:cubicBezTo>
                  <a:cubicBezTo>
                    <a:pt x="4577" y="38353"/>
                    <a:pt x="4795" y="39784"/>
                    <a:pt x="4699" y="41146"/>
                  </a:cubicBezTo>
                  <a:cubicBezTo>
                    <a:pt x="4590" y="42493"/>
                    <a:pt x="4181" y="43788"/>
                    <a:pt x="3787" y="45081"/>
                  </a:cubicBezTo>
                  <a:cubicBezTo>
                    <a:pt x="3691" y="45435"/>
                    <a:pt x="3582" y="45804"/>
                    <a:pt x="3651" y="46171"/>
                  </a:cubicBezTo>
                  <a:cubicBezTo>
                    <a:pt x="3745" y="46730"/>
                    <a:pt x="4236" y="47138"/>
                    <a:pt x="4753" y="47247"/>
                  </a:cubicBezTo>
                  <a:cubicBezTo>
                    <a:pt x="4876" y="47274"/>
                    <a:pt x="5012" y="47288"/>
                    <a:pt x="5149" y="47288"/>
                  </a:cubicBezTo>
                  <a:cubicBezTo>
                    <a:pt x="5543" y="47288"/>
                    <a:pt x="5939" y="47179"/>
                    <a:pt x="6306" y="47029"/>
                  </a:cubicBezTo>
                  <a:lnTo>
                    <a:pt x="6306" y="47029"/>
                  </a:lnTo>
                  <a:cubicBezTo>
                    <a:pt x="6320" y="49426"/>
                    <a:pt x="5870" y="51809"/>
                    <a:pt x="4985" y="54003"/>
                  </a:cubicBezTo>
                  <a:cubicBezTo>
                    <a:pt x="4644" y="54847"/>
                    <a:pt x="4223" y="55691"/>
                    <a:pt x="4250" y="56618"/>
                  </a:cubicBezTo>
                  <a:cubicBezTo>
                    <a:pt x="4277" y="57529"/>
                    <a:pt x="4740" y="58361"/>
                    <a:pt x="5067" y="59205"/>
                  </a:cubicBezTo>
                  <a:cubicBezTo>
                    <a:pt x="6388" y="62623"/>
                    <a:pt x="5612" y="66996"/>
                    <a:pt x="2779" y="69420"/>
                  </a:cubicBezTo>
                  <a:cubicBezTo>
                    <a:pt x="3963" y="69787"/>
                    <a:pt x="5203" y="69978"/>
                    <a:pt x="6442" y="69978"/>
                  </a:cubicBezTo>
                  <a:cubicBezTo>
                    <a:pt x="6810" y="69978"/>
                    <a:pt x="7164" y="69965"/>
                    <a:pt x="7532" y="69938"/>
                  </a:cubicBezTo>
                  <a:cubicBezTo>
                    <a:pt x="7655" y="69923"/>
                    <a:pt x="7791" y="69910"/>
                    <a:pt x="7913" y="69896"/>
                  </a:cubicBezTo>
                  <a:cubicBezTo>
                    <a:pt x="7995" y="69883"/>
                    <a:pt x="8091" y="69869"/>
                    <a:pt x="8145" y="69829"/>
                  </a:cubicBezTo>
                  <a:cubicBezTo>
                    <a:pt x="8049" y="69257"/>
                    <a:pt x="7982" y="68685"/>
                    <a:pt x="7927" y="68126"/>
                  </a:cubicBezTo>
                  <a:cubicBezTo>
                    <a:pt x="7341" y="64666"/>
                    <a:pt x="8009" y="61452"/>
                    <a:pt x="8567" y="58102"/>
                  </a:cubicBezTo>
                  <a:cubicBezTo>
                    <a:pt x="8744" y="56917"/>
                    <a:pt x="8921" y="55719"/>
                    <a:pt x="9057" y="54493"/>
                  </a:cubicBezTo>
                  <a:cubicBezTo>
                    <a:pt x="9262" y="52763"/>
                    <a:pt x="9357" y="51033"/>
                    <a:pt x="9357" y="49290"/>
                  </a:cubicBezTo>
                  <a:cubicBezTo>
                    <a:pt x="9357" y="46021"/>
                    <a:pt x="9003" y="42739"/>
                    <a:pt x="8308" y="39566"/>
                  </a:cubicBezTo>
                  <a:cubicBezTo>
                    <a:pt x="7900" y="37768"/>
                    <a:pt x="7749" y="36052"/>
                    <a:pt x="7749" y="34363"/>
                  </a:cubicBezTo>
                  <a:cubicBezTo>
                    <a:pt x="7749" y="33968"/>
                    <a:pt x="7764" y="33559"/>
                    <a:pt x="7777" y="33150"/>
                  </a:cubicBezTo>
                  <a:cubicBezTo>
                    <a:pt x="7368" y="33123"/>
                    <a:pt x="6974" y="33069"/>
                    <a:pt x="6565" y="33028"/>
                  </a:cubicBezTo>
                  <a:cubicBezTo>
                    <a:pt x="6374" y="33083"/>
                    <a:pt x="6184" y="33110"/>
                    <a:pt x="5993" y="33110"/>
                  </a:cubicBezTo>
                  <a:cubicBezTo>
                    <a:pt x="5543" y="33110"/>
                    <a:pt x="5107" y="32974"/>
                    <a:pt x="4699" y="32756"/>
                  </a:cubicBezTo>
                  <a:cubicBezTo>
                    <a:pt x="3119" y="32484"/>
                    <a:pt x="1539" y="32115"/>
                    <a:pt x="0" y="31652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7474457" y="1968607"/>
              <a:ext cx="441235" cy="725053"/>
            </a:xfrm>
            <a:custGeom>
              <a:rect b="b" l="l" r="r" t="t"/>
              <a:pathLst>
                <a:path extrusionOk="0" h="39860" w="24257">
                  <a:moveTo>
                    <a:pt x="13162" y="1"/>
                  </a:moveTo>
                  <a:cubicBezTo>
                    <a:pt x="10884" y="1"/>
                    <a:pt x="8605" y="255"/>
                    <a:pt x="6442" y="1059"/>
                  </a:cubicBezTo>
                  <a:cubicBezTo>
                    <a:pt x="2289" y="2612"/>
                    <a:pt x="1826" y="7351"/>
                    <a:pt x="2411" y="11478"/>
                  </a:cubicBezTo>
                  <a:cubicBezTo>
                    <a:pt x="2806" y="14188"/>
                    <a:pt x="3637" y="16789"/>
                    <a:pt x="4345" y="19418"/>
                  </a:cubicBezTo>
                  <a:cubicBezTo>
                    <a:pt x="4550" y="20194"/>
                    <a:pt x="4754" y="21011"/>
                    <a:pt x="4672" y="21815"/>
                  </a:cubicBezTo>
                  <a:cubicBezTo>
                    <a:pt x="4590" y="22673"/>
                    <a:pt x="4196" y="23463"/>
                    <a:pt x="3842" y="24240"/>
                  </a:cubicBezTo>
                  <a:cubicBezTo>
                    <a:pt x="2017" y="28135"/>
                    <a:pt x="722" y="32316"/>
                    <a:pt x="1" y="36606"/>
                  </a:cubicBezTo>
                  <a:cubicBezTo>
                    <a:pt x="3391" y="38888"/>
                    <a:pt x="7760" y="39860"/>
                    <a:pt x="12137" y="39860"/>
                  </a:cubicBezTo>
                  <a:cubicBezTo>
                    <a:pt x="15988" y="39860"/>
                    <a:pt x="19845" y="39107"/>
                    <a:pt x="23045" y="37832"/>
                  </a:cubicBezTo>
                  <a:cubicBezTo>
                    <a:pt x="23427" y="37682"/>
                    <a:pt x="23794" y="37532"/>
                    <a:pt x="24162" y="37355"/>
                  </a:cubicBezTo>
                  <a:cubicBezTo>
                    <a:pt x="24257" y="37328"/>
                    <a:pt x="21520" y="28039"/>
                    <a:pt x="21288" y="27331"/>
                  </a:cubicBezTo>
                  <a:cubicBezTo>
                    <a:pt x="20812" y="25820"/>
                    <a:pt x="20321" y="24307"/>
                    <a:pt x="20198" y="22714"/>
                  </a:cubicBezTo>
                  <a:cubicBezTo>
                    <a:pt x="19940" y="19268"/>
                    <a:pt x="21424" y="15972"/>
                    <a:pt x="22119" y="12594"/>
                  </a:cubicBezTo>
                  <a:cubicBezTo>
                    <a:pt x="22718" y="9707"/>
                    <a:pt x="23154" y="5294"/>
                    <a:pt x="21833" y="2570"/>
                  </a:cubicBezTo>
                  <a:cubicBezTo>
                    <a:pt x="20661" y="160"/>
                    <a:pt x="17883" y="242"/>
                    <a:pt x="15704" y="92"/>
                  </a:cubicBezTo>
                  <a:cubicBezTo>
                    <a:pt x="14861" y="36"/>
                    <a:pt x="14011" y="1"/>
                    <a:pt x="13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7032003" y="2741737"/>
              <a:ext cx="213314" cy="298498"/>
            </a:xfrm>
            <a:custGeom>
              <a:rect b="b" l="l" r="r" t="t"/>
              <a:pathLst>
                <a:path extrusionOk="0" h="16410" w="11727">
                  <a:moveTo>
                    <a:pt x="9942" y="0"/>
                  </a:moveTo>
                  <a:cubicBezTo>
                    <a:pt x="9356" y="1867"/>
                    <a:pt x="8403" y="3623"/>
                    <a:pt x="7164" y="5135"/>
                  </a:cubicBezTo>
                  <a:cubicBezTo>
                    <a:pt x="6973" y="5366"/>
                    <a:pt x="6768" y="5584"/>
                    <a:pt x="6510" y="5720"/>
                  </a:cubicBezTo>
                  <a:cubicBezTo>
                    <a:pt x="6196" y="5857"/>
                    <a:pt x="5842" y="5843"/>
                    <a:pt x="5502" y="5898"/>
                  </a:cubicBezTo>
                  <a:cubicBezTo>
                    <a:pt x="4671" y="6047"/>
                    <a:pt x="4004" y="6619"/>
                    <a:pt x="3418" y="7219"/>
                  </a:cubicBezTo>
                  <a:cubicBezTo>
                    <a:pt x="1907" y="8717"/>
                    <a:pt x="572" y="10623"/>
                    <a:pt x="109" y="12735"/>
                  </a:cubicBezTo>
                  <a:cubicBezTo>
                    <a:pt x="13" y="13144"/>
                    <a:pt x="0" y="13647"/>
                    <a:pt x="340" y="13879"/>
                  </a:cubicBezTo>
                  <a:cubicBezTo>
                    <a:pt x="558" y="13280"/>
                    <a:pt x="736" y="12653"/>
                    <a:pt x="981" y="12054"/>
                  </a:cubicBezTo>
                  <a:cubicBezTo>
                    <a:pt x="1090" y="11767"/>
                    <a:pt x="1226" y="11468"/>
                    <a:pt x="1375" y="11195"/>
                  </a:cubicBezTo>
                  <a:cubicBezTo>
                    <a:pt x="1444" y="11073"/>
                    <a:pt x="1675" y="10514"/>
                    <a:pt x="1811" y="10487"/>
                  </a:cubicBezTo>
                  <a:cubicBezTo>
                    <a:pt x="1852" y="10487"/>
                    <a:pt x="1907" y="10501"/>
                    <a:pt x="1947" y="10542"/>
                  </a:cubicBezTo>
                  <a:cubicBezTo>
                    <a:pt x="1266" y="11836"/>
                    <a:pt x="627" y="13498"/>
                    <a:pt x="708" y="14982"/>
                  </a:cubicBezTo>
                  <a:cubicBezTo>
                    <a:pt x="721" y="15105"/>
                    <a:pt x="736" y="15227"/>
                    <a:pt x="790" y="15336"/>
                  </a:cubicBezTo>
                  <a:cubicBezTo>
                    <a:pt x="844" y="15445"/>
                    <a:pt x="953" y="15541"/>
                    <a:pt x="1075" y="15568"/>
                  </a:cubicBezTo>
                  <a:cubicBezTo>
                    <a:pt x="1293" y="14751"/>
                    <a:pt x="1457" y="13934"/>
                    <a:pt x="1702" y="13129"/>
                  </a:cubicBezTo>
                  <a:cubicBezTo>
                    <a:pt x="1770" y="12942"/>
                    <a:pt x="2602" y="10799"/>
                    <a:pt x="2745" y="10799"/>
                  </a:cubicBezTo>
                  <a:cubicBezTo>
                    <a:pt x="2747" y="10799"/>
                    <a:pt x="2749" y="10800"/>
                    <a:pt x="2751" y="10801"/>
                  </a:cubicBezTo>
                  <a:cubicBezTo>
                    <a:pt x="2806" y="10841"/>
                    <a:pt x="2860" y="10869"/>
                    <a:pt x="2915" y="10910"/>
                  </a:cubicBezTo>
                  <a:cubicBezTo>
                    <a:pt x="2533" y="11686"/>
                    <a:pt x="2247" y="12503"/>
                    <a:pt x="2097" y="13362"/>
                  </a:cubicBezTo>
                  <a:cubicBezTo>
                    <a:pt x="1947" y="14165"/>
                    <a:pt x="1662" y="14914"/>
                    <a:pt x="1620" y="15731"/>
                  </a:cubicBezTo>
                  <a:cubicBezTo>
                    <a:pt x="1607" y="15908"/>
                    <a:pt x="1607" y="16085"/>
                    <a:pt x="1689" y="16222"/>
                  </a:cubicBezTo>
                  <a:cubicBezTo>
                    <a:pt x="1757" y="16329"/>
                    <a:pt x="1876" y="16409"/>
                    <a:pt x="1993" y="16409"/>
                  </a:cubicBezTo>
                  <a:cubicBezTo>
                    <a:pt x="2038" y="16409"/>
                    <a:pt x="2083" y="16398"/>
                    <a:pt x="2125" y="16371"/>
                  </a:cubicBezTo>
                  <a:cubicBezTo>
                    <a:pt x="2261" y="15486"/>
                    <a:pt x="2479" y="14628"/>
                    <a:pt x="2764" y="13783"/>
                  </a:cubicBezTo>
                  <a:cubicBezTo>
                    <a:pt x="3037" y="13007"/>
                    <a:pt x="3323" y="12149"/>
                    <a:pt x="3745" y="11455"/>
                  </a:cubicBezTo>
                  <a:cubicBezTo>
                    <a:pt x="3786" y="11386"/>
                    <a:pt x="3827" y="11332"/>
                    <a:pt x="3895" y="11304"/>
                  </a:cubicBezTo>
                  <a:cubicBezTo>
                    <a:pt x="3917" y="11288"/>
                    <a:pt x="3945" y="11281"/>
                    <a:pt x="3972" y="11281"/>
                  </a:cubicBezTo>
                  <a:cubicBezTo>
                    <a:pt x="4014" y="11281"/>
                    <a:pt x="4055" y="11299"/>
                    <a:pt x="4072" y="11332"/>
                  </a:cubicBezTo>
                  <a:cubicBezTo>
                    <a:pt x="3473" y="12708"/>
                    <a:pt x="2873" y="14070"/>
                    <a:pt x="2873" y="15608"/>
                  </a:cubicBezTo>
                  <a:cubicBezTo>
                    <a:pt x="2873" y="15704"/>
                    <a:pt x="2873" y="15813"/>
                    <a:pt x="2928" y="15895"/>
                  </a:cubicBezTo>
                  <a:cubicBezTo>
                    <a:pt x="2968" y="15946"/>
                    <a:pt x="3029" y="15968"/>
                    <a:pt x="3095" y="15968"/>
                  </a:cubicBezTo>
                  <a:cubicBezTo>
                    <a:pt x="3187" y="15968"/>
                    <a:pt x="3287" y="15925"/>
                    <a:pt x="3350" y="15853"/>
                  </a:cubicBezTo>
                  <a:cubicBezTo>
                    <a:pt x="3445" y="15731"/>
                    <a:pt x="3487" y="15568"/>
                    <a:pt x="3514" y="15418"/>
                  </a:cubicBezTo>
                  <a:cubicBezTo>
                    <a:pt x="3881" y="13552"/>
                    <a:pt x="5012" y="11346"/>
                    <a:pt x="6741" y="10392"/>
                  </a:cubicBezTo>
                  <a:lnTo>
                    <a:pt x="6741" y="10392"/>
                  </a:lnTo>
                  <a:cubicBezTo>
                    <a:pt x="7177" y="10883"/>
                    <a:pt x="6986" y="11631"/>
                    <a:pt x="6728" y="12231"/>
                  </a:cubicBezTo>
                  <a:cubicBezTo>
                    <a:pt x="6469" y="12830"/>
                    <a:pt x="6156" y="13498"/>
                    <a:pt x="6401" y="14097"/>
                  </a:cubicBezTo>
                  <a:cubicBezTo>
                    <a:pt x="6646" y="13647"/>
                    <a:pt x="6986" y="13225"/>
                    <a:pt x="7382" y="12884"/>
                  </a:cubicBezTo>
                  <a:cubicBezTo>
                    <a:pt x="7477" y="12803"/>
                    <a:pt x="7573" y="12735"/>
                    <a:pt x="7640" y="12626"/>
                  </a:cubicBezTo>
                  <a:cubicBezTo>
                    <a:pt x="7722" y="12517"/>
                    <a:pt x="7763" y="12367"/>
                    <a:pt x="7791" y="12231"/>
                  </a:cubicBezTo>
                  <a:cubicBezTo>
                    <a:pt x="7981" y="11550"/>
                    <a:pt x="8172" y="10869"/>
                    <a:pt x="8348" y="10188"/>
                  </a:cubicBezTo>
                  <a:cubicBezTo>
                    <a:pt x="8457" y="9833"/>
                    <a:pt x="8553" y="9466"/>
                    <a:pt x="8553" y="9085"/>
                  </a:cubicBezTo>
                  <a:cubicBezTo>
                    <a:pt x="8553" y="8540"/>
                    <a:pt x="8335" y="8008"/>
                    <a:pt x="8130" y="7491"/>
                  </a:cubicBezTo>
                  <a:cubicBezTo>
                    <a:pt x="8090" y="7382"/>
                    <a:pt x="8049" y="7273"/>
                    <a:pt x="8063" y="7151"/>
                  </a:cubicBezTo>
                  <a:cubicBezTo>
                    <a:pt x="8090" y="7028"/>
                    <a:pt x="8158" y="6933"/>
                    <a:pt x="8239" y="6837"/>
                  </a:cubicBezTo>
                  <a:cubicBezTo>
                    <a:pt x="8853" y="6047"/>
                    <a:pt x="9465" y="5244"/>
                    <a:pt x="10119" y="4495"/>
                  </a:cubicBezTo>
                  <a:cubicBezTo>
                    <a:pt x="10745" y="3759"/>
                    <a:pt x="11304" y="3133"/>
                    <a:pt x="11631" y="2179"/>
                  </a:cubicBezTo>
                  <a:cubicBezTo>
                    <a:pt x="11686" y="2030"/>
                    <a:pt x="11726" y="1852"/>
                    <a:pt x="11699" y="1689"/>
                  </a:cubicBezTo>
                  <a:cubicBezTo>
                    <a:pt x="11659" y="1525"/>
                    <a:pt x="11563" y="1389"/>
                    <a:pt x="11468" y="1267"/>
                  </a:cubicBezTo>
                  <a:cubicBezTo>
                    <a:pt x="11290" y="1062"/>
                    <a:pt x="11114" y="872"/>
                    <a:pt x="10909" y="695"/>
                  </a:cubicBezTo>
                  <a:cubicBezTo>
                    <a:pt x="10623" y="423"/>
                    <a:pt x="10297" y="191"/>
                    <a:pt x="9942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7161316" y="2829922"/>
              <a:ext cx="26521" cy="147175"/>
            </a:xfrm>
            <a:custGeom>
              <a:rect b="b" l="l" r="r" t="t"/>
              <a:pathLst>
                <a:path extrusionOk="0" h="8091" w="1458">
                  <a:moveTo>
                    <a:pt x="204" y="1"/>
                  </a:moveTo>
                  <a:cubicBezTo>
                    <a:pt x="137" y="97"/>
                    <a:pt x="68" y="206"/>
                    <a:pt x="1" y="314"/>
                  </a:cubicBezTo>
                  <a:cubicBezTo>
                    <a:pt x="14" y="314"/>
                    <a:pt x="14" y="314"/>
                    <a:pt x="28" y="328"/>
                  </a:cubicBezTo>
                  <a:cubicBezTo>
                    <a:pt x="28" y="314"/>
                    <a:pt x="41" y="300"/>
                    <a:pt x="55" y="287"/>
                  </a:cubicBezTo>
                  <a:cubicBezTo>
                    <a:pt x="123" y="206"/>
                    <a:pt x="191" y="124"/>
                    <a:pt x="246" y="42"/>
                  </a:cubicBezTo>
                  <a:lnTo>
                    <a:pt x="204" y="1"/>
                  </a:lnTo>
                  <a:close/>
                  <a:moveTo>
                    <a:pt x="981" y="2207"/>
                  </a:moveTo>
                  <a:cubicBezTo>
                    <a:pt x="967" y="2234"/>
                    <a:pt x="967" y="2276"/>
                    <a:pt x="954" y="2303"/>
                  </a:cubicBezTo>
                  <a:cubicBezTo>
                    <a:pt x="954" y="2371"/>
                    <a:pt x="954" y="2425"/>
                    <a:pt x="981" y="2494"/>
                  </a:cubicBezTo>
                  <a:cubicBezTo>
                    <a:pt x="954" y="2398"/>
                    <a:pt x="954" y="2303"/>
                    <a:pt x="981" y="2207"/>
                  </a:cubicBezTo>
                  <a:close/>
                  <a:moveTo>
                    <a:pt x="1145" y="2957"/>
                  </a:moveTo>
                  <a:cubicBezTo>
                    <a:pt x="1294" y="3351"/>
                    <a:pt x="1430" y="3760"/>
                    <a:pt x="1444" y="4168"/>
                  </a:cubicBezTo>
                  <a:cubicBezTo>
                    <a:pt x="1457" y="3910"/>
                    <a:pt x="1430" y="3638"/>
                    <a:pt x="1335" y="3365"/>
                  </a:cubicBezTo>
                  <a:cubicBezTo>
                    <a:pt x="1281" y="3229"/>
                    <a:pt x="1212" y="3093"/>
                    <a:pt x="1145" y="2957"/>
                  </a:cubicBezTo>
                  <a:close/>
                  <a:moveTo>
                    <a:pt x="531" y="7764"/>
                  </a:moveTo>
                  <a:cubicBezTo>
                    <a:pt x="529" y="7772"/>
                    <a:pt x="527" y="7780"/>
                    <a:pt x="525" y="7788"/>
                  </a:cubicBezTo>
                  <a:lnTo>
                    <a:pt x="525" y="7788"/>
                  </a:lnTo>
                  <a:cubicBezTo>
                    <a:pt x="527" y="7784"/>
                    <a:pt x="529" y="7781"/>
                    <a:pt x="531" y="7778"/>
                  </a:cubicBezTo>
                  <a:lnTo>
                    <a:pt x="531" y="7764"/>
                  </a:lnTo>
                  <a:close/>
                  <a:moveTo>
                    <a:pt x="525" y="7788"/>
                  </a:moveTo>
                  <a:lnTo>
                    <a:pt x="525" y="7788"/>
                  </a:lnTo>
                  <a:cubicBezTo>
                    <a:pt x="458" y="7891"/>
                    <a:pt x="365" y="7957"/>
                    <a:pt x="273" y="8036"/>
                  </a:cubicBezTo>
                  <a:cubicBezTo>
                    <a:pt x="259" y="8050"/>
                    <a:pt x="246" y="8064"/>
                    <a:pt x="218" y="8078"/>
                  </a:cubicBezTo>
                  <a:lnTo>
                    <a:pt x="232" y="8091"/>
                  </a:lnTo>
                  <a:cubicBezTo>
                    <a:pt x="327" y="8036"/>
                    <a:pt x="409" y="7982"/>
                    <a:pt x="464" y="7900"/>
                  </a:cubicBezTo>
                  <a:cubicBezTo>
                    <a:pt x="498" y="7866"/>
                    <a:pt x="513" y="7831"/>
                    <a:pt x="525" y="7788"/>
                  </a:cubicBezTo>
                  <a:close/>
                </a:path>
              </a:pathLst>
            </a:custGeom>
            <a:solidFill>
              <a:srgbClr val="E4D3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7163790" y="2976842"/>
              <a:ext cx="1746" cy="1510"/>
            </a:xfrm>
            <a:custGeom>
              <a:rect b="b" l="l" r="r" t="t"/>
              <a:pathLst>
                <a:path extrusionOk="0" h="83" w="96">
                  <a:moveTo>
                    <a:pt x="82" y="1"/>
                  </a:moveTo>
                  <a:lnTo>
                    <a:pt x="2" y="81"/>
                  </a:lnTo>
                  <a:lnTo>
                    <a:pt x="2" y="81"/>
                  </a:lnTo>
                  <a:cubicBezTo>
                    <a:pt x="16" y="68"/>
                    <a:pt x="42" y="68"/>
                    <a:pt x="55" y="55"/>
                  </a:cubicBezTo>
                  <a:lnTo>
                    <a:pt x="96" y="14"/>
                  </a:lnTo>
                  <a:lnTo>
                    <a:pt x="82" y="1"/>
                  </a:lnTo>
                  <a:close/>
                  <a:moveTo>
                    <a:pt x="2" y="81"/>
                  </a:moveTo>
                  <a:cubicBezTo>
                    <a:pt x="2" y="81"/>
                    <a:pt x="1" y="82"/>
                    <a:pt x="1" y="82"/>
                  </a:cubicBezTo>
                  <a:lnTo>
                    <a:pt x="2" y="81"/>
                  </a:lnTo>
                  <a:close/>
                </a:path>
              </a:pathLst>
            </a:custGeom>
            <a:solidFill>
              <a:srgbClr val="363F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7163790" y="2978334"/>
              <a:ext cx="18" cy="1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33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7089211" y="3031849"/>
              <a:ext cx="1019" cy="255"/>
            </a:xfrm>
            <a:custGeom>
              <a:rect b="b" l="l" r="r" t="t"/>
              <a:pathLst>
                <a:path extrusionOk="0" h="14" w="56">
                  <a:moveTo>
                    <a:pt x="55" y="0"/>
                  </a:moveTo>
                  <a:cubicBezTo>
                    <a:pt x="42" y="0"/>
                    <a:pt x="28" y="0"/>
                    <a:pt x="1" y="13"/>
                  </a:cubicBezTo>
                  <a:lnTo>
                    <a:pt x="15" y="13"/>
                  </a:lnTo>
                  <a:cubicBezTo>
                    <a:pt x="28" y="13"/>
                    <a:pt x="42" y="0"/>
                    <a:pt x="55" y="0"/>
                  </a:cubicBezTo>
                  <a:close/>
                </a:path>
              </a:pathLst>
            </a:custGeom>
            <a:solidFill>
              <a:srgbClr val="9B67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7064200" y="2830686"/>
              <a:ext cx="127603" cy="209349"/>
            </a:xfrm>
            <a:custGeom>
              <a:rect b="b" l="l" r="r" t="t"/>
              <a:pathLst>
                <a:path extrusionOk="0" h="11509" w="7015">
                  <a:moveTo>
                    <a:pt x="5585" y="0"/>
                  </a:moveTo>
                  <a:cubicBezTo>
                    <a:pt x="5530" y="82"/>
                    <a:pt x="5462" y="164"/>
                    <a:pt x="5394" y="245"/>
                  </a:cubicBezTo>
                  <a:cubicBezTo>
                    <a:pt x="5380" y="258"/>
                    <a:pt x="5367" y="272"/>
                    <a:pt x="5367" y="286"/>
                  </a:cubicBezTo>
                  <a:cubicBezTo>
                    <a:pt x="5585" y="395"/>
                    <a:pt x="5843" y="572"/>
                    <a:pt x="5803" y="803"/>
                  </a:cubicBezTo>
                  <a:cubicBezTo>
                    <a:pt x="5694" y="1402"/>
                    <a:pt x="4550" y="1907"/>
                    <a:pt x="4127" y="2261"/>
                  </a:cubicBezTo>
                  <a:cubicBezTo>
                    <a:pt x="2928" y="3242"/>
                    <a:pt x="2316" y="4726"/>
                    <a:pt x="1608" y="6060"/>
                  </a:cubicBezTo>
                  <a:cubicBezTo>
                    <a:pt x="804" y="7573"/>
                    <a:pt x="368" y="9383"/>
                    <a:pt x="41" y="11059"/>
                  </a:cubicBezTo>
                  <a:cubicBezTo>
                    <a:pt x="14" y="11168"/>
                    <a:pt x="1" y="11290"/>
                    <a:pt x="41" y="11386"/>
                  </a:cubicBezTo>
                  <a:cubicBezTo>
                    <a:pt x="82" y="11468"/>
                    <a:pt x="123" y="11508"/>
                    <a:pt x="164" y="11508"/>
                  </a:cubicBezTo>
                  <a:cubicBezTo>
                    <a:pt x="368" y="11508"/>
                    <a:pt x="518" y="10487"/>
                    <a:pt x="545" y="10378"/>
                  </a:cubicBezTo>
                  <a:cubicBezTo>
                    <a:pt x="667" y="9874"/>
                    <a:pt x="804" y="9370"/>
                    <a:pt x="981" y="8880"/>
                  </a:cubicBezTo>
                  <a:cubicBezTo>
                    <a:pt x="1239" y="8103"/>
                    <a:pt x="1539" y="7246"/>
                    <a:pt x="1962" y="6551"/>
                  </a:cubicBezTo>
                  <a:cubicBezTo>
                    <a:pt x="2044" y="6414"/>
                    <a:pt x="2166" y="6347"/>
                    <a:pt x="2275" y="6347"/>
                  </a:cubicBezTo>
                  <a:cubicBezTo>
                    <a:pt x="2411" y="6347"/>
                    <a:pt x="2534" y="6442"/>
                    <a:pt x="2574" y="6632"/>
                  </a:cubicBezTo>
                  <a:cubicBezTo>
                    <a:pt x="2616" y="6837"/>
                    <a:pt x="2520" y="7041"/>
                    <a:pt x="2438" y="7218"/>
                  </a:cubicBezTo>
                  <a:cubicBezTo>
                    <a:pt x="1935" y="8363"/>
                    <a:pt x="1608" y="9561"/>
                    <a:pt x="1281" y="10773"/>
                  </a:cubicBezTo>
                  <a:cubicBezTo>
                    <a:pt x="1267" y="10841"/>
                    <a:pt x="1239" y="10923"/>
                    <a:pt x="1281" y="10991"/>
                  </a:cubicBezTo>
                  <a:cubicBezTo>
                    <a:pt x="1321" y="11045"/>
                    <a:pt x="1348" y="11072"/>
                    <a:pt x="1376" y="11072"/>
                  </a:cubicBezTo>
                  <a:cubicBezTo>
                    <a:pt x="1403" y="11059"/>
                    <a:pt x="1417" y="11059"/>
                    <a:pt x="1430" y="11059"/>
                  </a:cubicBezTo>
                  <a:cubicBezTo>
                    <a:pt x="1580" y="10978"/>
                    <a:pt x="1717" y="10569"/>
                    <a:pt x="1717" y="10514"/>
                  </a:cubicBezTo>
                  <a:cubicBezTo>
                    <a:pt x="1948" y="9411"/>
                    <a:pt x="2370" y="8348"/>
                    <a:pt x="2983" y="7409"/>
                  </a:cubicBezTo>
                  <a:cubicBezTo>
                    <a:pt x="3255" y="7001"/>
                    <a:pt x="4426" y="5407"/>
                    <a:pt x="5162" y="5407"/>
                  </a:cubicBezTo>
                  <a:cubicBezTo>
                    <a:pt x="5271" y="5407"/>
                    <a:pt x="5367" y="5448"/>
                    <a:pt x="5462" y="5515"/>
                  </a:cubicBezTo>
                  <a:cubicBezTo>
                    <a:pt x="5612" y="5652"/>
                    <a:pt x="5666" y="5842"/>
                    <a:pt x="5694" y="6033"/>
                  </a:cubicBezTo>
                  <a:cubicBezTo>
                    <a:pt x="5748" y="6387"/>
                    <a:pt x="5679" y="6755"/>
                    <a:pt x="5516" y="7068"/>
                  </a:cubicBezTo>
                  <a:cubicBezTo>
                    <a:pt x="5367" y="7327"/>
                    <a:pt x="5162" y="7545"/>
                    <a:pt x="5013" y="7804"/>
                  </a:cubicBezTo>
                  <a:cubicBezTo>
                    <a:pt x="4795" y="8172"/>
                    <a:pt x="4686" y="8608"/>
                    <a:pt x="4713" y="9044"/>
                  </a:cubicBezTo>
                  <a:cubicBezTo>
                    <a:pt x="4876" y="8675"/>
                    <a:pt x="5135" y="8348"/>
                    <a:pt x="5476" y="8117"/>
                  </a:cubicBezTo>
                  <a:lnTo>
                    <a:pt x="5557" y="8036"/>
                  </a:lnTo>
                  <a:cubicBezTo>
                    <a:pt x="5585" y="8022"/>
                    <a:pt x="5598" y="8008"/>
                    <a:pt x="5612" y="7994"/>
                  </a:cubicBezTo>
                  <a:cubicBezTo>
                    <a:pt x="5707" y="7913"/>
                    <a:pt x="5803" y="7845"/>
                    <a:pt x="5870" y="7736"/>
                  </a:cubicBezTo>
                  <a:lnTo>
                    <a:pt x="5870" y="7722"/>
                  </a:lnTo>
                  <a:lnTo>
                    <a:pt x="5912" y="7640"/>
                  </a:lnTo>
                  <a:cubicBezTo>
                    <a:pt x="6034" y="7259"/>
                    <a:pt x="6157" y="6864"/>
                    <a:pt x="6266" y="6469"/>
                  </a:cubicBezTo>
                  <a:cubicBezTo>
                    <a:pt x="6306" y="6320"/>
                    <a:pt x="6347" y="6156"/>
                    <a:pt x="6388" y="6006"/>
                  </a:cubicBezTo>
                  <a:lnTo>
                    <a:pt x="6551" y="5352"/>
                  </a:lnTo>
                  <a:cubicBezTo>
                    <a:pt x="6647" y="4943"/>
                    <a:pt x="6756" y="4535"/>
                    <a:pt x="6783" y="4126"/>
                  </a:cubicBezTo>
                  <a:cubicBezTo>
                    <a:pt x="6769" y="3718"/>
                    <a:pt x="6633" y="3309"/>
                    <a:pt x="6484" y="2915"/>
                  </a:cubicBezTo>
                  <a:cubicBezTo>
                    <a:pt x="6415" y="2764"/>
                    <a:pt x="6333" y="2601"/>
                    <a:pt x="6320" y="2452"/>
                  </a:cubicBezTo>
                  <a:cubicBezTo>
                    <a:pt x="6293" y="2383"/>
                    <a:pt x="6293" y="2329"/>
                    <a:pt x="6293" y="2261"/>
                  </a:cubicBezTo>
                  <a:cubicBezTo>
                    <a:pt x="6306" y="2234"/>
                    <a:pt x="6306" y="2192"/>
                    <a:pt x="6320" y="2165"/>
                  </a:cubicBezTo>
                  <a:cubicBezTo>
                    <a:pt x="6347" y="2083"/>
                    <a:pt x="6388" y="2016"/>
                    <a:pt x="6442" y="1934"/>
                  </a:cubicBezTo>
                  <a:cubicBezTo>
                    <a:pt x="6633" y="1689"/>
                    <a:pt x="6824" y="1457"/>
                    <a:pt x="7014" y="1212"/>
                  </a:cubicBezTo>
                  <a:cubicBezTo>
                    <a:pt x="6524" y="830"/>
                    <a:pt x="6048" y="422"/>
                    <a:pt x="5585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7067183" y="1972500"/>
              <a:ext cx="666682" cy="1325560"/>
            </a:xfrm>
            <a:custGeom>
              <a:rect b="b" l="l" r="r" t="t"/>
              <a:pathLst>
                <a:path extrusionOk="0" h="72873" w="36651">
                  <a:moveTo>
                    <a:pt x="30753" y="1"/>
                  </a:moveTo>
                  <a:lnTo>
                    <a:pt x="30753" y="1"/>
                  </a:lnTo>
                  <a:cubicBezTo>
                    <a:pt x="30753" y="1"/>
                    <a:pt x="30753" y="1"/>
                    <a:pt x="30753" y="1"/>
                  </a:cubicBezTo>
                  <a:lnTo>
                    <a:pt x="30753" y="1"/>
                  </a:lnTo>
                  <a:cubicBezTo>
                    <a:pt x="30753" y="1"/>
                    <a:pt x="30753" y="1"/>
                    <a:pt x="30753" y="1"/>
                  </a:cubicBezTo>
                  <a:close/>
                  <a:moveTo>
                    <a:pt x="30753" y="1"/>
                  </a:moveTo>
                  <a:cubicBezTo>
                    <a:pt x="30718" y="288"/>
                    <a:pt x="25590" y="1281"/>
                    <a:pt x="25033" y="1512"/>
                  </a:cubicBezTo>
                  <a:cubicBezTo>
                    <a:pt x="24134" y="1893"/>
                    <a:pt x="23535" y="2289"/>
                    <a:pt x="23099" y="2765"/>
                  </a:cubicBezTo>
                  <a:cubicBezTo>
                    <a:pt x="22431" y="3515"/>
                    <a:pt x="22132" y="4454"/>
                    <a:pt x="21601" y="5803"/>
                  </a:cubicBezTo>
                  <a:cubicBezTo>
                    <a:pt x="16929" y="17706"/>
                    <a:pt x="8744" y="28969"/>
                    <a:pt x="558" y="38708"/>
                  </a:cubicBezTo>
                  <a:cubicBezTo>
                    <a:pt x="313" y="38993"/>
                    <a:pt x="55" y="39320"/>
                    <a:pt x="27" y="39688"/>
                  </a:cubicBezTo>
                  <a:cubicBezTo>
                    <a:pt x="0" y="40055"/>
                    <a:pt x="177" y="40397"/>
                    <a:pt x="367" y="40709"/>
                  </a:cubicBezTo>
                  <a:cubicBezTo>
                    <a:pt x="3024" y="45149"/>
                    <a:pt x="7313" y="50230"/>
                    <a:pt x="12707" y="51129"/>
                  </a:cubicBezTo>
                  <a:cubicBezTo>
                    <a:pt x="12707" y="51129"/>
                    <a:pt x="12707" y="51129"/>
                    <a:pt x="12707" y="51129"/>
                  </a:cubicBezTo>
                  <a:cubicBezTo>
                    <a:pt x="12794" y="51129"/>
                    <a:pt x="18454" y="37576"/>
                    <a:pt x="18959" y="36311"/>
                  </a:cubicBezTo>
                  <a:cubicBezTo>
                    <a:pt x="20103" y="33423"/>
                    <a:pt x="21165" y="30481"/>
                    <a:pt x="22118" y="27525"/>
                  </a:cubicBezTo>
                  <a:cubicBezTo>
                    <a:pt x="22595" y="26027"/>
                    <a:pt x="23045" y="24543"/>
                    <a:pt x="23466" y="23031"/>
                  </a:cubicBezTo>
                  <a:cubicBezTo>
                    <a:pt x="23835" y="21751"/>
                    <a:pt x="23739" y="20498"/>
                    <a:pt x="24080" y="19245"/>
                  </a:cubicBezTo>
                  <a:lnTo>
                    <a:pt x="24080" y="19245"/>
                  </a:lnTo>
                  <a:cubicBezTo>
                    <a:pt x="24052" y="22650"/>
                    <a:pt x="23154" y="26027"/>
                    <a:pt x="22309" y="29323"/>
                  </a:cubicBezTo>
                  <a:cubicBezTo>
                    <a:pt x="19135" y="41635"/>
                    <a:pt x="14846" y="54274"/>
                    <a:pt x="14641" y="67104"/>
                  </a:cubicBezTo>
                  <a:cubicBezTo>
                    <a:pt x="14641" y="67418"/>
                    <a:pt x="14641" y="67745"/>
                    <a:pt x="14791" y="68003"/>
                  </a:cubicBezTo>
                  <a:cubicBezTo>
                    <a:pt x="14954" y="68290"/>
                    <a:pt x="15240" y="68439"/>
                    <a:pt x="15512" y="68575"/>
                  </a:cubicBezTo>
                  <a:cubicBezTo>
                    <a:pt x="21054" y="71404"/>
                    <a:pt x="27203" y="72872"/>
                    <a:pt x="33344" y="72872"/>
                  </a:cubicBezTo>
                  <a:cubicBezTo>
                    <a:pt x="34448" y="72872"/>
                    <a:pt x="35551" y="72825"/>
                    <a:pt x="36650" y="72730"/>
                  </a:cubicBezTo>
                  <a:cubicBezTo>
                    <a:pt x="31325" y="59682"/>
                    <a:pt x="31801" y="44850"/>
                    <a:pt x="32769" y="30631"/>
                  </a:cubicBezTo>
                  <a:cubicBezTo>
                    <a:pt x="33327" y="22513"/>
                    <a:pt x="34008" y="14396"/>
                    <a:pt x="34689" y="6293"/>
                  </a:cubicBezTo>
                  <a:cubicBezTo>
                    <a:pt x="32224" y="5543"/>
                    <a:pt x="30454" y="2752"/>
                    <a:pt x="30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7333484" y="3125491"/>
              <a:ext cx="400380" cy="172569"/>
            </a:xfrm>
            <a:custGeom>
              <a:rect b="b" l="l" r="r" t="t"/>
              <a:pathLst>
                <a:path extrusionOk="0" h="9487" w="22011">
                  <a:moveTo>
                    <a:pt x="20103" y="3787"/>
                  </a:moveTo>
                  <a:cubicBezTo>
                    <a:pt x="20103" y="3787"/>
                    <a:pt x="20103" y="3787"/>
                    <a:pt x="20103" y="3787"/>
                  </a:cubicBezTo>
                  <a:lnTo>
                    <a:pt x="20103" y="3787"/>
                  </a:lnTo>
                  <a:cubicBezTo>
                    <a:pt x="20103" y="3787"/>
                    <a:pt x="20103" y="3787"/>
                    <a:pt x="20103" y="3787"/>
                  </a:cubicBezTo>
                  <a:close/>
                  <a:moveTo>
                    <a:pt x="300" y="0"/>
                  </a:moveTo>
                  <a:cubicBezTo>
                    <a:pt x="151" y="1253"/>
                    <a:pt x="28" y="2465"/>
                    <a:pt x="1" y="3718"/>
                  </a:cubicBezTo>
                  <a:cubicBezTo>
                    <a:pt x="1" y="4032"/>
                    <a:pt x="1" y="4359"/>
                    <a:pt x="151" y="4617"/>
                  </a:cubicBezTo>
                  <a:cubicBezTo>
                    <a:pt x="314" y="4904"/>
                    <a:pt x="600" y="5053"/>
                    <a:pt x="872" y="5189"/>
                  </a:cubicBezTo>
                  <a:cubicBezTo>
                    <a:pt x="6414" y="8018"/>
                    <a:pt x="12563" y="9486"/>
                    <a:pt x="18704" y="9486"/>
                  </a:cubicBezTo>
                  <a:cubicBezTo>
                    <a:pt x="19808" y="9486"/>
                    <a:pt x="20911" y="9439"/>
                    <a:pt x="22010" y="9344"/>
                  </a:cubicBezTo>
                  <a:cubicBezTo>
                    <a:pt x="21807" y="8839"/>
                    <a:pt x="19821" y="3958"/>
                    <a:pt x="20103" y="3787"/>
                  </a:cubicBezTo>
                  <a:lnTo>
                    <a:pt x="20103" y="3787"/>
                  </a:lnTo>
                  <a:cubicBezTo>
                    <a:pt x="19572" y="4099"/>
                    <a:pt x="18932" y="4154"/>
                    <a:pt x="18306" y="4168"/>
                  </a:cubicBezTo>
                  <a:cubicBezTo>
                    <a:pt x="18033" y="4177"/>
                    <a:pt x="17761" y="4181"/>
                    <a:pt x="17489" y="4181"/>
                  </a:cubicBezTo>
                  <a:cubicBezTo>
                    <a:pt x="12542" y="4181"/>
                    <a:pt x="7695" y="2806"/>
                    <a:pt x="2970" y="1308"/>
                  </a:cubicBezTo>
                  <a:cubicBezTo>
                    <a:pt x="2016" y="1008"/>
                    <a:pt x="1036" y="681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7067183" y="2618117"/>
              <a:ext cx="266574" cy="284437"/>
            </a:xfrm>
            <a:custGeom>
              <a:rect b="b" l="l" r="r" t="t"/>
              <a:pathLst>
                <a:path extrusionOk="0" h="15637" w="14655">
                  <a:moveTo>
                    <a:pt x="3242" y="0"/>
                  </a:moveTo>
                  <a:cubicBezTo>
                    <a:pt x="3064" y="191"/>
                    <a:pt x="2846" y="382"/>
                    <a:pt x="2615" y="600"/>
                  </a:cubicBezTo>
                  <a:cubicBezTo>
                    <a:pt x="1525" y="1593"/>
                    <a:pt x="109" y="2792"/>
                    <a:pt x="27" y="4195"/>
                  </a:cubicBezTo>
                  <a:cubicBezTo>
                    <a:pt x="0" y="4562"/>
                    <a:pt x="177" y="4904"/>
                    <a:pt x="367" y="5216"/>
                  </a:cubicBezTo>
                  <a:cubicBezTo>
                    <a:pt x="3024" y="9656"/>
                    <a:pt x="7313" y="14737"/>
                    <a:pt x="12707" y="15636"/>
                  </a:cubicBezTo>
                  <a:cubicBezTo>
                    <a:pt x="12709" y="15636"/>
                    <a:pt x="12712" y="15636"/>
                    <a:pt x="12714" y="15636"/>
                  </a:cubicBezTo>
                  <a:cubicBezTo>
                    <a:pt x="13121" y="15636"/>
                    <a:pt x="14574" y="11410"/>
                    <a:pt x="14655" y="10882"/>
                  </a:cubicBezTo>
                  <a:lnTo>
                    <a:pt x="14655" y="10882"/>
                  </a:lnTo>
                  <a:cubicBezTo>
                    <a:pt x="14604" y="10886"/>
                    <a:pt x="14552" y="10888"/>
                    <a:pt x="14501" y="10888"/>
                  </a:cubicBezTo>
                  <a:cubicBezTo>
                    <a:pt x="13914" y="10888"/>
                    <a:pt x="13342" y="10612"/>
                    <a:pt x="12816" y="10324"/>
                  </a:cubicBezTo>
                  <a:cubicBezTo>
                    <a:pt x="10691" y="9153"/>
                    <a:pt x="8880" y="7477"/>
                    <a:pt x="7082" y="5857"/>
                  </a:cubicBezTo>
                  <a:cubicBezTo>
                    <a:pt x="5339" y="4277"/>
                    <a:pt x="3990" y="2234"/>
                    <a:pt x="3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7503434" y="1981667"/>
              <a:ext cx="86493" cy="374350"/>
            </a:xfrm>
            <a:custGeom>
              <a:rect b="b" l="l" r="r" t="t"/>
              <a:pathLst>
                <a:path extrusionOk="0" h="20580" w="4755">
                  <a:moveTo>
                    <a:pt x="4755" y="0"/>
                  </a:moveTo>
                  <a:lnTo>
                    <a:pt x="4755" y="0"/>
                  </a:lnTo>
                  <a:cubicBezTo>
                    <a:pt x="4087" y="150"/>
                    <a:pt x="3433" y="300"/>
                    <a:pt x="2793" y="490"/>
                  </a:cubicBezTo>
                  <a:cubicBezTo>
                    <a:pt x="2521" y="572"/>
                    <a:pt x="2276" y="654"/>
                    <a:pt x="2044" y="750"/>
                  </a:cubicBezTo>
                  <a:cubicBezTo>
                    <a:pt x="2779" y="572"/>
                    <a:pt x="3774" y="354"/>
                    <a:pt x="4659" y="136"/>
                  </a:cubicBezTo>
                  <a:cubicBezTo>
                    <a:pt x="4686" y="96"/>
                    <a:pt x="4713" y="41"/>
                    <a:pt x="4755" y="0"/>
                  </a:cubicBezTo>
                  <a:close/>
                  <a:moveTo>
                    <a:pt x="97" y="18741"/>
                  </a:moveTo>
                  <a:lnTo>
                    <a:pt x="97" y="18741"/>
                  </a:lnTo>
                  <a:cubicBezTo>
                    <a:pt x="55" y="18850"/>
                    <a:pt x="28" y="18973"/>
                    <a:pt x="1" y="19095"/>
                  </a:cubicBezTo>
                  <a:cubicBezTo>
                    <a:pt x="15" y="19599"/>
                    <a:pt x="15" y="20090"/>
                    <a:pt x="1" y="20580"/>
                  </a:cubicBezTo>
                  <a:cubicBezTo>
                    <a:pt x="55" y="19966"/>
                    <a:pt x="83" y="19354"/>
                    <a:pt x="97" y="18741"/>
                  </a:cubicBezTo>
                  <a:close/>
                </a:path>
              </a:pathLst>
            </a:custGeom>
            <a:solidFill>
              <a:srgbClr val="B19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7325317" y="2449660"/>
              <a:ext cx="151650" cy="393923"/>
            </a:xfrm>
            <a:custGeom>
              <a:rect b="b" l="l" r="r" t="t"/>
              <a:pathLst>
                <a:path extrusionOk="0" h="21656" w="8337">
                  <a:moveTo>
                    <a:pt x="8336" y="0"/>
                  </a:moveTo>
                  <a:lnTo>
                    <a:pt x="8336" y="0"/>
                  </a:lnTo>
                  <a:cubicBezTo>
                    <a:pt x="8200" y="436"/>
                    <a:pt x="8064" y="858"/>
                    <a:pt x="7927" y="1293"/>
                  </a:cubicBezTo>
                  <a:cubicBezTo>
                    <a:pt x="7301" y="3227"/>
                    <a:pt x="6633" y="5161"/>
                    <a:pt x="5925" y="7082"/>
                  </a:cubicBezTo>
                  <a:cubicBezTo>
                    <a:pt x="6429" y="5775"/>
                    <a:pt x="6920" y="4467"/>
                    <a:pt x="7355" y="3133"/>
                  </a:cubicBezTo>
                  <a:cubicBezTo>
                    <a:pt x="7710" y="2098"/>
                    <a:pt x="8036" y="1062"/>
                    <a:pt x="8336" y="0"/>
                  </a:cubicBezTo>
                  <a:close/>
                  <a:moveTo>
                    <a:pt x="967" y="19204"/>
                  </a:moveTo>
                  <a:lnTo>
                    <a:pt x="967" y="19204"/>
                  </a:lnTo>
                  <a:cubicBezTo>
                    <a:pt x="722" y="19762"/>
                    <a:pt x="491" y="20306"/>
                    <a:pt x="273" y="20824"/>
                  </a:cubicBezTo>
                  <a:cubicBezTo>
                    <a:pt x="205" y="21069"/>
                    <a:pt x="110" y="21356"/>
                    <a:pt x="1" y="21655"/>
                  </a:cubicBezTo>
                  <a:cubicBezTo>
                    <a:pt x="328" y="20838"/>
                    <a:pt x="640" y="20021"/>
                    <a:pt x="967" y="19204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7672655" y="3073959"/>
              <a:ext cx="23538" cy="109522"/>
            </a:xfrm>
            <a:custGeom>
              <a:rect b="b" l="l" r="r" t="t"/>
              <a:pathLst>
                <a:path extrusionOk="0" h="6021" w="1294">
                  <a:moveTo>
                    <a:pt x="1" y="1"/>
                  </a:moveTo>
                  <a:lnTo>
                    <a:pt x="1" y="1"/>
                  </a:lnTo>
                  <a:cubicBezTo>
                    <a:pt x="113" y="696"/>
                    <a:pt x="237" y="1389"/>
                    <a:pt x="374" y="2080"/>
                  </a:cubicBezTo>
                  <a:lnTo>
                    <a:pt x="374" y="2080"/>
                  </a:lnTo>
                  <a:cubicBezTo>
                    <a:pt x="260" y="1410"/>
                    <a:pt x="258" y="632"/>
                    <a:pt x="1" y="1"/>
                  </a:cubicBezTo>
                  <a:close/>
                  <a:moveTo>
                    <a:pt x="374" y="2080"/>
                  </a:moveTo>
                  <a:cubicBezTo>
                    <a:pt x="381" y="2118"/>
                    <a:pt x="388" y="2156"/>
                    <a:pt x="395" y="2193"/>
                  </a:cubicBezTo>
                  <a:cubicBezTo>
                    <a:pt x="416" y="2296"/>
                    <a:pt x="438" y="2399"/>
                    <a:pt x="460" y="2502"/>
                  </a:cubicBezTo>
                  <a:lnTo>
                    <a:pt x="460" y="2502"/>
                  </a:lnTo>
                  <a:cubicBezTo>
                    <a:pt x="431" y="2361"/>
                    <a:pt x="402" y="2221"/>
                    <a:pt x="374" y="2080"/>
                  </a:cubicBezTo>
                  <a:close/>
                  <a:moveTo>
                    <a:pt x="460" y="2502"/>
                  </a:moveTo>
                  <a:cubicBezTo>
                    <a:pt x="703" y="3685"/>
                    <a:pt x="982" y="4860"/>
                    <a:pt x="1294" y="6020"/>
                  </a:cubicBezTo>
                  <a:cubicBezTo>
                    <a:pt x="1281" y="5925"/>
                    <a:pt x="1254" y="5830"/>
                    <a:pt x="1226" y="5734"/>
                  </a:cubicBezTo>
                  <a:cubicBezTo>
                    <a:pt x="940" y="4664"/>
                    <a:pt x="688" y="3584"/>
                    <a:pt x="460" y="2502"/>
                  </a:cubicBezTo>
                  <a:close/>
                </a:path>
              </a:pathLst>
            </a:custGeom>
            <a:solidFill>
              <a:srgbClr val="232D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7333484" y="3191885"/>
              <a:ext cx="273" cy="1255"/>
            </a:xfrm>
            <a:custGeom>
              <a:rect b="b" l="l" r="r" t="t"/>
              <a:pathLst>
                <a:path extrusionOk="0" h="69" w="15">
                  <a:moveTo>
                    <a:pt x="15" y="41"/>
                  </a:moveTo>
                  <a:cubicBezTo>
                    <a:pt x="15" y="41"/>
                    <a:pt x="15" y="55"/>
                    <a:pt x="1" y="68"/>
                  </a:cubicBezTo>
                  <a:lnTo>
                    <a:pt x="1" y="68"/>
                  </a:lnTo>
                  <a:lnTo>
                    <a:pt x="1" y="68"/>
                  </a:lnTo>
                  <a:lnTo>
                    <a:pt x="1" y="68"/>
                  </a:lnTo>
                  <a:cubicBezTo>
                    <a:pt x="15" y="55"/>
                    <a:pt x="15" y="41"/>
                    <a:pt x="15" y="41"/>
                  </a:cubicBezTo>
                  <a:close/>
                  <a:moveTo>
                    <a:pt x="15" y="1"/>
                  </a:moveTo>
                  <a:lnTo>
                    <a:pt x="15" y="28"/>
                  </a:ln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7669417" y="2438255"/>
              <a:ext cx="3492" cy="45839"/>
            </a:xfrm>
            <a:custGeom>
              <a:rect b="b" l="l" r="r" t="t"/>
              <a:pathLst>
                <a:path extrusionOk="0" h="2520" w="192">
                  <a:moveTo>
                    <a:pt x="151" y="1"/>
                  </a:moveTo>
                  <a:cubicBezTo>
                    <a:pt x="110" y="845"/>
                    <a:pt x="55" y="1689"/>
                    <a:pt x="1" y="2520"/>
                  </a:cubicBezTo>
                  <a:cubicBezTo>
                    <a:pt x="83" y="1798"/>
                    <a:pt x="151" y="1063"/>
                    <a:pt x="192" y="313"/>
                  </a:cubicBezTo>
                  <a:lnTo>
                    <a:pt x="192" y="110"/>
                  </a:lnTo>
                  <a:cubicBezTo>
                    <a:pt x="179" y="82"/>
                    <a:pt x="164" y="41"/>
                    <a:pt x="151" y="1"/>
                  </a:cubicBezTo>
                  <a:close/>
                </a:path>
              </a:pathLst>
            </a:custGeom>
            <a:solidFill>
              <a:srgbClr val="CCC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7137542" y="1984141"/>
              <a:ext cx="565363" cy="1229062"/>
            </a:xfrm>
            <a:custGeom>
              <a:rect b="b" l="l" r="r" t="t"/>
              <a:pathLst>
                <a:path extrusionOk="0" h="67568" w="31081">
                  <a:moveTo>
                    <a:pt x="23194" y="2439"/>
                  </a:moveTo>
                  <a:cubicBezTo>
                    <a:pt x="23480" y="3705"/>
                    <a:pt x="23181" y="5040"/>
                    <a:pt x="23017" y="6334"/>
                  </a:cubicBezTo>
                  <a:cubicBezTo>
                    <a:pt x="22812" y="7941"/>
                    <a:pt x="22812" y="9561"/>
                    <a:pt x="23017" y="11155"/>
                  </a:cubicBezTo>
                  <a:cubicBezTo>
                    <a:pt x="23371" y="10596"/>
                    <a:pt x="23630" y="9970"/>
                    <a:pt x="23807" y="9330"/>
                  </a:cubicBezTo>
                  <a:lnTo>
                    <a:pt x="23807" y="9330"/>
                  </a:lnTo>
                  <a:cubicBezTo>
                    <a:pt x="23602" y="10093"/>
                    <a:pt x="24652" y="11727"/>
                    <a:pt x="24855" y="12490"/>
                  </a:cubicBezTo>
                  <a:cubicBezTo>
                    <a:pt x="25182" y="13729"/>
                    <a:pt x="24910" y="15105"/>
                    <a:pt x="24761" y="16358"/>
                  </a:cubicBezTo>
                  <a:cubicBezTo>
                    <a:pt x="24543" y="18278"/>
                    <a:pt x="24311" y="20199"/>
                    <a:pt x="24093" y="22119"/>
                  </a:cubicBezTo>
                  <a:cubicBezTo>
                    <a:pt x="23984" y="22460"/>
                    <a:pt x="23889" y="22814"/>
                    <a:pt x="23807" y="23181"/>
                  </a:cubicBezTo>
                  <a:cubicBezTo>
                    <a:pt x="23181" y="25850"/>
                    <a:pt x="22867" y="28601"/>
                    <a:pt x="22227" y="31271"/>
                  </a:cubicBezTo>
                  <a:cubicBezTo>
                    <a:pt x="21151" y="35780"/>
                    <a:pt x="18768" y="40165"/>
                    <a:pt x="16616" y="44197"/>
                  </a:cubicBezTo>
                  <a:cubicBezTo>
                    <a:pt x="17800" y="38395"/>
                    <a:pt x="18972" y="32578"/>
                    <a:pt x="20620" y="26913"/>
                  </a:cubicBezTo>
                  <a:cubicBezTo>
                    <a:pt x="21111" y="25238"/>
                    <a:pt x="21641" y="23562"/>
                    <a:pt x="21832" y="21833"/>
                  </a:cubicBezTo>
                  <a:cubicBezTo>
                    <a:pt x="21995" y="20321"/>
                    <a:pt x="21995" y="18701"/>
                    <a:pt x="21764" y="17202"/>
                  </a:cubicBezTo>
                  <a:cubicBezTo>
                    <a:pt x="21559" y="15949"/>
                    <a:pt x="20920" y="14873"/>
                    <a:pt x="20620" y="13620"/>
                  </a:cubicBezTo>
                  <a:cubicBezTo>
                    <a:pt x="19912" y="10638"/>
                    <a:pt x="19994" y="7464"/>
                    <a:pt x="20648" y="4482"/>
                  </a:cubicBezTo>
                  <a:cubicBezTo>
                    <a:pt x="20784" y="3855"/>
                    <a:pt x="20974" y="3187"/>
                    <a:pt x="21451" y="2806"/>
                  </a:cubicBezTo>
                  <a:cubicBezTo>
                    <a:pt x="21846" y="2493"/>
                    <a:pt x="22364" y="2439"/>
                    <a:pt x="22881" y="2439"/>
                  </a:cubicBezTo>
                  <a:close/>
                  <a:moveTo>
                    <a:pt x="10802" y="65674"/>
                  </a:moveTo>
                  <a:cubicBezTo>
                    <a:pt x="10788" y="65936"/>
                    <a:pt x="10778" y="66199"/>
                    <a:pt x="10773" y="66464"/>
                  </a:cubicBezTo>
                  <a:cubicBezTo>
                    <a:pt x="10787" y="66451"/>
                    <a:pt x="10787" y="66437"/>
                    <a:pt x="10787" y="66437"/>
                  </a:cubicBezTo>
                  <a:lnTo>
                    <a:pt x="10787" y="66424"/>
                  </a:lnTo>
                  <a:lnTo>
                    <a:pt x="10787" y="66397"/>
                  </a:lnTo>
                  <a:cubicBezTo>
                    <a:pt x="10790" y="66156"/>
                    <a:pt x="10796" y="65915"/>
                    <a:pt x="10802" y="65674"/>
                  </a:cubicBezTo>
                  <a:close/>
                  <a:moveTo>
                    <a:pt x="24774" y="0"/>
                  </a:moveTo>
                  <a:lnTo>
                    <a:pt x="24774" y="0"/>
                  </a:lnTo>
                  <a:cubicBezTo>
                    <a:pt x="23889" y="218"/>
                    <a:pt x="22894" y="436"/>
                    <a:pt x="22159" y="614"/>
                  </a:cubicBezTo>
                  <a:cubicBezTo>
                    <a:pt x="21328" y="926"/>
                    <a:pt x="20661" y="1322"/>
                    <a:pt x="20116" y="1798"/>
                  </a:cubicBezTo>
                  <a:cubicBezTo>
                    <a:pt x="18850" y="2929"/>
                    <a:pt x="18291" y="4563"/>
                    <a:pt x="18127" y="6797"/>
                  </a:cubicBezTo>
                  <a:cubicBezTo>
                    <a:pt x="17978" y="8853"/>
                    <a:pt x="18127" y="10965"/>
                    <a:pt x="17610" y="12966"/>
                  </a:cubicBezTo>
                  <a:cubicBezTo>
                    <a:pt x="17174" y="14642"/>
                    <a:pt x="16275" y="16208"/>
                    <a:pt x="16003" y="17924"/>
                  </a:cubicBezTo>
                  <a:cubicBezTo>
                    <a:pt x="15853" y="18959"/>
                    <a:pt x="15908" y="20090"/>
                    <a:pt x="15349" y="20975"/>
                  </a:cubicBezTo>
                  <a:cubicBezTo>
                    <a:pt x="14927" y="21670"/>
                    <a:pt x="14192" y="22119"/>
                    <a:pt x="13647" y="22732"/>
                  </a:cubicBezTo>
                  <a:cubicBezTo>
                    <a:pt x="12761" y="23726"/>
                    <a:pt x="12448" y="25088"/>
                    <a:pt x="12189" y="26395"/>
                  </a:cubicBezTo>
                  <a:cubicBezTo>
                    <a:pt x="11699" y="28834"/>
                    <a:pt x="11154" y="36706"/>
                    <a:pt x="7504" y="36706"/>
                  </a:cubicBezTo>
                  <a:cubicBezTo>
                    <a:pt x="7273" y="36706"/>
                    <a:pt x="7041" y="36678"/>
                    <a:pt x="6796" y="36624"/>
                  </a:cubicBezTo>
                  <a:cubicBezTo>
                    <a:pt x="5761" y="36352"/>
                    <a:pt x="4876" y="35616"/>
                    <a:pt x="3814" y="35453"/>
                  </a:cubicBezTo>
                  <a:cubicBezTo>
                    <a:pt x="3759" y="35439"/>
                    <a:pt x="3690" y="35439"/>
                    <a:pt x="3623" y="35439"/>
                  </a:cubicBezTo>
                  <a:cubicBezTo>
                    <a:pt x="3514" y="35439"/>
                    <a:pt x="3405" y="35453"/>
                    <a:pt x="3323" y="35520"/>
                  </a:cubicBezTo>
                  <a:cubicBezTo>
                    <a:pt x="3037" y="35738"/>
                    <a:pt x="3200" y="36174"/>
                    <a:pt x="3378" y="36474"/>
                  </a:cubicBezTo>
                  <a:cubicBezTo>
                    <a:pt x="4195" y="37808"/>
                    <a:pt x="5161" y="39034"/>
                    <a:pt x="6278" y="40124"/>
                  </a:cubicBezTo>
                  <a:cubicBezTo>
                    <a:pt x="6946" y="40777"/>
                    <a:pt x="7695" y="41445"/>
                    <a:pt x="7913" y="42357"/>
                  </a:cubicBezTo>
                  <a:cubicBezTo>
                    <a:pt x="6551" y="41854"/>
                    <a:pt x="5284" y="41064"/>
                    <a:pt x="4222" y="40056"/>
                  </a:cubicBezTo>
                  <a:cubicBezTo>
                    <a:pt x="2928" y="38816"/>
                    <a:pt x="1934" y="37236"/>
                    <a:pt x="449" y="36243"/>
                  </a:cubicBezTo>
                  <a:cubicBezTo>
                    <a:pt x="381" y="36201"/>
                    <a:pt x="327" y="36147"/>
                    <a:pt x="245" y="36147"/>
                  </a:cubicBezTo>
                  <a:lnTo>
                    <a:pt x="231" y="36147"/>
                  </a:lnTo>
                  <a:cubicBezTo>
                    <a:pt x="109" y="36161"/>
                    <a:pt x="40" y="36270"/>
                    <a:pt x="0" y="36392"/>
                  </a:cubicBezTo>
                  <a:cubicBezTo>
                    <a:pt x="776" y="38026"/>
                    <a:pt x="1880" y="39497"/>
                    <a:pt x="3214" y="40710"/>
                  </a:cubicBezTo>
                  <a:cubicBezTo>
                    <a:pt x="5012" y="42330"/>
                    <a:pt x="6823" y="44006"/>
                    <a:pt x="8948" y="45177"/>
                  </a:cubicBezTo>
                  <a:cubicBezTo>
                    <a:pt x="9479" y="45477"/>
                    <a:pt x="10051" y="45735"/>
                    <a:pt x="10636" y="45735"/>
                  </a:cubicBezTo>
                  <a:lnTo>
                    <a:pt x="10787" y="45735"/>
                  </a:lnTo>
                  <a:cubicBezTo>
                    <a:pt x="10773" y="45844"/>
                    <a:pt x="10705" y="46089"/>
                    <a:pt x="10596" y="46416"/>
                  </a:cubicBezTo>
                  <a:cubicBezTo>
                    <a:pt x="10814" y="45898"/>
                    <a:pt x="11045" y="45354"/>
                    <a:pt x="11290" y="44796"/>
                  </a:cubicBezTo>
                  <a:cubicBezTo>
                    <a:pt x="12053" y="42848"/>
                    <a:pt x="12816" y="40901"/>
                    <a:pt x="13633" y="38980"/>
                  </a:cubicBezTo>
                  <a:cubicBezTo>
                    <a:pt x="14532" y="36882"/>
                    <a:pt x="15418" y="34785"/>
                    <a:pt x="16248" y="32674"/>
                  </a:cubicBezTo>
                  <a:cubicBezTo>
                    <a:pt x="16956" y="30753"/>
                    <a:pt x="17624" y="28819"/>
                    <a:pt x="18250" y="26885"/>
                  </a:cubicBezTo>
                  <a:cubicBezTo>
                    <a:pt x="18387" y="26450"/>
                    <a:pt x="18523" y="26028"/>
                    <a:pt x="18659" y="25592"/>
                  </a:cubicBezTo>
                  <a:cubicBezTo>
                    <a:pt x="19299" y="23344"/>
                    <a:pt x="19803" y="21070"/>
                    <a:pt x="20116" y="18741"/>
                  </a:cubicBezTo>
                  <a:lnTo>
                    <a:pt x="20116" y="18959"/>
                  </a:lnTo>
                  <a:cubicBezTo>
                    <a:pt x="20143" y="18837"/>
                    <a:pt x="20170" y="18714"/>
                    <a:pt x="20212" y="18605"/>
                  </a:cubicBezTo>
                  <a:lnTo>
                    <a:pt x="20212" y="18605"/>
                  </a:lnTo>
                  <a:cubicBezTo>
                    <a:pt x="20198" y="19218"/>
                    <a:pt x="20170" y="19830"/>
                    <a:pt x="20116" y="20444"/>
                  </a:cubicBezTo>
                  <a:cubicBezTo>
                    <a:pt x="19898" y="28029"/>
                    <a:pt x="17092" y="35221"/>
                    <a:pt x="15009" y="42426"/>
                  </a:cubicBezTo>
                  <a:cubicBezTo>
                    <a:pt x="12828" y="49999"/>
                    <a:pt x="11019" y="57765"/>
                    <a:pt x="10802" y="65674"/>
                  </a:cubicBezTo>
                  <a:lnTo>
                    <a:pt x="10802" y="65674"/>
                  </a:lnTo>
                  <a:cubicBezTo>
                    <a:pt x="10853" y="64697"/>
                    <a:pt x="10955" y="63735"/>
                    <a:pt x="11072" y="62746"/>
                  </a:cubicBezTo>
                  <a:cubicBezTo>
                    <a:pt x="11699" y="63318"/>
                    <a:pt x="12503" y="63645"/>
                    <a:pt x="13306" y="63904"/>
                  </a:cubicBezTo>
                  <a:cubicBezTo>
                    <a:pt x="13551" y="62120"/>
                    <a:pt x="13974" y="60390"/>
                    <a:pt x="14804" y="58797"/>
                  </a:cubicBezTo>
                  <a:cubicBezTo>
                    <a:pt x="14940" y="60758"/>
                    <a:pt x="15200" y="62705"/>
                    <a:pt x="15594" y="64626"/>
                  </a:cubicBezTo>
                  <a:cubicBezTo>
                    <a:pt x="16656" y="64953"/>
                    <a:pt x="17733" y="65266"/>
                    <a:pt x="18822" y="65552"/>
                  </a:cubicBezTo>
                  <a:cubicBezTo>
                    <a:pt x="18808" y="64666"/>
                    <a:pt x="18836" y="63795"/>
                    <a:pt x="18917" y="62923"/>
                  </a:cubicBezTo>
                  <a:cubicBezTo>
                    <a:pt x="18944" y="62923"/>
                    <a:pt x="18972" y="62910"/>
                    <a:pt x="18999" y="62910"/>
                  </a:cubicBezTo>
                  <a:cubicBezTo>
                    <a:pt x="19680" y="62910"/>
                    <a:pt x="20034" y="63795"/>
                    <a:pt x="20157" y="64503"/>
                  </a:cubicBezTo>
                  <a:cubicBezTo>
                    <a:pt x="20252" y="64980"/>
                    <a:pt x="20334" y="65456"/>
                    <a:pt x="20415" y="65947"/>
                  </a:cubicBezTo>
                  <a:cubicBezTo>
                    <a:pt x="21886" y="66288"/>
                    <a:pt x="23371" y="66560"/>
                    <a:pt x="24870" y="66723"/>
                  </a:cubicBezTo>
                  <a:lnTo>
                    <a:pt x="24870" y="66560"/>
                  </a:lnTo>
                  <a:cubicBezTo>
                    <a:pt x="25019" y="66614"/>
                    <a:pt x="25155" y="66682"/>
                    <a:pt x="25278" y="66778"/>
                  </a:cubicBezTo>
                  <a:cubicBezTo>
                    <a:pt x="26259" y="66873"/>
                    <a:pt x="27253" y="66927"/>
                    <a:pt x="28233" y="66927"/>
                  </a:cubicBezTo>
                  <a:cubicBezTo>
                    <a:pt x="28520" y="66927"/>
                    <a:pt x="28792" y="66927"/>
                    <a:pt x="29078" y="66914"/>
                  </a:cubicBezTo>
                  <a:cubicBezTo>
                    <a:pt x="29691" y="66900"/>
                    <a:pt x="30331" y="66845"/>
                    <a:pt x="30848" y="66546"/>
                  </a:cubicBezTo>
                  <a:cubicBezTo>
                    <a:pt x="30808" y="66342"/>
                    <a:pt x="30766" y="66137"/>
                    <a:pt x="30712" y="65933"/>
                  </a:cubicBezTo>
                  <a:cubicBezTo>
                    <a:pt x="30181" y="63958"/>
                    <a:pt x="29745" y="61942"/>
                    <a:pt x="29419" y="59914"/>
                  </a:cubicBezTo>
                  <a:cubicBezTo>
                    <a:pt x="29364" y="59805"/>
                    <a:pt x="29310" y="59696"/>
                    <a:pt x="29241" y="59600"/>
                  </a:cubicBezTo>
                  <a:lnTo>
                    <a:pt x="29241" y="59600"/>
                  </a:lnTo>
                  <a:cubicBezTo>
                    <a:pt x="29255" y="60540"/>
                    <a:pt x="29268" y="61466"/>
                    <a:pt x="29282" y="62405"/>
                  </a:cubicBezTo>
                  <a:cubicBezTo>
                    <a:pt x="29295" y="62705"/>
                    <a:pt x="29268" y="63046"/>
                    <a:pt x="29037" y="63210"/>
                  </a:cubicBezTo>
                  <a:cubicBezTo>
                    <a:pt x="28969" y="63264"/>
                    <a:pt x="28874" y="63291"/>
                    <a:pt x="28792" y="63291"/>
                  </a:cubicBezTo>
                  <a:cubicBezTo>
                    <a:pt x="28656" y="63291"/>
                    <a:pt x="28520" y="63237"/>
                    <a:pt x="28397" y="63168"/>
                  </a:cubicBezTo>
                  <a:cubicBezTo>
                    <a:pt x="27825" y="62841"/>
                    <a:pt x="27525" y="62147"/>
                    <a:pt x="27294" y="61493"/>
                  </a:cubicBezTo>
                  <a:cubicBezTo>
                    <a:pt x="26544" y="59409"/>
                    <a:pt x="26014" y="57244"/>
                    <a:pt x="25727" y="55051"/>
                  </a:cubicBezTo>
                  <a:cubicBezTo>
                    <a:pt x="25210" y="57871"/>
                    <a:pt x="25006" y="60758"/>
                    <a:pt x="25115" y="63631"/>
                  </a:cubicBezTo>
                  <a:cubicBezTo>
                    <a:pt x="23208" y="59342"/>
                    <a:pt x="23508" y="54330"/>
                    <a:pt x="24243" y="49644"/>
                  </a:cubicBezTo>
                  <a:cubicBezTo>
                    <a:pt x="24964" y="44945"/>
                    <a:pt x="26081" y="40233"/>
                    <a:pt x="25618" y="35520"/>
                  </a:cubicBezTo>
                  <a:lnTo>
                    <a:pt x="25618" y="35520"/>
                  </a:lnTo>
                  <a:cubicBezTo>
                    <a:pt x="25278" y="41567"/>
                    <a:pt x="22527" y="47111"/>
                    <a:pt x="20756" y="52859"/>
                  </a:cubicBezTo>
                  <a:cubicBezTo>
                    <a:pt x="20048" y="55160"/>
                    <a:pt x="19503" y="57517"/>
                    <a:pt x="19108" y="59899"/>
                  </a:cubicBezTo>
                  <a:cubicBezTo>
                    <a:pt x="18672" y="59491"/>
                    <a:pt x="18577" y="58810"/>
                    <a:pt x="18550" y="58183"/>
                  </a:cubicBezTo>
                  <a:cubicBezTo>
                    <a:pt x="18264" y="51455"/>
                    <a:pt x="21314" y="45150"/>
                    <a:pt x="23072" y="38667"/>
                  </a:cubicBezTo>
                  <a:cubicBezTo>
                    <a:pt x="23072" y="37332"/>
                    <a:pt x="23807" y="35656"/>
                    <a:pt x="24052" y="34322"/>
                  </a:cubicBezTo>
                  <a:cubicBezTo>
                    <a:pt x="24311" y="32865"/>
                    <a:pt x="24556" y="31380"/>
                    <a:pt x="24679" y="29896"/>
                  </a:cubicBezTo>
                  <a:cubicBezTo>
                    <a:pt x="24870" y="27553"/>
                    <a:pt x="24951" y="25306"/>
                    <a:pt x="25536" y="23004"/>
                  </a:cubicBezTo>
                  <a:cubicBezTo>
                    <a:pt x="25905" y="21547"/>
                    <a:pt x="26354" y="20103"/>
                    <a:pt x="26722" y="18646"/>
                  </a:cubicBezTo>
                  <a:cubicBezTo>
                    <a:pt x="26762" y="17039"/>
                    <a:pt x="26762" y="15432"/>
                    <a:pt x="26708" y="13825"/>
                  </a:cubicBezTo>
                  <a:cubicBezTo>
                    <a:pt x="26586" y="10774"/>
                    <a:pt x="26245" y="7736"/>
                    <a:pt x="25660" y="4740"/>
                  </a:cubicBezTo>
                  <a:cubicBezTo>
                    <a:pt x="25427" y="3514"/>
                    <a:pt x="24543" y="1649"/>
                    <a:pt x="24665" y="423"/>
                  </a:cubicBezTo>
                  <a:cubicBezTo>
                    <a:pt x="24679" y="260"/>
                    <a:pt x="24719" y="123"/>
                    <a:pt x="24774" y="0"/>
                  </a:cubicBezTo>
                  <a:close/>
                  <a:moveTo>
                    <a:pt x="30862" y="66560"/>
                  </a:moveTo>
                  <a:lnTo>
                    <a:pt x="30862" y="66560"/>
                  </a:lnTo>
                  <a:cubicBezTo>
                    <a:pt x="30821" y="66669"/>
                    <a:pt x="30917" y="67050"/>
                    <a:pt x="31080" y="67568"/>
                  </a:cubicBezTo>
                  <a:cubicBezTo>
                    <a:pt x="30998" y="67227"/>
                    <a:pt x="30930" y="66900"/>
                    <a:pt x="30862" y="665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7554966" y="3288001"/>
              <a:ext cx="33979" cy="6476"/>
            </a:xfrm>
            <a:custGeom>
              <a:rect b="b" l="l" r="r" t="t"/>
              <a:pathLst>
                <a:path extrusionOk="0" h="356" w="1868">
                  <a:moveTo>
                    <a:pt x="1" y="1"/>
                  </a:moveTo>
                  <a:lnTo>
                    <a:pt x="1" y="1"/>
                  </a:lnTo>
                  <a:cubicBezTo>
                    <a:pt x="409" y="219"/>
                    <a:pt x="845" y="355"/>
                    <a:pt x="1295" y="355"/>
                  </a:cubicBezTo>
                  <a:cubicBezTo>
                    <a:pt x="1486" y="355"/>
                    <a:pt x="1676" y="328"/>
                    <a:pt x="1867" y="273"/>
                  </a:cubicBezTo>
                  <a:cubicBezTo>
                    <a:pt x="1241" y="192"/>
                    <a:pt x="627" y="110"/>
                    <a:pt x="1" y="1"/>
                  </a:cubicBezTo>
                  <a:close/>
                </a:path>
              </a:pathLst>
            </a:custGeom>
            <a:solidFill>
              <a:srgbClr val="4E5A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7333248" y="3125491"/>
              <a:ext cx="388975" cy="172441"/>
            </a:xfrm>
            <a:custGeom>
              <a:rect b="b" l="l" r="r" t="t"/>
              <a:pathLst>
                <a:path extrusionOk="0" h="9480" w="21384">
                  <a:moveTo>
                    <a:pt x="313" y="0"/>
                  </a:moveTo>
                  <a:cubicBezTo>
                    <a:pt x="164" y="1253"/>
                    <a:pt x="41" y="2465"/>
                    <a:pt x="14" y="3718"/>
                  </a:cubicBezTo>
                  <a:cubicBezTo>
                    <a:pt x="1" y="4985"/>
                    <a:pt x="1117" y="5434"/>
                    <a:pt x="2220" y="5476"/>
                  </a:cubicBezTo>
                  <a:cubicBezTo>
                    <a:pt x="2289" y="4045"/>
                    <a:pt x="2356" y="2588"/>
                    <a:pt x="2547" y="1158"/>
                  </a:cubicBezTo>
                  <a:cubicBezTo>
                    <a:pt x="1744" y="899"/>
                    <a:pt x="940" y="572"/>
                    <a:pt x="313" y="0"/>
                  </a:cubicBezTo>
                  <a:close/>
                  <a:moveTo>
                    <a:pt x="4835" y="1880"/>
                  </a:moveTo>
                  <a:lnTo>
                    <a:pt x="4835" y="1880"/>
                  </a:lnTo>
                  <a:cubicBezTo>
                    <a:pt x="5026" y="2819"/>
                    <a:pt x="5244" y="3759"/>
                    <a:pt x="5489" y="4686"/>
                  </a:cubicBezTo>
                  <a:cubicBezTo>
                    <a:pt x="5707" y="5503"/>
                    <a:pt x="5966" y="6320"/>
                    <a:pt x="6484" y="6974"/>
                  </a:cubicBezTo>
                  <a:cubicBezTo>
                    <a:pt x="6932" y="7546"/>
                    <a:pt x="7628" y="7967"/>
                    <a:pt x="8336" y="7967"/>
                  </a:cubicBezTo>
                  <a:cubicBezTo>
                    <a:pt x="8445" y="7967"/>
                    <a:pt x="8567" y="7954"/>
                    <a:pt x="8676" y="7927"/>
                  </a:cubicBezTo>
                  <a:cubicBezTo>
                    <a:pt x="8294" y="6251"/>
                    <a:pt x="8091" y="4522"/>
                    <a:pt x="8063" y="2806"/>
                  </a:cubicBezTo>
                  <a:cubicBezTo>
                    <a:pt x="6974" y="2520"/>
                    <a:pt x="5897" y="2207"/>
                    <a:pt x="4835" y="1880"/>
                  </a:cubicBezTo>
                  <a:close/>
                  <a:moveTo>
                    <a:pt x="9656" y="3201"/>
                  </a:moveTo>
                  <a:lnTo>
                    <a:pt x="9656" y="3201"/>
                  </a:lnTo>
                  <a:cubicBezTo>
                    <a:pt x="9738" y="3623"/>
                    <a:pt x="9807" y="4045"/>
                    <a:pt x="9889" y="4481"/>
                  </a:cubicBezTo>
                  <a:cubicBezTo>
                    <a:pt x="10106" y="5693"/>
                    <a:pt x="10352" y="6974"/>
                    <a:pt x="11087" y="7967"/>
                  </a:cubicBezTo>
                  <a:cubicBezTo>
                    <a:pt x="11373" y="8363"/>
                    <a:pt x="11754" y="8703"/>
                    <a:pt x="12190" y="8935"/>
                  </a:cubicBezTo>
                  <a:cubicBezTo>
                    <a:pt x="12816" y="9044"/>
                    <a:pt x="13430" y="9126"/>
                    <a:pt x="14056" y="9207"/>
                  </a:cubicBezTo>
                  <a:cubicBezTo>
                    <a:pt x="14151" y="9180"/>
                    <a:pt x="14247" y="9139"/>
                    <a:pt x="14342" y="9098"/>
                  </a:cubicBezTo>
                  <a:cubicBezTo>
                    <a:pt x="14083" y="7410"/>
                    <a:pt x="14015" y="5693"/>
                    <a:pt x="14111" y="3977"/>
                  </a:cubicBezTo>
                  <a:cubicBezTo>
                    <a:pt x="12612" y="3814"/>
                    <a:pt x="11127" y="3542"/>
                    <a:pt x="9656" y="3201"/>
                  </a:cubicBezTo>
                  <a:close/>
                  <a:moveTo>
                    <a:pt x="20089" y="3800"/>
                  </a:moveTo>
                  <a:cubicBezTo>
                    <a:pt x="19572" y="4099"/>
                    <a:pt x="18932" y="4154"/>
                    <a:pt x="18319" y="4168"/>
                  </a:cubicBezTo>
                  <a:cubicBezTo>
                    <a:pt x="18033" y="4181"/>
                    <a:pt x="17761" y="4181"/>
                    <a:pt x="17474" y="4181"/>
                  </a:cubicBezTo>
                  <a:cubicBezTo>
                    <a:pt x="16494" y="4181"/>
                    <a:pt x="15500" y="4127"/>
                    <a:pt x="14519" y="4032"/>
                  </a:cubicBezTo>
                  <a:lnTo>
                    <a:pt x="14519" y="4032"/>
                  </a:lnTo>
                  <a:cubicBezTo>
                    <a:pt x="15458" y="4671"/>
                    <a:pt x="15799" y="6006"/>
                    <a:pt x="16263" y="7110"/>
                  </a:cubicBezTo>
                  <a:cubicBezTo>
                    <a:pt x="16575" y="7831"/>
                    <a:pt x="17011" y="8539"/>
                    <a:pt x="17652" y="9002"/>
                  </a:cubicBezTo>
                  <a:cubicBezTo>
                    <a:pt x="18060" y="9289"/>
                    <a:pt x="18578" y="9480"/>
                    <a:pt x="19068" y="9480"/>
                  </a:cubicBezTo>
                  <a:cubicBezTo>
                    <a:pt x="19354" y="9480"/>
                    <a:pt x="19640" y="9411"/>
                    <a:pt x="19898" y="9289"/>
                  </a:cubicBezTo>
                  <a:cubicBezTo>
                    <a:pt x="19776" y="8703"/>
                    <a:pt x="19735" y="8091"/>
                    <a:pt x="19776" y="7491"/>
                  </a:cubicBezTo>
                  <a:lnTo>
                    <a:pt x="19776" y="7491"/>
                  </a:lnTo>
                  <a:cubicBezTo>
                    <a:pt x="20376" y="7600"/>
                    <a:pt x="20948" y="7900"/>
                    <a:pt x="21384" y="8322"/>
                  </a:cubicBezTo>
                  <a:cubicBezTo>
                    <a:pt x="21138" y="8076"/>
                    <a:pt x="20825" y="6551"/>
                    <a:pt x="20675" y="6102"/>
                  </a:cubicBezTo>
                  <a:cubicBezTo>
                    <a:pt x="20525" y="5693"/>
                    <a:pt x="20416" y="5258"/>
                    <a:pt x="20321" y="4822"/>
                  </a:cubicBezTo>
                  <a:cubicBezTo>
                    <a:pt x="20158" y="4304"/>
                    <a:pt x="20062" y="3923"/>
                    <a:pt x="20103" y="3814"/>
                  </a:cubicBezTo>
                  <a:cubicBezTo>
                    <a:pt x="20103" y="3814"/>
                    <a:pt x="20103" y="3800"/>
                    <a:pt x="20089" y="3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7123172" y="2646094"/>
              <a:ext cx="210586" cy="253223"/>
            </a:xfrm>
            <a:custGeom>
              <a:rect b="b" l="l" r="r" t="t"/>
              <a:pathLst>
                <a:path extrusionOk="0" h="13921" w="11577">
                  <a:moveTo>
                    <a:pt x="790" y="1"/>
                  </a:moveTo>
                  <a:cubicBezTo>
                    <a:pt x="776" y="42"/>
                    <a:pt x="776" y="70"/>
                    <a:pt x="763" y="110"/>
                  </a:cubicBezTo>
                  <a:cubicBezTo>
                    <a:pt x="0" y="3938"/>
                    <a:pt x="2901" y="7261"/>
                    <a:pt x="5543" y="9644"/>
                  </a:cubicBezTo>
                  <a:cubicBezTo>
                    <a:pt x="5748" y="9834"/>
                    <a:pt x="5938" y="10203"/>
                    <a:pt x="5693" y="10325"/>
                  </a:cubicBezTo>
                  <a:cubicBezTo>
                    <a:pt x="5652" y="10352"/>
                    <a:pt x="5611" y="10352"/>
                    <a:pt x="5557" y="10352"/>
                  </a:cubicBezTo>
                  <a:lnTo>
                    <a:pt x="5434" y="10352"/>
                  </a:lnTo>
                  <a:cubicBezTo>
                    <a:pt x="4549" y="10203"/>
                    <a:pt x="3732" y="9767"/>
                    <a:pt x="2928" y="9331"/>
                  </a:cubicBezTo>
                  <a:lnTo>
                    <a:pt x="2928" y="9331"/>
                  </a:lnTo>
                  <a:cubicBezTo>
                    <a:pt x="3459" y="10461"/>
                    <a:pt x="4399" y="11374"/>
                    <a:pt x="5434" y="12068"/>
                  </a:cubicBezTo>
                  <a:cubicBezTo>
                    <a:pt x="6483" y="12763"/>
                    <a:pt x="7640" y="13253"/>
                    <a:pt x="8784" y="13744"/>
                  </a:cubicBezTo>
                  <a:cubicBezTo>
                    <a:pt x="9002" y="13838"/>
                    <a:pt x="9220" y="13920"/>
                    <a:pt x="9452" y="13920"/>
                  </a:cubicBezTo>
                  <a:lnTo>
                    <a:pt x="9561" y="13920"/>
                  </a:lnTo>
                  <a:cubicBezTo>
                    <a:pt x="9997" y="13853"/>
                    <a:pt x="10133" y="13281"/>
                    <a:pt x="10282" y="12926"/>
                  </a:cubicBezTo>
                  <a:cubicBezTo>
                    <a:pt x="10569" y="12246"/>
                    <a:pt x="10841" y="11550"/>
                    <a:pt x="11114" y="10856"/>
                  </a:cubicBezTo>
                  <a:cubicBezTo>
                    <a:pt x="11223" y="10557"/>
                    <a:pt x="11318" y="10270"/>
                    <a:pt x="11386" y="10025"/>
                  </a:cubicBezTo>
                  <a:cubicBezTo>
                    <a:pt x="11495" y="9698"/>
                    <a:pt x="11563" y="9453"/>
                    <a:pt x="11577" y="9344"/>
                  </a:cubicBezTo>
                  <a:lnTo>
                    <a:pt x="11426" y="9344"/>
                  </a:lnTo>
                  <a:cubicBezTo>
                    <a:pt x="10841" y="9344"/>
                    <a:pt x="10269" y="9086"/>
                    <a:pt x="9738" y="8786"/>
                  </a:cubicBezTo>
                  <a:cubicBezTo>
                    <a:pt x="7613" y="7615"/>
                    <a:pt x="5802" y="5939"/>
                    <a:pt x="4004" y="4319"/>
                  </a:cubicBezTo>
                  <a:cubicBezTo>
                    <a:pt x="2670" y="3106"/>
                    <a:pt x="1566" y="1635"/>
                    <a:pt x="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7668690" y="1971517"/>
              <a:ext cx="523490" cy="1316501"/>
            </a:xfrm>
            <a:custGeom>
              <a:rect b="b" l="l" r="r" t="t"/>
              <a:pathLst>
                <a:path extrusionOk="0" h="72375" w="28779">
                  <a:moveTo>
                    <a:pt x="7927" y="0"/>
                  </a:moveTo>
                  <a:cubicBezTo>
                    <a:pt x="7492" y="1635"/>
                    <a:pt x="6565" y="2833"/>
                    <a:pt x="5394" y="3923"/>
                  </a:cubicBezTo>
                  <a:cubicBezTo>
                    <a:pt x="5056" y="4246"/>
                    <a:pt x="1717" y="6184"/>
                    <a:pt x="1649" y="6184"/>
                  </a:cubicBezTo>
                  <a:cubicBezTo>
                    <a:pt x="1648" y="6184"/>
                    <a:pt x="1648" y="6184"/>
                    <a:pt x="1648" y="6184"/>
                  </a:cubicBezTo>
                  <a:cubicBezTo>
                    <a:pt x="831" y="14137"/>
                    <a:pt x="1" y="22159"/>
                    <a:pt x="586" y="30140"/>
                  </a:cubicBezTo>
                  <a:cubicBezTo>
                    <a:pt x="1675" y="45067"/>
                    <a:pt x="7614" y="59068"/>
                    <a:pt x="14029" y="72375"/>
                  </a:cubicBezTo>
                  <a:cubicBezTo>
                    <a:pt x="18673" y="72170"/>
                    <a:pt x="23290" y="71353"/>
                    <a:pt x="27743" y="69964"/>
                  </a:cubicBezTo>
                  <a:cubicBezTo>
                    <a:pt x="27743" y="69951"/>
                    <a:pt x="27730" y="69936"/>
                    <a:pt x="27716" y="69923"/>
                  </a:cubicBezTo>
                  <a:cubicBezTo>
                    <a:pt x="22255" y="62282"/>
                    <a:pt x="20185" y="52694"/>
                    <a:pt x="17992" y="43719"/>
                  </a:cubicBezTo>
                  <a:cubicBezTo>
                    <a:pt x="15663" y="34199"/>
                    <a:pt x="13906" y="24543"/>
                    <a:pt x="12721" y="14804"/>
                  </a:cubicBezTo>
                  <a:lnTo>
                    <a:pt x="12721" y="14804"/>
                  </a:lnTo>
                  <a:cubicBezTo>
                    <a:pt x="14547" y="17174"/>
                    <a:pt x="15567" y="20388"/>
                    <a:pt x="16807" y="23139"/>
                  </a:cubicBezTo>
                  <a:cubicBezTo>
                    <a:pt x="17747" y="25224"/>
                    <a:pt x="18863" y="28751"/>
                    <a:pt x="20906" y="29895"/>
                  </a:cubicBezTo>
                  <a:cubicBezTo>
                    <a:pt x="21384" y="30167"/>
                    <a:pt x="21928" y="30290"/>
                    <a:pt x="22459" y="30412"/>
                  </a:cubicBezTo>
                  <a:cubicBezTo>
                    <a:pt x="24032" y="30757"/>
                    <a:pt x="25634" y="31043"/>
                    <a:pt x="27240" y="31043"/>
                  </a:cubicBezTo>
                  <a:cubicBezTo>
                    <a:pt x="27539" y="31043"/>
                    <a:pt x="27839" y="31033"/>
                    <a:pt x="28139" y="31012"/>
                  </a:cubicBezTo>
                  <a:cubicBezTo>
                    <a:pt x="28670" y="30971"/>
                    <a:pt x="28779" y="30467"/>
                    <a:pt x="28684" y="29991"/>
                  </a:cubicBezTo>
                  <a:cubicBezTo>
                    <a:pt x="28125" y="27116"/>
                    <a:pt x="26708" y="24529"/>
                    <a:pt x="25442" y="21968"/>
                  </a:cubicBezTo>
                  <a:cubicBezTo>
                    <a:pt x="24543" y="20130"/>
                    <a:pt x="23794" y="18251"/>
                    <a:pt x="22963" y="16384"/>
                  </a:cubicBezTo>
                  <a:cubicBezTo>
                    <a:pt x="20457" y="10800"/>
                    <a:pt x="17747" y="6006"/>
                    <a:pt x="13675" y="1553"/>
                  </a:cubicBezTo>
                  <a:cubicBezTo>
                    <a:pt x="13457" y="1321"/>
                    <a:pt x="13225" y="1090"/>
                    <a:pt x="12967" y="926"/>
                  </a:cubicBezTo>
                  <a:cubicBezTo>
                    <a:pt x="12640" y="722"/>
                    <a:pt x="12244" y="640"/>
                    <a:pt x="11877" y="572"/>
                  </a:cubicBezTo>
                  <a:cubicBezTo>
                    <a:pt x="10570" y="327"/>
                    <a:pt x="9248" y="136"/>
                    <a:pt x="7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7888425" y="3165855"/>
              <a:ext cx="284928" cy="122164"/>
            </a:xfrm>
            <a:custGeom>
              <a:rect b="b" l="l" r="r" t="t"/>
              <a:pathLst>
                <a:path extrusionOk="0" h="6716" w="15664">
                  <a:moveTo>
                    <a:pt x="13035" y="1"/>
                  </a:moveTo>
                  <a:cubicBezTo>
                    <a:pt x="13035" y="2"/>
                    <a:pt x="13034" y="4"/>
                    <a:pt x="13034" y="5"/>
                  </a:cubicBezTo>
                  <a:lnTo>
                    <a:pt x="13034" y="5"/>
                  </a:lnTo>
                  <a:cubicBezTo>
                    <a:pt x="13034" y="4"/>
                    <a:pt x="13035" y="2"/>
                    <a:pt x="13035" y="1"/>
                  </a:cubicBezTo>
                  <a:close/>
                  <a:moveTo>
                    <a:pt x="13034" y="5"/>
                  </a:moveTo>
                  <a:cubicBezTo>
                    <a:pt x="12992" y="112"/>
                    <a:pt x="12925" y="193"/>
                    <a:pt x="12831" y="260"/>
                  </a:cubicBezTo>
                  <a:cubicBezTo>
                    <a:pt x="12681" y="369"/>
                    <a:pt x="12476" y="437"/>
                    <a:pt x="12300" y="491"/>
                  </a:cubicBezTo>
                  <a:cubicBezTo>
                    <a:pt x="9753" y="1199"/>
                    <a:pt x="7110" y="1813"/>
                    <a:pt x="4468" y="2098"/>
                  </a:cubicBezTo>
                  <a:cubicBezTo>
                    <a:pt x="2984" y="2276"/>
                    <a:pt x="1499" y="2439"/>
                    <a:pt x="1" y="2603"/>
                  </a:cubicBezTo>
                  <a:cubicBezTo>
                    <a:pt x="232" y="3119"/>
                    <a:pt x="1373" y="6716"/>
                    <a:pt x="1946" y="6716"/>
                  </a:cubicBezTo>
                  <a:cubicBezTo>
                    <a:pt x="1947" y="6716"/>
                    <a:pt x="1948" y="6716"/>
                    <a:pt x="1949" y="6716"/>
                  </a:cubicBezTo>
                  <a:cubicBezTo>
                    <a:pt x="6593" y="6511"/>
                    <a:pt x="11210" y="5694"/>
                    <a:pt x="15663" y="4305"/>
                  </a:cubicBezTo>
                  <a:cubicBezTo>
                    <a:pt x="15663" y="4292"/>
                    <a:pt x="15650" y="4277"/>
                    <a:pt x="15636" y="4264"/>
                  </a:cubicBezTo>
                  <a:cubicBezTo>
                    <a:pt x="15106" y="3515"/>
                    <a:pt x="14683" y="2685"/>
                    <a:pt x="14220" y="1880"/>
                  </a:cubicBezTo>
                  <a:cubicBezTo>
                    <a:pt x="14071" y="1637"/>
                    <a:pt x="12939" y="275"/>
                    <a:pt x="13034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7832436" y="1971517"/>
              <a:ext cx="55516" cy="10659"/>
            </a:xfrm>
            <a:custGeom>
              <a:rect b="b" l="l" r="r" t="t"/>
              <a:pathLst>
                <a:path extrusionOk="0" h="586" w="3052">
                  <a:moveTo>
                    <a:pt x="1" y="0"/>
                  </a:moveTo>
                  <a:lnTo>
                    <a:pt x="1" y="0"/>
                  </a:lnTo>
                  <a:cubicBezTo>
                    <a:pt x="82" y="41"/>
                    <a:pt x="151" y="95"/>
                    <a:pt x="206" y="149"/>
                  </a:cubicBezTo>
                  <a:cubicBezTo>
                    <a:pt x="1104" y="273"/>
                    <a:pt x="1989" y="409"/>
                    <a:pt x="2875" y="572"/>
                  </a:cubicBezTo>
                  <a:cubicBezTo>
                    <a:pt x="2902" y="585"/>
                    <a:pt x="2930" y="585"/>
                    <a:pt x="2957" y="585"/>
                  </a:cubicBezTo>
                  <a:cubicBezTo>
                    <a:pt x="2984" y="545"/>
                    <a:pt x="3024" y="518"/>
                    <a:pt x="3052" y="476"/>
                  </a:cubicBezTo>
                  <a:cubicBezTo>
                    <a:pt x="2806" y="436"/>
                    <a:pt x="1145" y="122"/>
                    <a:pt x="1" y="0"/>
                  </a:cubicBezTo>
                  <a:close/>
                </a:path>
              </a:pathLst>
            </a:custGeom>
            <a:solidFill>
              <a:srgbClr val="B19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7893882" y="1982413"/>
              <a:ext cx="23556" cy="17353"/>
            </a:xfrm>
            <a:custGeom>
              <a:rect b="b" l="l" r="r" t="t"/>
              <a:pathLst>
                <a:path extrusionOk="0" h="954" w="1295">
                  <a:moveTo>
                    <a:pt x="96" y="0"/>
                  </a:moveTo>
                  <a:cubicBezTo>
                    <a:pt x="55" y="28"/>
                    <a:pt x="28" y="55"/>
                    <a:pt x="0" y="82"/>
                  </a:cubicBezTo>
                  <a:cubicBezTo>
                    <a:pt x="205" y="137"/>
                    <a:pt x="396" y="218"/>
                    <a:pt x="587" y="327"/>
                  </a:cubicBezTo>
                  <a:cubicBezTo>
                    <a:pt x="845" y="491"/>
                    <a:pt x="1077" y="722"/>
                    <a:pt x="1295" y="954"/>
                  </a:cubicBezTo>
                  <a:cubicBezTo>
                    <a:pt x="995" y="627"/>
                    <a:pt x="723" y="231"/>
                    <a:pt x="327" y="41"/>
                  </a:cubicBezTo>
                  <a:cubicBezTo>
                    <a:pt x="273" y="14"/>
                    <a:pt x="218" y="0"/>
                    <a:pt x="164" y="0"/>
                  </a:cubicBezTo>
                  <a:close/>
                </a:path>
              </a:pathLst>
            </a:custGeom>
            <a:solidFill>
              <a:srgbClr val="B19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7684060" y="2589141"/>
              <a:ext cx="3965" cy="28995"/>
            </a:xfrm>
            <a:custGeom>
              <a:rect b="b" l="l" r="r" t="t"/>
              <a:pathLst>
                <a:path extrusionOk="0" h="1594" w="218">
                  <a:moveTo>
                    <a:pt x="0" y="0"/>
                  </a:moveTo>
                  <a:cubicBezTo>
                    <a:pt x="68" y="532"/>
                    <a:pt x="136" y="1062"/>
                    <a:pt x="218" y="1593"/>
                  </a:cubicBezTo>
                  <a:cubicBezTo>
                    <a:pt x="149" y="1062"/>
                    <a:pt x="68" y="532"/>
                    <a:pt x="0" y="0"/>
                  </a:cubicBezTo>
                  <a:close/>
                </a:path>
              </a:pathLst>
            </a:custGeom>
            <a:solidFill>
              <a:srgbClr val="CCCC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8004623" y="2801182"/>
              <a:ext cx="3492" cy="15880"/>
            </a:xfrm>
            <a:custGeom>
              <a:rect b="b" l="l" r="r" t="t"/>
              <a:pathLst>
                <a:path extrusionOk="0" h="873" w="192">
                  <a:moveTo>
                    <a:pt x="41" y="1"/>
                  </a:moveTo>
                  <a:lnTo>
                    <a:pt x="1" y="83"/>
                  </a:lnTo>
                  <a:cubicBezTo>
                    <a:pt x="69" y="342"/>
                    <a:pt x="123" y="614"/>
                    <a:pt x="192" y="872"/>
                  </a:cubicBezTo>
                  <a:cubicBezTo>
                    <a:pt x="164" y="655"/>
                    <a:pt x="110" y="355"/>
                    <a:pt x="41" y="1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7988524" y="2734297"/>
              <a:ext cx="16862" cy="68394"/>
            </a:xfrm>
            <a:custGeom>
              <a:rect b="b" l="l" r="r" t="t"/>
              <a:pathLst>
                <a:path extrusionOk="0" h="3760" w="927">
                  <a:moveTo>
                    <a:pt x="109" y="1"/>
                  </a:moveTo>
                  <a:cubicBezTo>
                    <a:pt x="69" y="42"/>
                    <a:pt x="42" y="82"/>
                    <a:pt x="0" y="124"/>
                  </a:cubicBezTo>
                  <a:cubicBezTo>
                    <a:pt x="136" y="681"/>
                    <a:pt x="273" y="1226"/>
                    <a:pt x="409" y="1785"/>
                  </a:cubicBezTo>
                  <a:cubicBezTo>
                    <a:pt x="572" y="2439"/>
                    <a:pt x="723" y="3106"/>
                    <a:pt x="886" y="3760"/>
                  </a:cubicBezTo>
                  <a:lnTo>
                    <a:pt x="926" y="3678"/>
                  </a:lnTo>
                  <a:cubicBezTo>
                    <a:pt x="736" y="2657"/>
                    <a:pt x="396" y="1213"/>
                    <a:pt x="109" y="1"/>
                  </a:cubicBezTo>
                  <a:close/>
                </a:path>
              </a:pathLst>
            </a:custGeom>
            <a:solidFill>
              <a:srgbClr val="CCB9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7699158" y="1974228"/>
              <a:ext cx="474686" cy="1232773"/>
            </a:xfrm>
            <a:custGeom>
              <a:rect b="b" l="l" r="r" t="t"/>
              <a:pathLst>
                <a:path extrusionOk="0" h="67772" w="26096">
                  <a:moveTo>
                    <a:pt x="246" y="5898"/>
                  </a:moveTo>
                  <a:lnTo>
                    <a:pt x="246" y="5898"/>
                  </a:lnTo>
                  <a:cubicBezTo>
                    <a:pt x="151" y="5939"/>
                    <a:pt x="82" y="5980"/>
                    <a:pt x="42" y="6007"/>
                  </a:cubicBezTo>
                  <a:cubicBezTo>
                    <a:pt x="15" y="6020"/>
                    <a:pt x="0" y="6020"/>
                    <a:pt x="0" y="6035"/>
                  </a:cubicBezTo>
                  <a:cubicBezTo>
                    <a:pt x="24" y="6130"/>
                    <a:pt x="38" y="6235"/>
                    <a:pt x="23" y="6343"/>
                  </a:cubicBezTo>
                  <a:lnTo>
                    <a:pt x="23" y="6343"/>
                  </a:lnTo>
                  <a:cubicBezTo>
                    <a:pt x="56" y="6183"/>
                    <a:pt x="134" y="6035"/>
                    <a:pt x="246" y="5898"/>
                  </a:cubicBezTo>
                  <a:close/>
                  <a:moveTo>
                    <a:pt x="23" y="6343"/>
                  </a:moveTo>
                  <a:lnTo>
                    <a:pt x="23" y="6343"/>
                  </a:lnTo>
                  <a:cubicBezTo>
                    <a:pt x="20" y="6358"/>
                    <a:pt x="17" y="6373"/>
                    <a:pt x="15" y="6389"/>
                  </a:cubicBezTo>
                  <a:cubicBezTo>
                    <a:pt x="18" y="6373"/>
                    <a:pt x="21" y="6358"/>
                    <a:pt x="23" y="6343"/>
                  </a:cubicBezTo>
                  <a:close/>
                  <a:moveTo>
                    <a:pt x="7315" y="6688"/>
                  </a:moveTo>
                  <a:lnTo>
                    <a:pt x="7315" y="6688"/>
                  </a:lnTo>
                  <a:cubicBezTo>
                    <a:pt x="9343" y="13021"/>
                    <a:pt x="6810" y="20199"/>
                    <a:pt x="8336" y="26640"/>
                  </a:cubicBezTo>
                  <a:cubicBezTo>
                    <a:pt x="7805" y="26818"/>
                    <a:pt x="7246" y="26954"/>
                    <a:pt x="6674" y="27036"/>
                  </a:cubicBezTo>
                  <a:cubicBezTo>
                    <a:pt x="6770" y="25142"/>
                    <a:pt x="6879" y="22296"/>
                    <a:pt x="6892" y="21969"/>
                  </a:cubicBezTo>
                  <a:cubicBezTo>
                    <a:pt x="7015" y="19231"/>
                    <a:pt x="7124" y="16507"/>
                    <a:pt x="7246" y="13784"/>
                  </a:cubicBezTo>
                  <a:cubicBezTo>
                    <a:pt x="7315" y="12285"/>
                    <a:pt x="7369" y="10747"/>
                    <a:pt x="7070" y="9276"/>
                  </a:cubicBezTo>
                  <a:cubicBezTo>
                    <a:pt x="6879" y="8377"/>
                    <a:pt x="6620" y="7246"/>
                    <a:pt x="7315" y="6688"/>
                  </a:cubicBezTo>
                  <a:close/>
                  <a:moveTo>
                    <a:pt x="7533" y="0"/>
                  </a:moveTo>
                  <a:lnTo>
                    <a:pt x="7533" y="0"/>
                  </a:lnTo>
                  <a:cubicBezTo>
                    <a:pt x="8404" y="818"/>
                    <a:pt x="7573" y="2602"/>
                    <a:pt x="7070" y="3678"/>
                  </a:cubicBezTo>
                  <a:cubicBezTo>
                    <a:pt x="6102" y="5748"/>
                    <a:pt x="5190" y="7832"/>
                    <a:pt x="4522" y="10011"/>
                  </a:cubicBezTo>
                  <a:cubicBezTo>
                    <a:pt x="4645" y="9888"/>
                    <a:pt x="4781" y="9807"/>
                    <a:pt x="4945" y="9752"/>
                  </a:cubicBezTo>
                  <a:lnTo>
                    <a:pt x="4945" y="9752"/>
                  </a:lnTo>
                  <a:cubicBezTo>
                    <a:pt x="5136" y="11891"/>
                    <a:pt x="4890" y="14056"/>
                    <a:pt x="4794" y="16208"/>
                  </a:cubicBezTo>
                  <a:cubicBezTo>
                    <a:pt x="4631" y="19858"/>
                    <a:pt x="4945" y="23535"/>
                    <a:pt x="5708" y="27090"/>
                  </a:cubicBezTo>
                  <a:cubicBezTo>
                    <a:pt x="5285" y="27076"/>
                    <a:pt x="4876" y="26967"/>
                    <a:pt x="4618" y="26655"/>
                  </a:cubicBezTo>
                  <a:cubicBezTo>
                    <a:pt x="4386" y="26368"/>
                    <a:pt x="4318" y="25974"/>
                    <a:pt x="4250" y="25605"/>
                  </a:cubicBezTo>
                  <a:cubicBezTo>
                    <a:pt x="3610" y="21465"/>
                    <a:pt x="3419" y="17243"/>
                    <a:pt x="3759" y="13075"/>
                  </a:cubicBezTo>
                  <a:lnTo>
                    <a:pt x="3759" y="13075"/>
                  </a:lnTo>
                  <a:cubicBezTo>
                    <a:pt x="3242" y="15745"/>
                    <a:pt x="3011" y="18496"/>
                    <a:pt x="2833" y="21234"/>
                  </a:cubicBezTo>
                  <a:cubicBezTo>
                    <a:pt x="3678" y="23985"/>
                    <a:pt x="4495" y="26749"/>
                    <a:pt x="5299" y="29528"/>
                  </a:cubicBezTo>
                  <a:cubicBezTo>
                    <a:pt x="5544" y="29488"/>
                    <a:pt x="5789" y="29419"/>
                    <a:pt x="6034" y="29419"/>
                  </a:cubicBezTo>
                  <a:cubicBezTo>
                    <a:pt x="6171" y="29419"/>
                    <a:pt x="6320" y="29446"/>
                    <a:pt x="6456" y="29515"/>
                  </a:cubicBezTo>
                  <a:cubicBezTo>
                    <a:pt x="7206" y="29869"/>
                    <a:pt x="7546" y="31271"/>
                    <a:pt x="8363" y="31422"/>
                  </a:cubicBezTo>
                  <a:lnTo>
                    <a:pt x="8486" y="31422"/>
                  </a:lnTo>
                  <a:cubicBezTo>
                    <a:pt x="8635" y="31422"/>
                    <a:pt x="8799" y="31380"/>
                    <a:pt x="8949" y="31326"/>
                  </a:cubicBezTo>
                  <a:cubicBezTo>
                    <a:pt x="8962" y="31326"/>
                    <a:pt x="8989" y="31313"/>
                    <a:pt x="9017" y="31313"/>
                  </a:cubicBezTo>
                  <a:cubicBezTo>
                    <a:pt x="8949" y="30372"/>
                    <a:pt x="8935" y="29419"/>
                    <a:pt x="9017" y="28480"/>
                  </a:cubicBezTo>
                  <a:lnTo>
                    <a:pt x="9017" y="28384"/>
                  </a:lnTo>
                  <a:cubicBezTo>
                    <a:pt x="9031" y="28207"/>
                    <a:pt x="9058" y="28030"/>
                    <a:pt x="9180" y="27908"/>
                  </a:cubicBezTo>
                  <a:cubicBezTo>
                    <a:pt x="9276" y="27812"/>
                    <a:pt x="9412" y="27771"/>
                    <a:pt x="9534" y="27744"/>
                  </a:cubicBezTo>
                  <a:cubicBezTo>
                    <a:pt x="10460" y="27567"/>
                    <a:pt x="11700" y="26900"/>
                    <a:pt x="12790" y="26804"/>
                  </a:cubicBezTo>
                  <a:cubicBezTo>
                    <a:pt x="12612" y="26068"/>
                    <a:pt x="12463" y="25333"/>
                    <a:pt x="12394" y="24584"/>
                  </a:cubicBezTo>
                  <a:cubicBezTo>
                    <a:pt x="11359" y="25197"/>
                    <a:pt x="10338" y="25796"/>
                    <a:pt x="9276" y="26273"/>
                  </a:cubicBezTo>
                  <a:cubicBezTo>
                    <a:pt x="9221" y="24639"/>
                    <a:pt x="9153" y="21983"/>
                    <a:pt x="9140" y="21656"/>
                  </a:cubicBezTo>
                  <a:cubicBezTo>
                    <a:pt x="9085" y="19899"/>
                    <a:pt x="8717" y="18006"/>
                    <a:pt x="9766" y="16494"/>
                  </a:cubicBezTo>
                  <a:cubicBezTo>
                    <a:pt x="9861" y="16358"/>
                    <a:pt x="9943" y="16304"/>
                    <a:pt x="10011" y="16304"/>
                  </a:cubicBezTo>
                  <a:cubicBezTo>
                    <a:pt x="10324" y="16304"/>
                    <a:pt x="10406" y="17379"/>
                    <a:pt x="10406" y="17597"/>
                  </a:cubicBezTo>
                  <a:cubicBezTo>
                    <a:pt x="11114" y="14261"/>
                    <a:pt x="11836" y="10856"/>
                    <a:pt x="11591" y="7451"/>
                  </a:cubicBezTo>
                  <a:cubicBezTo>
                    <a:pt x="11495" y="6075"/>
                    <a:pt x="11237" y="4700"/>
                    <a:pt x="11292" y="3311"/>
                  </a:cubicBezTo>
                  <a:cubicBezTo>
                    <a:pt x="11319" y="2806"/>
                    <a:pt x="11441" y="2615"/>
                    <a:pt x="11632" y="2615"/>
                  </a:cubicBezTo>
                  <a:cubicBezTo>
                    <a:pt x="11973" y="2615"/>
                    <a:pt x="12490" y="3296"/>
                    <a:pt x="12721" y="3651"/>
                  </a:cubicBezTo>
                  <a:cubicBezTo>
                    <a:pt x="13825" y="5354"/>
                    <a:pt x="14533" y="7614"/>
                    <a:pt x="14573" y="9685"/>
                  </a:cubicBezTo>
                  <a:cubicBezTo>
                    <a:pt x="14588" y="10515"/>
                    <a:pt x="14601" y="11550"/>
                    <a:pt x="15296" y="11931"/>
                  </a:cubicBezTo>
                  <a:cubicBezTo>
                    <a:pt x="15568" y="12095"/>
                    <a:pt x="15963" y="12163"/>
                    <a:pt x="16017" y="12490"/>
                  </a:cubicBezTo>
                  <a:cubicBezTo>
                    <a:pt x="16059" y="12681"/>
                    <a:pt x="15963" y="12857"/>
                    <a:pt x="15908" y="13035"/>
                  </a:cubicBezTo>
                  <a:cubicBezTo>
                    <a:pt x="15799" y="13511"/>
                    <a:pt x="16072" y="14016"/>
                    <a:pt x="16426" y="14343"/>
                  </a:cubicBezTo>
                  <a:cubicBezTo>
                    <a:pt x="16780" y="14655"/>
                    <a:pt x="17216" y="14846"/>
                    <a:pt x="17597" y="15132"/>
                  </a:cubicBezTo>
                  <a:cubicBezTo>
                    <a:pt x="18619" y="15895"/>
                    <a:pt x="19122" y="17203"/>
                    <a:pt x="19572" y="18441"/>
                  </a:cubicBezTo>
                  <a:cubicBezTo>
                    <a:pt x="19749" y="18946"/>
                    <a:pt x="19927" y="19463"/>
                    <a:pt x="19872" y="19994"/>
                  </a:cubicBezTo>
                  <a:cubicBezTo>
                    <a:pt x="19803" y="20798"/>
                    <a:pt x="19218" y="21411"/>
                    <a:pt x="18714" y="22010"/>
                  </a:cubicBezTo>
                  <a:cubicBezTo>
                    <a:pt x="18020" y="22800"/>
                    <a:pt x="17420" y="23671"/>
                    <a:pt x="16903" y="24598"/>
                  </a:cubicBezTo>
                  <a:cubicBezTo>
                    <a:pt x="16794" y="24775"/>
                    <a:pt x="16698" y="24966"/>
                    <a:pt x="16685" y="25170"/>
                  </a:cubicBezTo>
                  <a:cubicBezTo>
                    <a:pt x="16671" y="25429"/>
                    <a:pt x="16767" y="25660"/>
                    <a:pt x="16876" y="25892"/>
                  </a:cubicBezTo>
                  <a:cubicBezTo>
                    <a:pt x="16889" y="25905"/>
                    <a:pt x="16889" y="25932"/>
                    <a:pt x="16903" y="25946"/>
                  </a:cubicBezTo>
                  <a:cubicBezTo>
                    <a:pt x="18659" y="25524"/>
                    <a:pt x="20526" y="25048"/>
                    <a:pt x="22351" y="25048"/>
                  </a:cubicBezTo>
                  <a:cubicBezTo>
                    <a:pt x="22623" y="25048"/>
                    <a:pt x="22896" y="25061"/>
                    <a:pt x="23154" y="25088"/>
                  </a:cubicBezTo>
                  <a:cubicBezTo>
                    <a:pt x="23795" y="25129"/>
                    <a:pt x="24421" y="25402"/>
                    <a:pt x="24993" y="25823"/>
                  </a:cubicBezTo>
                  <a:cubicBezTo>
                    <a:pt x="25129" y="25892"/>
                    <a:pt x="25265" y="25960"/>
                    <a:pt x="25387" y="26068"/>
                  </a:cubicBezTo>
                  <a:cubicBezTo>
                    <a:pt x="25647" y="26273"/>
                    <a:pt x="25878" y="26518"/>
                    <a:pt x="26096" y="26777"/>
                  </a:cubicBezTo>
                  <a:cubicBezTo>
                    <a:pt x="25429" y="25075"/>
                    <a:pt x="24570" y="23440"/>
                    <a:pt x="23767" y="21819"/>
                  </a:cubicBezTo>
                  <a:cubicBezTo>
                    <a:pt x="22868" y="19981"/>
                    <a:pt x="22119" y="18102"/>
                    <a:pt x="21288" y="16235"/>
                  </a:cubicBezTo>
                  <a:cubicBezTo>
                    <a:pt x="20417" y="14301"/>
                    <a:pt x="19518" y="12463"/>
                    <a:pt x="18565" y="10692"/>
                  </a:cubicBezTo>
                  <a:cubicBezTo>
                    <a:pt x="16740" y="7369"/>
                    <a:pt x="14655" y="4318"/>
                    <a:pt x="12000" y="1404"/>
                  </a:cubicBezTo>
                  <a:cubicBezTo>
                    <a:pt x="11782" y="1172"/>
                    <a:pt x="11550" y="941"/>
                    <a:pt x="11292" y="777"/>
                  </a:cubicBezTo>
                  <a:cubicBezTo>
                    <a:pt x="11101" y="668"/>
                    <a:pt x="10910" y="587"/>
                    <a:pt x="10705" y="532"/>
                  </a:cubicBezTo>
                  <a:cubicBezTo>
                    <a:pt x="10678" y="587"/>
                    <a:pt x="10651" y="641"/>
                    <a:pt x="10638" y="696"/>
                  </a:cubicBezTo>
                  <a:cubicBezTo>
                    <a:pt x="9140" y="5027"/>
                    <a:pt x="10896" y="9752"/>
                    <a:pt x="10039" y="14179"/>
                  </a:cubicBezTo>
                  <a:cubicBezTo>
                    <a:pt x="9943" y="14642"/>
                    <a:pt x="9821" y="15118"/>
                    <a:pt x="9576" y="15514"/>
                  </a:cubicBezTo>
                  <a:cubicBezTo>
                    <a:pt x="9984" y="12040"/>
                    <a:pt x="8922" y="8786"/>
                    <a:pt x="8390" y="5421"/>
                  </a:cubicBezTo>
                  <a:cubicBezTo>
                    <a:pt x="8350" y="5149"/>
                    <a:pt x="8308" y="4876"/>
                    <a:pt x="8377" y="4604"/>
                  </a:cubicBezTo>
                  <a:cubicBezTo>
                    <a:pt x="8445" y="4346"/>
                    <a:pt x="8595" y="4114"/>
                    <a:pt x="8731" y="3883"/>
                  </a:cubicBezTo>
                  <a:cubicBezTo>
                    <a:pt x="9358" y="2793"/>
                    <a:pt x="9494" y="1377"/>
                    <a:pt x="10284" y="436"/>
                  </a:cubicBezTo>
                  <a:cubicBezTo>
                    <a:pt x="10257" y="436"/>
                    <a:pt x="10229" y="436"/>
                    <a:pt x="10202" y="423"/>
                  </a:cubicBezTo>
                  <a:cubicBezTo>
                    <a:pt x="9316" y="260"/>
                    <a:pt x="8431" y="124"/>
                    <a:pt x="7533" y="0"/>
                  </a:cubicBezTo>
                  <a:close/>
                  <a:moveTo>
                    <a:pt x="9616" y="34812"/>
                  </a:moveTo>
                  <a:cubicBezTo>
                    <a:pt x="9358" y="34881"/>
                    <a:pt x="9098" y="34935"/>
                    <a:pt x="8853" y="34963"/>
                  </a:cubicBezTo>
                  <a:cubicBezTo>
                    <a:pt x="8840" y="35766"/>
                    <a:pt x="8771" y="36692"/>
                    <a:pt x="8186" y="37196"/>
                  </a:cubicBezTo>
                  <a:cubicBezTo>
                    <a:pt x="7996" y="37373"/>
                    <a:pt x="7764" y="37482"/>
                    <a:pt x="7518" y="37550"/>
                  </a:cubicBezTo>
                  <a:cubicBezTo>
                    <a:pt x="8227" y="40220"/>
                    <a:pt x="8935" y="42889"/>
                    <a:pt x="9834" y="45314"/>
                  </a:cubicBezTo>
                  <a:cubicBezTo>
                    <a:pt x="9589" y="45913"/>
                    <a:pt x="9289" y="46458"/>
                    <a:pt x="8935" y="46906"/>
                  </a:cubicBezTo>
                  <a:cubicBezTo>
                    <a:pt x="8568" y="47397"/>
                    <a:pt x="8132" y="47778"/>
                    <a:pt x="7682" y="48010"/>
                  </a:cubicBezTo>
                  <a:cubicBezTo>
                    <a:pt x="7164" y="48283"/>
                    <a:pt x="6634" y="48364"/>
                    <a:pt x="6116" y="48446"/>
                  </a:cubicBezTo>
                  <a:cubicBezTo>
                    <a:pt x="6075" y="48459"/>
                    <a:pt x="6034" y="48459"/>
                    <a:pt x="5993" y="48459"/>
                  </a:cubicBezTo>
                  <a:cubicBezTo>
                    <a:pt x="5925" y="48459"/>
                    <a:pt x="5871" y="48446"/>
                    <a:pt x="5830" y="48405"/>
                  </a:cubicBezTo>
                  <a:cubicBezTo>
                    <a:pt x="5735" y="48323"/>
                    <a:pt x="5680" y="48159"/>
                    <a:pt x="5639" y="47996"/>
                  </a:cubicBezTo>
                  <a:cubicBezTo>
                    <a:pt x="4836" y="44782"/>
                    <a:pt x="3896" y="41772"/>
                    <a:pt x="2997" y="38680"/>
                  </a:cubicBezTo>
                  <a:cubicBezTo>
                    <a:pt x="2793" y="38531"/>
                    <a:pt x="2643" y="38313"/>
                    <a:pt x="2643" y="38054"/>
                  </a:cubicBezTo>
                  <a:lnTo>
                    <a:pt x="2643" y="38026"/>
                  </a:lnTo>
                  <a:cubicBezTo>
                    <a:pt x="2615" y="38026"/>
                    <a:pt x="2548" y="37999"/>
                    <a:pt x="2466" y="37972"/>
                  </a:cubicBezTo>
                  <a:cubicBezTo>
                    <a:pt x="2370" y="37932"/>
                    <a:pt x="2275" y="37877"/>
                    <a:pt x="2194" y="37823"/>
                  </a:cubicBezTo>
                  <a:cubicBezTo>
                    <a:pt x="2139" y="37796"/>
                    <a:pt x="2112" y="37768"/>
                    <a:pt x="2098" y="37754"/>
                  </a:cubicBezTo>
                  <a:cubicBezTo>
                    <a:pt x="2071" y="37727"/>
                    <a:pt x="2030" y="37687"/>
                    <a:pt x="2003" y="37645"/>
                  </a:cubicBezTo>
                  <a:cubicBezTo>
                    <a:pt x="1880" y="37509"/>
                    <a:pt x="1785" y="37360"/>
                    <a:pt x="1716" y="37182"/>
                  </a:cubicBezTo>
                  <a:lnTo>
                    <a:pt x="1716" y="37182"/>
                  </a:lnTo>
                  <a:cubicBezTo>
                    <a:pt x="1703" y="37890"/>
                    <a:pt x="1716" y="38585"/>
                    <a:pt x="1731" y="39294"/>
                  </a:cubicBezTo>
                  <a:lnTo>
                    <a:pt x="1771" y="40193"/>
                  </a:lnTo>
                  <a:cubicBezTo>
                    <a:pt x="1894" y="40274"/>
                    <a:pt x="2030" y="40356"/>
                    <a:pt x="2180" y="40424"/>
                  </a:cubicBezTo>
                  <a:cubicBezTo>
                    <a:pt x="2412" y="40547"/>
                    <a:pt x="2657" y="40641"/>
                    <a:pt x="2833" y="40846"/>
                  </a:cubicBezTo>
                  <a:cubicBezTo>
                    <a:pt x="2956" y="40996"/>
                    <a:pt x="3038" y="41173"/>
                    <a:pt x="3106" y="41350"/>
                  </a:cubicBezTo>
                  <a:cubicBezTo>
                    <a:pt x="3855" y="43271"/>
                    <a:pt x="4604" y="45205"/>
                    <a:pt x="5353" y="47124"/>
                  </a:cubicBezTo>
                  <a:cubicBezTo>
                    <a:pt x="4686" y="46416"/>
                    <a:pt x="4032" y="45722"/>
                    <a:pt x="3378" y="45014"/>
                  </a:cubicBezTo>
                  <a:lnTo>
                    <a:pt x="3378" y="45014"/>
                  </a:lnTo>
                  <a:cubicBezTo>
                    <a:pt x="4455" y="53431"/>
                    <a:pt x="8472" y="61112"/>
                    <a:pt x="13429" y="67772"/>
                  </a:cubicBezTo>
                  <a:cubicBezTo>
                    <a:pt x="13907" y="67717"/>
                    <a:pt x="14397" y="67663"/>
                    <a:pt x="14873" y="67608"/>
                  </a:cubicBezTo>
                  <a:cubicBezTo>
                    <a:pt x="16059" y="67486"/>
                    <a:pt x="17243" y="67296"/>
                    <a:pt x="18414" y="67050"/>
                  </a:cubicBezTo>
                  <a:cubicBezTo>
                    <a:pt x="17230" y="65580"/>
                    <a:pt x="15908" y="64231"/>
                    <a:pt x="14724" y="62760"/>
                  </a:cubicBezTo>
                  <a:cubicBezTo>
                    <a:pt x="12000" y="59355"/>
                    <a:pt x="10039" y="55310"/>
                    <a:pt x="8417" y="51156"/>
                  </a:cubicBezTo>
                  <a:lnTo>
                    <a:pt x="8417" y="51156"/>
                  </a:lnTo>
                  <a:cubicBezTo>
                    <a:pt x="10596" y="54956"/>
                    <a:pt x="13239" y="58429"/>
                    <a:pt x="16262" y="61479"/>
                  </a:cubicBezTo>
                  <a:cubicBezTo>
                    <a:pt x="17869" y="63101"/>
                    <a:pt x="19600" y="64653"/>
                    <a:pt x="21002" y="66451"/>
                  </a:cubicBezTo>
                  <a:lnTo>
                    <a:pt x="21779" y="66246"/>
                  </a:lnTo>
                  <a:cubicBezTo>
                    <a:pt x="20798" y="64054"/>
                    <a:pt x="19368" y="62052"/>
                    <a:pt x="18047" y="60050"/>
                  </a:cubicBezTo>
                  <a:cubicBezTo>
                    <a:pt x="15078" y="55569"/>
                    <a:pt x="12558" y="50789"/>
                    <a:pt x="10039" y="46008"/>
                  </a:cubicBezTo>
                  <a:lnTo>
                    <a:pt x="10039" y="46008"/>
                  </a:lnTo>
                  <a:cubicBezTo>
                    <a:pt x="14383" y="49345"/>
                    <a:pt x="17039" y="54602"/>
                    <a:pt x="19395" y="59750"/>
                  </a:cubicBezTo>
                  <a:cubicBezTo>
                    <a:pt x="18523" y="57489"/>
                    <a:pt x="17651" y="55242"/>
                    <a:pt x="16780" y="52981"/>
                  </a:cubicBezTo>
                  <a:cubicBezTo>
                    <a:pt x="16262" y="51660"/>
                    <a:pt x="14464" y="49182"/>
                    <a:pt x="15009" y="47711"/>
                  </a:cubicBezTo>
                  <a:cubicBezTo>
                    <a:pt x="15145" y="47356"/>
                    <a:pt x="15527" y="47166"/>
                    <a:pt x="15895" y="47070"/>
                  </a:cubicBezTo>
                  <a:cubicBezTo>
                    <a:pt x="16249" y="46961"/>
                    <a:pt x="16644" y="46934"/>
                    <a:pt x="16970" y="46743"/>
                  </a:cubicBezTo>
                  <a:cubicBezTo>
                    <a:pt x="17012" y="46730"/>
                    <a:pt x="17012" y="46580"/>
                    <a:pt x="16985" y="46334"/>
                  </a:cubicBezTo>
                  <a:cubicBezTo>
                    <a:pt x="16916" y="46076"/>
                    <a:pt x="16862" y="45804"/>
                    <a:pt x="16794" y="45545"/>
                  </a:cubicBezTo>
                  <a:cubicBezTo>
                    <a:pt x="16631" y="44891"/>
                    <a:pt x="16480" y="44224"/>
                    <a:pt x="16317" y="43570"/>
                  </a:cubicBezTo>
                  <a:cubicBezTo>
                    <a:pt x="16181" y="43011"/>
                    <a:pt x="16044" y="42466"/>
                    <a:pt x="15908" y="41909"/>
                  </a:cubicBezTo>
                  <a:cubicBezTo>
                    <a:pt x="15813" y="42018"/>
                    <a:pt x="15704" y="42140"/>
                    <a:pt x="15595" y="42249"/>
                  </a:cubicBezTo>
                  <a:cubicBezTo>
                    <a:pt x="15309" y="42575"/>
                    <a:pt x="14601" y="43570"/>
                    <a:pt x="14083" y="43570"/>
                  </a:cubicBezTo>
                  <a:lnTo>
                    <a:pt x="13974" y="43570"/>
                  </a:lnTo>
                  <a:cubicBezTo>
                    <a:pt x="13892" y="43583"/>
                    <a:pt x="13811" y="43597"/>
                    <a:pt x="13716" y="43597"/>
                  </a:cubicBezTo>
                  <a:cubicBezTo>
                    <a:pt x="13661" y="43597"/>
                    <a:pt x="13607" y="43597"/>
                    <a:pt x="13566" y="43583"/>
                  </a:cubicBezTo>
                  <a:cubicBezTo>
                    <a:pt x="13552" y="43583"/>
                    <a:pt x="13538" y="43583"/>
                    <a:pt x="13525" y="43570"/>
                  </a:cubicBezTo>
                  <a:cubicBezTo>
                    <a:pt x="13062" y="43461"/>
                    <a:pt x="12626" y="42494"/>
                    <a:pt x="12313" y="41758"/>
                  </a:cubicBezTo>
                  <a:cubicBezTo>
                    <a:pt x="11537" y="40287"/>
                    <a:pt x="10883" y="38680"/>
                    <a:pt x="10324" y="37100"/>
                  </a:cubicBezTo>
                  <a:cubicBezTo>
                    <a:pt x="10188" y="36706"/>
                    <a:pt x="10066" y="36310"/>
                    <a:pt x="9943" y="35916"/>
                  </a:cubicBezTo>
                  <a:cubicBezTo>
                    <a:pt x="9861" y="35629"/>
                    <a:pt x="9766" y="35357"/>
                    <a:pt x="9685" y="35072"/>
                  </a:cubicBezTo>
                  <a:cubicBezTo>
                    <a:pt x="9670" y="34990"/>
                    <a:pt x="9643" y="34894"/>
                    <a:pt x="9616" y="34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7943431" y="3179242"/>
              <a:ext cx="169240" cy="94915"/>
            </a:xfrm>
            <a:custGeom>
              <a:rect b="b" l="l" r="r" t="t"/>
              <a:pathLst>
                <a:path extrusionOk="0" h="5218" w="9304">
                  <a:moveTo>
                    <a:pt x="8350" y="0"/>
                  </a:moveTo>
                  <a:lnTo>
                    <a:pt x="7573" y="205"/>
                  </a:lnTo>
                  <a:cubicBezTo>
                    <a:pt x="8254" y="1077"/>
                    <a:pt x="8853" y="2003"/>
                    <a:pt x="9303" y="3024"/>
                  </a:cubicBezTo>
                  <a:cubicBezTo>
                    <a:pt x="9112" y="1976"/>
                    <a:pt x="8771" y="968"/>
                    <a:pt x="8350" y="0"/>
                  </a:cubicBezTo>
                  <a:close/>
                  <a:moveTo>
                    <a:pt x="4985" y="804"/>
                  </a:moveTo>
                  <a:cubicBezTo>
                    <a:pt x="3814" y="1050"/>
                    <a:pt x="2630" y="1240"/>
                    <a:pt x="1444" y="1362"/>
                  </a:cubicBezTo>
                  <a:cubicBezTo>
                    <a:pt x="968" y="1417"/>
                    <a:pt x="478" y="1471"/>
                    <a:pt x="0" y="1526"/>
                  </a:cubicBezTo>
                  <a:cubicBezTo>
                    <a:pt x="287" y="1934"/>
                    <a:pt x="587" y="2330"/>
                    <a:pt x="899" y="2711"/>
                  </a:cubicBezTo>
                  <a:cubicBezTo>
                    <a:pt x="1444" y="3419"/>
                    <a:pt x="2016" y="4141"/>
                    <a:pt x="2738" y="4631"/>
                  </a:cubicBezTo>
                  <a:cubicBezTo>
                    <a:pt x="3296" y="5012"/>
                    <a:pt x="4059" y="5217"/>
                    <a:pt x="4781" y="5217"/>
                  </a:cubicBezTo>
                  <a:cubicBezTo>
                    <a:pt x="6238" y="5217"/>
                    <a:pt x="7478" y="4359"/>
                    <a:pt x="6198" y="2452"/>
                  </a:cubicBezTo>
                  <a:cubicBezTo>
                    <a:pt x="5817" y="1880"/>
                    <a:pt x="5408" y="1335"/>
                    <a:pt x="4985" y="8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7583961" y="1965842"/>
              <a:ext cx="276506" cy="895075"/>
            </a:xfrm>
            <a:custGeom>
              <a:rect b="b" l="l" r="r" t="t"/>
              <a:pathLst>
                <a:path extrusionOk="0" h="49207" w="15201">
                  <a:moveTo>
                    <a:pt x="11771" y="0"/>
                  </a:moveTo>
                  <a:cubicBezTo>
                    <a:pt x="11213" y="0"/>
                    <a:pt x="10664" y="31"/>
                    <a:pt x="10065" y="40"/>
                  </a:cubicBezTo>
                  <a:cubicBezTo>
                    <a:pt x="10488" y="367"/>
                    <a:pt x="10910" y="694"/>
                    <a:pt x="11318" y="1020"/>
                  </a:cubicBezTo>
                  <a:cubicBezTo>
                    <a:pt x="11427" y="1102"/>
                    <a:pt x="7982" y="4901"/>
                    <a:pt x="7586" y="5337"/>
                  </a:cubicBezTo>
                  <a:cubicBezTo>
                    <a:pt x="7573" y="5351"/>
                    <a:pt x="7573" y="5365"/>
                    <a:pt x="7573" y="5365"/>
                  </a:cubicBezTo>
                  <a:cubicBezTo>
                    <a:pt x="7205" y="5773"/>
                    <a:pt x="6431" y="6276"/>
                    <a:pt x="6348" y="6847"/>
                  </a:cubicBezTo>
                  <a:lnTo>
                    <a:pt x="6348" y="6847"/>
                  </a:lnTo>
                  <a:cubicBezTo>
                    <a:pt x="6414" y="6385"/>
                    <a:pt x="6088" y="5977"/>
                    <a:pt x="5775" y="5637"/>
                  </a:cubicBezTo>
                  <a:cubicBezTo>
                    <a:pt x="4890" y="4629"/>
                    <a:pt x="2806" y="2287"/>
                    <a:pt x="3242" y="816"/>
                  </a:cubicBezTo>
                  <a:cubicBezTo>
                    <a:pt x="3255" y="748"/>
                    <a:pt x="3337" y="694"/>
                    <a:pt x="3406" y="652"/>
                  </a:cubicBezTo>
                  <a:cubicBezTo>
                    <a:pt x="3760" y="461"/>
                    <a:pt x="4154" y="298"/>
                    <a:pt x="4536" y="135"/>
                  </a:cubicBezTo>
                  <a:lnTo>
                    <a:pt x="4536" y="135"/>
                  </a:lnTo>
                  <a:cubicBezTo>
                    <a:pt x="4413" y="185"/>
                    <a:pt x="4245" y="202"/>
                    <a:pt x="4057" y="202"/>
                  </a:cubicBezTo>
                  <a:cubicBezTo>
                    <a:pt x="3890" y="202"/>
                    <a:pt x="3707" y="189"/>
                    <a:pt x="3528" y="176"/>
                  </a:cubicBezTo>
                  <a:cubicBezTo>
                    <a:pt x="3334" y="166"/>
                    <a:pt x="3141" y="156"/>
                    <a:pt x="2977" y="156"/>
                  </a:cubicBezTo>
                  <a:cubicBezTo>
                    <a:pt x="2910" y="156"/>
                    <a:pt x="2848" y="158"/>
                    <a:pt x="2792" y="162"/>
                  </a:cubicBezTo>
                  <a:cubicBezTo>
                    <a:pt x="1771" y="312"/>
                    <a:pt x="246" y="189"/>
                    <a:pt x="123" y="1429"/>
                  </a:cubicBezTo>
                  <a:cubicBezTo>
                    <a:pt x="1" y="2655"/>
                    <a:pt x="885" y="4520"/>
                    <a:pt x="1118" y="5746"/>
                  </a:cubicBezTo>
                  <a:cubicBezTo>
                    <a:pt x="1703" y="8742"/>
                    <a:pt x="2044" y="11780"/>
                    <a:pt x="2166" y="14831"/>
                  </a:cubicBezTo>
                  <a:cubicBezTo>
                    <a:pt x="2438" y="21995"/>
                    <a:pt x="1417" y="29172"/>
                    <a:pt x="1730" y="36336"/>
                  </a:cubicBezTo>
                  <a:cubicBezTo>
                    <a:pt x="1921" y="40367"/>
                    <a:pt x="2302" y="44834"/>
                    <a:pt x="3746" y="48620"/>
                  </a:cubicBezTo>
                  <a:cubicBezTo>
                    <a:pt x="3841" y="44480"/>
                    <a:pt x="3936" y="40340"/>
                    <a:pt x="4100" y="36214"/>
                  </a:cubicBezTo>
                  <a:cubicBezTo>
                    <a:pt x="4262" y="32355"/>
                    <a:pt x="4842" y="28445"/>
                    <a:pt x="4876" y="24600"/>
                  </a:cubicBezTo>
                  <a:lnTo>
                    <a:pt x="4876" y="24600"/>
                  </a:lnTo>
                  <a:cubicBezTo>
                    <a:pt x="4841" y="29423"/>
                    <a:pt x="5398" y="34153"/>
                    <a:pt x="6211" y="38896"/>
                  </a:cubicBezTo>
                  <a:cubicBezTo>
                    <a:pt x="6796" y="42288"/>
                    <a:pt x="7546" y="46129"/>
                    <a:pt x="9099" y="49207"/>
                  </a:cubicBezTo>
                  <a:cubicBezTo>
                    <a:pt x="8458" y="46183"/>
                    <a:pt x="8173" y="42846"/>
                    <a:pt x="8064" y="39755"/>
                  </a:cubicBezTo>
                  <a:cubicBezTo>
                    <a:pt x="7913" y="35355"/>
                    <a:pt x="8527" y="30969"/>
                    <a:pt x="8854" y="26584"/>
                  </a:cubicBezTo>
                  <a:cubicBezTo>
                    <a:pt x="9262" y="21286"/>
                    <a:pt x="9275" y="15893"/>
                    <a:pt x="10760" y="10785"/>
                  </a:cubicBezTo>
                  <a:cubicBezTo>
                    <a:pt x="11427" y="8497"/>
                    <a:pt x="12380" y="6305"/>
                    <a:pt x="13403" y="4139"/>
                  </a:cubicBezTo>
                  <a:cubicBezTo>
                    <a:pt x="14056" y="2764"/>
                    <a:pt x="15200" y="271"/>
                    <a:pt x="12749" y="40"/>
                  </a:cubicBezTo>
                  <a:cubicBezTo>
                    <a:pt x="12412" y="10"/>
                    <a:pt x="12090" y="0"/>
                    <a:pt x="1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7856483" y="2429942"/>
              <a:ext cx="350558" cy="337315"/>
            </a:xfrm>
            <a:custGeom>
              <a:rect b="b" l="l" r="r" t="t"/>
              <a:pathLst>
                <a:path extrusionOk="0" h="18544" w="19272">
                  <a:moveTo>
                    <a:pt x="13679" y="1"/>
                  </a:moveTo>
                  <a:cubicBezTo>
                    <a:pt x="11857" y="1"/>
                    <a:pt x="10004" y="468"/>
                    <a:pt x="8254" y="893"/>
                  </a:cubicBezTo>
                  <a:cubicBezTo>
                    <a:pt x="5775" y="1493"/>
                    <a:pt x="3378" y="2187"/>
                    <a:pt x="885" y="2691"/>
                  </a:cubicBezTo>
                  <a:cubicBezTo>
                    <a:pt x="763" y="2718"/>
                    <a:pt x="627" y="2759"/>
                    <a:pt x="531" y="2855"/>
                  </a:cubicBezTo>
                  <a:cubicBezTo>
                    <a:pt x="409" y="2977"/>
                    <a:pt x="382" y="3154"/>
                    <a:pt x="368" y="3331"/>
                  </a:cubicBezTo>
                  <a:cubicBezTo>
                    <a:pt x="0" y="7785"/>
                    <a:pt x="1457" y="12156"/>
                    <a:pt x="3391" y="16093"/>
                  </a:cubicBezTo>
                  <a:cubicBezTo>
                    <a:pt x="3705" y="16705"/>
                    <a:pt x="4263" y="18367"/>
                    <a:pt x="4876" y="18517"/>
                  </a:cubicBezTo>
                  <a:cubicBezTo>
                    <a:pt x="4943" y="18535"/>
                    <a:pt x="5009" y="18543"/>
                    <a:pt x="5076" y="18543"/>
                  </a:cubicBezTo>
                  <a:cubicBezTo>
                    <a:pt x="5778" y="18543"/>
                    <a:pt x="6493" y="17631"/>
                    <a:pt x="6878" y="17196"/>
                  </a:cubicBezTo>
                  <a:cubicBezTo>
                    <a:pt x="8321" y="15616"/>
                    <a:pt x="9507" y="14077"/>
                    <a:pt x="11141" y="12688"/>
                  </a:cubicBezTo>
                  <a:cubicBezTo>
                    <a:pt x="12925" y="11163"/>
                    <a:pt x="14710" y="9637"/>
                    <a:pt x="16507" y="8098"/>
                  </a:cubicBezTo>
                  <a:cubicBezTo>
                    <a:pt x="18155" y="6681"/>
                    <a:pt x="19272" y="5470"/>
                    <a:pt x="18305" y="3222"/>
                  </a:cubicBezTo>
                  <a:cubicBezTo>
                    <a:pt x="17597" y="1574"/>
                    <a:pt x="16044" y="158"/>
                    <a:pt x="14505" y="35"/>
                  </a:cubicBezTo>
                  <a:cubicBezTo>
                    <a:pt x="14231" y="12"/>
                    <a:pt x="13955" y="1"/>
                    <a:pt x="13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8041785" y="2461283"/>
              <a:ext cx="166511" cy="216552"/>
            </a:xfrm>
            <a:custGeom>
              <a:rect b="b" l="l" r="r" t="t"/>
              <a:pathLst>
                <a:path extrusionOk="0" h="11905" w="9154">
                  <a:moveTo>
                    <a:pt x="7260" y="1"/>
                  </a:moveTo>
                  <a:lnTo>
                    <a:pt x="7260" y="1"/>
                  </a:lnTo>
                  <a:cubicBezTo>
                    <a:pt x="7287" y="55"/>
                    <a:pt x="7314" y="124"/>
                    <a:pt x="7328" y="178"/>
                  </a:cubicBezTo>
                  <a:cubicBezTo>
                    <a:pt x="7641" y="587"/>
                    <a:pt x="7913" y="1036"/>
                    <a:pt x="8118" y="1499"/>
                  </a:cubicBezTo>
                  <a:cubicBezTo>
                    <a:pt x="9085" y="3747"/>
                    <a:pt x="7968" y="4958"/>
                    <a:pt x="6320" y="6375"/>
                  </a:cubicBezTo>
                  <a:cubicBezTo>
                    <a:pt x="4523" y="7914"/>
                    <a:pt x="2738" y="9440"/>
                    <a:pt x="954" y="10965"/>
                  </a:cubicBezTo>
                  <a:cubicBezTo>
                    <a:pt x="627" y="11250"/>
                    <a:pt x="314" y="11537"/>
                    <a:pt x="14" y="11837"/>
                  </a:cubicBezTo>
                  <a:cubicBezTo>
                    <a:pt x="14" y="11850"/>
                    <a:pt x="1" y="11877"/>
                    <a:pt x="1" y="11904"/>
                  </a:cubicBezTo>
                  <a:cubicBezTo>
                    <a:pt x="328" y="11577"/>
                    <a:pt x="668" y="11265"/>
                    <a:pt x="1022" y="10965"/>
                  </a:cubicBezTo>
                  <a:cubicBezTo>
                    <a:pt x="2807" y="9440"/>
                    <a:pt x="4604" y="7914"/>
                    <a:pt x="6388" y="6375"/>
                  </a:cubicBezTo>
                  <a:cubicBezTo>
                    <a:pt x="8037" y="4958"/>
                    <a:pt x="9153" y="3747"/>
                    <a:pt x="8186" y="1499"/>
                  </a:cubicBezTo>
                  <a:cubicBezTo>
                    <a:pt x="7955" y="968"/>
                    <a:pt x="7641" y="451"/>
                    <a:pt x="7260" y="1"/>
                  </a:cubicBezTo>
                  <a:close/>
                </a:path>
              </a:pathLst>
            </a:custGeom>
            <a:solidFill>
              <a:srgbClr val="CCC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7990271" y="2676580"/>
              <a:ext cx="51769" cy="57735"/>
            </a:xfrm>
            <a:custGeom>
              <a:rect b="b" l="l" r="r" t="t"/>
              <a:pathLst>
                <a:path extrusionOk="0" h="3174" w="2846">
                  <a:moveTo>
                    <a:pt x="2846" y="1"/>
                  </a:moveTo>
                  <a:lnTo>
                    <a:pt x="2846" y="1"/>
                  </a:lnTo>
                  <a:cubicBezTo>
                    <a:pt x="1825" y="994"/>
                    <a:pt x="953" y="2044"/>
                    <a:pt x="0" y="3119"/>
                  </a:cubicBezTo>
                  <a:cubicBezTo>
                    <a:pt x="0" y="3133"/>
                    <a:pt x="0" y="3160"/>
                    <a:pt x="13" y="3174"/>
                  </a:cubicBezTo>
                  <a:cubicBezTo>
                    <a:pt x="966" y="2111"/>
                    <a:pt x="1838" y="1063"/>
                    <a:pt x="2833" y="68"/>
                  </a:cubicBezTo>
                  <a:cubicBezTo>
                    <a:pt x="2833" y="41"/>
                    <a:pt x="2846" y="14"/>
                    <a:pt x="2846" y="1"/>
                  </a:cubicBezTo>
                  <a:close/>
                </a:path>
              </a:pathLst>
            </a:custGeom>
            <a:solidFill>
              <a:srgbClr val="CCB9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7988288" y="2733315"/>
              <a:ext cx="2237" cy="3238"/>
            </a:xfrm>
            <a:custGeom>
              <a:rect b="b" l="l" r="r" t="t"/>
              <a:pathLst>
                <a:path extrusionOk="0" h="178" w="123">
                  <a:moveTo>
                    <a:pt x="109" y="0"/>
                  </a:moveTo>
                  <a:lnTo>
                    <a:pt x="0" y="109"/>
                  </a:lnTo>
                  <a:cubicBezTo>
                    <a:pt x="13" y="136"/>
                    <a:pt x="13" y="150"/>
                    <a:pt x="13" y="178"/>
                  </a:cubicBezTo>
                  <a:cubicBezTo>
                    <a:pt x="55" y="136"/>
                    <a:pt x="82" y="96"/>
                    <a:pt x="122" y="55"/>
                  </a:cubicBezTo>
                  <a:cubicBezTo>
                    <a:pt x="109" y="41"/>
                    <a:pt x="109" y="14"/>
                    <a:pt x="109" y="0"/>
                  </a:cubicBezTo>
                  <a:close/>
                </a:path>
              </a:pathLst>
            </a:custGeom>
            <a:solidFill>
              <a:srgbClr val="A39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7953345" y="2443948"/>
              <a:ext cx="221754" cy="322836"/>
            </a:xfrm>
            <a:custGeom>
              <a:rect b="b" l="l" r="r" t="t"/>
              <a:pathLst>
                <a:path extrusionOk="0" h="17748" w="12191">
                  <a:moveTo>
                    <a:pt x="11019" y="0"/>
                  </a:moveTo>
                  <a:lnTo>
                    <a:pt x="11019" y="0"/>
                  </a:lnTo>
                  <a:cubicBezTo>
                    <a:pt x="11455" y="300"/>
                    <a:pt x="11849" y="695"/>
                    <a:pt x="12190" y="1131"/>
                  </a:cubicBezTo>
                  <a:cubicBezTo>
                    <a:pt x="12176" y="1077"/>
                    <a:pt x="12149" y="1008"/>
                    <a:pt x="12122" y="954"/>
                  </a:cubicBezTo>
                  <a:cubicBezTo>
                    <a:pt x="11904" y="695"/>
                    <a:pt x="11673" y="450"/>
                    <a:pt x="11413" y="245"/>
                  </a:cubicBezTo>
                  <a:cubicBezTo>
                    <a:pt x="11291" y="137"/>
                    <a:pt x="11155" y="69"/>
                    <a:pt x="11019" y="0"/>
                  </a:cubicBezTo>
                  <a:close/>
                  <a:moveTo>
                    <a:pt x="1921" y="16017"/>
                  </a:moveTo>
                  <a:cubicBezTo>
                    <a:pt x="1852" y="16099"/>
                    <a:pt x="1771" y="16195"/>
                    <a:pt x="1689" y="16276"/>
                  </a:cubicBezTo>
                  <a:cubicBezTo>
                    <a:pt x="1676" y="16304"/>
                    <a:pt x="1649" y="16317"/>
                    <a:pt x="1635" y="16344"/>
                  </a:cubicBezTo>
                  <a:lnTo>
                    <a:pt x="1553" y="16426"/>
                  </a:lnTo>
                  <a:cubicBezTo>
                    <a:pt x="1213" y="16807"/>
                    <a:pt x="614" y="17570"/>
                    <a:pt x="0" y="17747"/>
                  </a:cubicBezTo>
                  <a:lnTo>
                    <a:pt x="109" y="17747"/>
                  </a:lnTo>
                  <a:cubicBezTo>
                    <a:pt x="627" y="17747"/>
                    <a:pt x="1335" y="16752"/>
                    <a:pt x="1621" y="16426"/>
                  </a:cubicBezTo>
                  <a:cubicBezTo>
                    <a:pt x="1730" y="16317"/>
                    <a:pt x="1839" y="16195"/>
                    <a:pt x="1934" y="16086"/>
                  </a:cubicBezTo>
                  <a:cubicBezTo>
                    <a:pt x="1934" y="16058"/>
                    <a:pt x="1934" y="16044"/>
                    <a:pt x="1921" y="16017"/>
                  </a:cubicBezTo>
                  <a:close/>
                </a:path>
              </a:pathLst>
            </a:custGeom>
            <a:solidFill>
              <a:srgbClr val="2631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7984068" y="2432052"/>
              <a:ext cx="222973" cy="307975"/>
            </a:xfrm>
            <a:custGeom>
              <a:rect b="b" l="l" r="r" t="t"/>
              <a:pathLst>
                <a:path extrusionOk="0" h="16931" w="12258">
                  <a:moveTo>
                    <a:pt x="7899" y="1"/>
                  </a:moveTo>
                  <a:lnTo>
                    <a:pt x="7899" y="1"/>
                  </a:lnTo>
                  <a:cubicBezTo>
                    <a:pt x="7901" y="2"/>
                    <a:pt x="7903" y="4"/>
                    <a:pt x="7905" y="5"/>
                  </a:cubicBezTo>
                  <a:lnTo>
                    <a:pt x="7905" y="5"/>
                  </a:lnTo>
                  <a:cubicBezTo>
                    <a:pt x="7903" y="4"/>
                    <a:pt x="7901" y="2"/>
                    <a:pt x="7899" y="1"/>
                  </a:cubicBezTo>
                  <a:close/>
                  <a:moveTo>
                    <a:pt x="7905" y="5"/>
                  </a:moveTo>
                  <a:lnTo>
                    <a:pt x="7905" y="5"/>
                  </a:lnTo>
                  <a:cubicBezTo>
                    <a:pt x="8880" y="797"/>
                    <a:pt x="8906" y="2400"/>
                    <a:pt x="8132" y="3392"/>
                  </a:cubicBezTo>
                  <a:cubicBezTo>
                    <a:pt x="7478" y="4223"/>
                    <a:pt x="6388" y="4631"/>
                    <a:pt x="5326" y="4631"/>
                  </a:cubicBezTo>
                  <a:cubicBezTo>
                    <a:pt x="5121" y="4631"/>
                    <a:pt x="4930" y="4618"/>
                    <a:pt x="4727" y="4591"/>
                  </a:cubicBezTo>
                  <a:cubicBezTo>
                    <a:pt x="4264" y="4522"/>
                    <a:pt x="3759" y="4386"/>
                    <a:pt x="3283" y="4386"/>
                  </a:cubicBezTo>
                  <a:cubicBezTo>
                    <a:pt x="2942" y="4386"/>
                    <a:pt x="2629" y="4455"/>
                    <a:pt x="2357" y="4658"/>
                  </a:cubicBezTo>
                  <a:cubicBezTo>
                    <a:pt x="1580" y="5230"/>
                    <a:pt x="1771" y="6443"/>
                    <a:pt x="2057" y="7369"/>
                  </a:cubicBezTo>
                  <a:cubicBezTo>
                    <a:pt x="1580" y="6661"/>
                    <a:pt x="1008" y="6007"/>
                    <a:pt x="381" y="5408"/>
                  </a:cubicBezTo>
                  <a:lnTo>
                    <a:pt x="381" y="5408"/>
                  </a:lnTo>
                  <a:cubicBezTo>
                    <a:pt x="477" y="5789"/>
                    <a:pt x="559" y="6144"/>
                    <a:pt x="641" y="6484"/>
                  </a:cubicBezTo>
                  <a:cubicBezTo>
                    <a:pt x="641" y="6511"/>
                    <a:pt x="654" y="6552"/>
                    <a:pt x="654" y="6579"/>
                  </a:cubicBezTo>
                  <a:cubicBezTo>
                    <a:pt x="1171" y="8799"/>
                    <a:pt x="1498" y="11060"/>
                    <a:pt x="1634" y="13335"/>
                  </a:cubicBezTo>
                  <a:cubicBezTo>
                    <a:pt x="1722" y="14745"/>
                    <a:pt x="1111" y="15676"/>
                    <a:pt x="243" y="16660"/>
                  </a:cubicBezTo>
                  <a:lnTo>
                    <a:pt x="243" y="16660"/>
                  </a:lnTo>
                  <a:lnTo>
                    <a:pt x="341" y="16562"/>
                  </a:lnTo>
                  <a:cubicBezTo>
                    <a:pt x="1294" y="15487"/>
                    <a:pt x="2166" y="14437"/>
                    <a:pt x="3187" y="13444"/>
                  </a:cubicBezTo>
                  <a:cubicBezTo>
                    <a:pt x="3487" y="13144"/>
                    <a:pt x="3800" y="12857"/>
                    <a:pt x="4127" y="12572"/>
                  </a:cubicBezTo>
                  <a:cubicBezTo>
                    <a:pt x="5911" y="11047"/>
                    <a:pt x="7696" y="9521"/>
                    <a:pt x="9493" y="7982"/>
                  </a:cubicBezTo>
                  <a:cubicBezTo>
                    <a:pt x="11141" y="6565"/>
                    <a:pt x="12258" y="5354"/>
                    <a:pt x="11291" y="3106"/>
                  </a:cubicBezTo>
                  <a:cubicBezTo>
                    <a:pt x="11086" y="2643"/>
                    <a:pt x="10814" y="2194"/>
                    <a:pt x="10501" y="1785"/>
                  </a:cubicBezTo>
                  <a:cubicBezTo>
                    <a:pt x="10160" y="1349"/>
                    <a:pt x="9766" y="954"/>
                    <a:pt x="9330" y="654"/>
                  </a:cubicBezTo>
                  <a:cubicBezTo>
                    <a:pt x="8855" y="410"/>
                    <a:pt x="8274" y="301"/>
                    <a:pt x="7905" y="5"/>
                  </a:cubicBezTo>
                  <a:close/>
                  <a:moveTo>
                    <a:pt x="243" y="16660"/>
                  </a:moveTo>
                  <a:lnTo>
                    <a:pt x="232" y="16671"/>
                  </a:lnTo>
                  <a:cubicBezTo>
                    <a:pt x="224" y="16680"/>
                    <a:pt x="216" y="16690"/>
                    <a:pt x="208" y="16699"/>
                  </a:cubicBezTo>
                  <a:lnTo>
                    <a:pt x="208" y="16699"/>
                  </a:lnTo>
                  <a:cubicBezTo>
                    <a:pt x="220" y="16686"/>
                    <a:pt x="231" y="16673"/>
                    <a:pt x="243" y="16660"/>
                  </a:cubicBezTo>
                  <a:close/>
                  <a:moveTo>
                    <a:pt x="208" y="16699"/>
                  </a:moveTo>
                  <a:cubicBezTo>
                    <a:pt x="140" y="16776"/>
                    <a:pt x="71" y="16853"/>
                    <a:pt x="0" y="16930"/>
                  </a:cubicBezTo>
                  <a:cubicBezTo>
                    <a:pt x="73" y="16858"/>
                    <a:pt x="145" y="16774"/>
                    <a:pt x="208" y="16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7856483" y="2461465"/>
              <a:ext cx="159072" cy="305792"/>
            </a:xfrm>
            <a:custGeom>
              <a:rect b="b" l="l" r="r" t="t"/>
              <a:pathLst>
                <a:path extrusionOk="0" h="16811" w="8745">
                  <a:moveTo>
                    <a:pt x="4417" y="1"/>
                  </a:moveTo>
                  <a:cubicBezTo>
                    <a:pt x="3258" y="1"/>
                    <a:pt x="1884" y="754"/>
                    <a:pt x="885" y="958"/>
                  </a:cubicBezTo>
                  <a:cubicBezTo>
                    <a:pt x="763" y="985"/>
                    <a:pt x="627" y="1026"/>
                    <a:pt x="531" y="1122"/>
                  </a:cubicBezTo>
                  <a:cubicBezTo>
                    <a:pt x="409" y="1244"/>
                    <a:pt x="382" y="1421"/>
                    <a:pt x="368" y="1598"/>
                  </a:cubicBezTo>
                  <a:cubicBezTo>
                    <a:pt x="0" y="6052"/>
                    <a:pt x="1457" y="10423"/>
                    <a:pt x="3391" y="14360"/>
                  </a:cubicBezTo>
                  <a:cubicBezTo>
                    <a:pt x="3705" y="14972"/>
                    <a:pt x="4263" y="16634"/>
                    <a:pt x="4876" y="16784"/>
                  </a:cubicBezTo>
                  <a:cubicBezTo>
                    <a:pt x="4943" y="16802"/>
                    <a:pt x="5009" y="16810"/>
                    <a:pt x="5076" y="16810"/>
                  </a:cubicBezTo>
                  <a:cubicBezTo>
                    <a:pt x="5778" y="16810"/>
                    <a:pt x="6493" y="15898"/>
                    <a:pt x="6878" y="15463"/>
                  </a:cubicBezTo>
                  <a:cubicBezTo>
                    <a:pt x="7927" y="14319"/>
                    <a:pt x="8744" y="13338"/>
                    <a:pt x="8648" y="11718"/>
                  </a:cubicBezTo>
                  <a:cubicBezTo>
                    <a:pt x="8512" y="9443"/>
                    <a:pt x="8185" y="7182"/>
                    <a:pt x="7668" y="4962"/>
                  </a:cubicBezTo>
                  <a:cubicBezTo>
                    <a:pt x="7668" y="4935"/>
                    <a:pt x="7655" y="4894"/>
                    <a:pt x="7655" y="4867"/>
                  </a:cubicBezTo>
                  <a:cubicBezTo>
                    <a:pt x="7301" y="3341"/>
                    <a:pt x="6865" y="1258"/>
                    <a:pt x="5489" y="304"/>
                  </a:cubicBezTo>
                  <a:cubicBezTo>
                    <a:pt x="5170" y="85"/>
                    <a:pt x="4806" y="1"/>
                    <a:pt x="4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7859958" y="2481856"/>
              <a:ext cx="87949" cy="282818"/>
            </a:xfrm>
            <a:custGeom>
              <a:rect b="b" l="l" r="r" t="t"/>
              <a:pathLst>
                <a:path extrusionOk="0" h="15548" w="4835">
                  <a:moveTo>
                    <a:pt x="381" y="1"/>
                  </a:moveTo>
                  <a:cubicBezTo>
                    <a:pt x="231" y="123"/>
                    <a:pt x="204" y="273"/>
                    <a:pt x="177" y="477"/>
                  </a:cubicBezTo>
                  <a:cubicBezTo>
                    <a:pt x="0" y="2725"/>
                    <a:pt x="231" y="5013"/>
                    <a:pt x="845" y="7165"/>
                  </a:cubicBezTo>
                  <a:cubicBezTo>
                    <a:pt x="1634" y="9916"/>
                    <a:pt x="2806" y="12858"/>
                    <a:pt x="4290" y="15295"/>
                  </a:cubicBezTo>
                  <a:cubicBezTo>
                    <a:pt x="4362" y="15415"/>
                    <a:pt x="4477" y="15547"/>
                    <a:pt x="4607" y="15547"/>
                  </a:cubicBezTo>
                  <a:cubicBezTo>
                    <a:pt x="4624" y="15547"/>
                    <a:pt x="4641" y="15545"/>
                    <a:pt x="4658" y="15540"/>
                  </a:cubicBezTo>
                  <a:cubicBezTo>
                    <a:pt x="4807" y="15500"/>
                    <a:pt x="4835" y="15295"/>
                    <a:pt x="4835" y="15132"/>
                  </a:cubicBezTo>
                  <a:cubicBezTo>
                    <a:pt x="4807" y="11768"/>
                    <a:pt x="4032" y="8336"/>
                    <a:pt x="3146" y="5094"/>
                  </a:cubicBezTo>
                  <a:cubicBezTo>
                    <a:pt x="2915" y="4236"/>
                    <a:pt x="2628" y="3378"/>
                    <a:pt x="2288" y="2561"/>
                  </a:cubicBezTo>
                  <a:cubicBezTo>
                    <a:pt x="1907" y="1635"/>
                    <a:pt x="1335" y="328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7655557" y="2312907"/>
              <a:ext cx="222482" cy="542753"/>
            </a:xfrm>
            <a:custGeom>
              <a:rect b="b" l="l" r="r" t="t"/>
              <a:pathLst>
                <a:path extrusionOk="0" h="29838" w="12231">
                  <a:moveTo>
                    <a:pt x="2875" y="0"/>
                  </a:moveTo>
                  <a:cubicBezTo>
                    <a:pt x="1798" y="912"/>
                    <a:pt x="845" y="2261"/>
                    <a:pt x="151" y="3881"/>
                  </a:cubicBezTo>
                  <a:cubicBezTo>
                    <a:pt x="82" y="4017"/>
                    <a:pt x="14" y="4181"/>
                    <a:pt x="14" y="4344"/>
                  </a:cubicBezTo>
                  <a:cubicBezTo>
                    <a:pt x="0" y="4522"/>
                    <a:pt x="69" y="4671"/>
                    <a:pt x="123" y="4807"/>
                  </a:cubicBezTo>
                  <a:cubicBezTo>
                    <a:pt x="1894" y="9479"/>
                    <a:pt x="3705" y="14137"/>
                    <a:pt x="5135" y="19149"/>
                  </a:cubicBezTo>
                  <a:cubicBezTo>
                    <a:pt x="6116" y="22581"/>
                    <a:pt x="7151" y="25850"/>
                    <a:pt x="8036" y="29377"/>
                  </a:cubicBezTo>
                  <a:cubicBezTo>
                    <a:pt x="8077" y="29540"/>
                    <a:pt x="8132" y="29704"/>
                    <a:pt x="8227" y="29786"/>
                  </a:cubicBezTo>
                  <a:cubicBezTo>
                    <a:pt x="8275" y="29826"/>
                    <a:pt x="8328" y="29838"/>
                    <a:pt x="8386" y="29838"/>
                  </a:cubicBezTo>
                  <a:cubicBezTo>
                    <a:pt x="8426" y="29838"/>
                    <a:pt x="8469" y="29832"/>
                    <a:pt x="8513" y="29827"/>
                  </a:cubicBezTo>
                  <a:cubicBezTo>
                    <a:pt x="9031" y="29745"/>
                    <a:pt x="9561" y="29664"/>
                    <a:pt x="10079" y="29391"/>
                  </a:cubicBezTo>
                  <a:cubicBezTo>
                    <a:pt x="10529" y="29159"/>
                    <a:pt x="10965" y="28778"/>
                    <a:pt x="11332" y="28287"/>
                  </a:cubicBezTo>
                  <a:cubicBezTo>
                    <a:pt x="11686" y="27839"/>
                    <a:pt x="11986" y="27294"/>
                    <a:pt x="12231" y="26695"/>
                  </a:cubicBezTo>
                  <a:cubicBezTo>
                    <a:pt x="10814" y="22827"/>
                    <a:pt x="9821" y="18345"/>
                    <a:pt x="8649" y="14219"/>
                  </a:cubicBezTo>
                  <a:cubicBezTo>
                    <a:pt x="7409" y="9888"/>
                    <a:pt x="6156" y="5584"/>
                    <a:pt x="4836" y="1335"/>
                  </a:cubicBezTo>
                  <a:cubicBezTo>
                    <a:pt x="4781" y="1130"/>
                    <a:pt x="4713" y="912"/>
                    <a:pt x="4591" y="803"/>
                  </a:cubicBezTo>
                  <a:cubicBezTo>
                    <a:pt x="4524" y="744"/>
                    <a:pt x="4447" y="720"/>
                    <a:pt x="4362" y="720"/>
                  </a:cubicBezTo>
                  <a:cubicBezTo>
                    <a:pt x="3997" y="720"/>
                    <a:pt x="3502" y="1182"/>
                    <a:pt x="3215" y="1348"/>
                  </a:cubicBezTo>
                  <a:cubicBezTo>
                    <a:pt x="3174" y="844"/>
                    <a:pt x="3051" y="381"/>
                    <a:pt x="2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7709817" y="2314617"/>
              <a:ext cx="5202" cy="22810"/>
            </a:xfrm>
            <a:custGeom>
              <a:rect b="b" l="l" r="r" t="t"/>
              <a:pathLst>
                <a:path extrusionOk="0" h="1254" w="286">
                  <a:moveTo>
                    <a:pt x="1" y="1"/>
                  </a:moveTo>
                  <a:lnTo>
                    <a:pt x="1" y="1"/>
                  </a:lnTo>
                  <a:cubicBezTo>
                    <a:pt x="14" y="110"/>
                    <a:pt x="41" y="206"/>
                    <a:pt x="55" y="315"/>
                  </a:cubicBezTo>
                  <a:cubicBezTo>
                    <a:pt x="150" y="600"/>
                    <a:pt x="204" y="914"/>
                    <a:pt x="232" y="1254"/>
                  </a:cubicBezTo>
                  <a:cubicBezTo>
                    <a:pt x="246" y="1241"/>
                    <a:pt x="273" y="1227"/>
                    <a:pt x="286" y="1214"/>
                  </a:cubicBezTo>
                  <a:cubicBezTo>
                    <a:pt x="191" y="805"/>
                    <a:pt x="95" y="409"/>
                    <a:pt x="1" y="1"/>
                  </a:cubicBezTo>
                  <a:close/>
                </a:path>
              </a:pathLst>
            </a:custGeom>
            <a:solidFill>
              <a:srgbClr val="A385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7710818" y="2320329"/>
              <a:ext cx="147175" cy="521998"/>
            </a:xfrm>
            <a:custGeom>
              <a:rect b="b" l="l" r="r" t="t"/>
              <a:pathLst>
                <a:path extrusionOk="0" h="28697" w="8091">
                  <a:moveTo>
                    <a:pt x="0" y="1"/>
                  </a:moveTo>
                  <a:lnTo>
                    <a:pt x="0" y="1"/>
                  </a:lnTo>
                  <a:cubicBezTo>
                    <a:pt x="367" y="2329"/>
                    <a:pt x="817" y="4659"/>
                    <a:pt x="1308" y="6974"/>
                  </a:cubicBezTo>
                  <a:lnTo>
                    <a:pt x="1402" y="7423"/>
                  </a:lnTo>
                  <a:lnTo>
                    <a:pt x="1498" y="7873"/>
                  </a:lnTo>
                  <a:lnTo>
                    <a:pt x="1593" y="8322"/>
                  </a:lnTo>
                  <a:lnTo>
                    <a:pt x="1702" y="8772"/>
                  </a:lnTo>
                  <a:cubicBezTo>
                    <a:pt x="1838" y="9384"/>
                    <a:pt x="1974" y="9983"/>
                    <a:pt x="2111" y="10583"/>
                  </a:cubicBezTo>
                  <a:lnTo>
                    <a:pt x="2179" y="10882"/>
                  </a:lnTo>
                  <a:cubicBezTo>
                    <a:pt x="2315" y="10760"/>
                    <a:pt x="2437" y="10610"/>
                    <a:pt x="2533" y="10461"/>
                  </a:cubicBezTo>
                  <a:lnTo>
                    <a:pt x="2437" y="10025"/>
                  </a:lnTo>
                  <a:lnTo>
                    <a:pt x="2315" y="9575"/>
                  </a:lnTo>
                  <a:lnTo>
                    <a:pt x="2097" y="8690"/>
                  </a:lnTo>
                  <a:cubicBezTo>
                    <a:pt x="1961" y="8091"/>
                    <a:pt x="1798" y="7491"/>
                    <a:pt x="1662" y="6892"/>
                  </a:cubicBezTo>
                  <a:cubicBezTo>
                    <a:pt x="1375" y="5694"/>
                    <a:pt x="1090" y="4495"/>
                    <a:pt x="803" y="3282"/>
                  </a:cubicBezTo>
                  <a:cubicBezTo>
                    <a:pt x="612" y="2493"/>
                    <a:pt x="422" y="1703"/>
                    <a:pt x="231" y="900"/>
                  </a:cubicBezTo>
                  <a:cubicBezTo>
                    <a:pt x="218" y="913"/>
                    <a:pt x="191" y="927"/>
                    <a:pt x="177" y="940"/>
                  </a:cubicBezTo>
                  <a:cubicBezTo>
                    <a:pt x="149" y="600"/>
                    <a:pt x="95" y="286"/>
                    <a:pt x="0" y="1"/>
                  </a:cubicBezTo>
                  <a:close/>
                  <a:moveTo>
                    <a:pt x="4780" y="19068"/>
                  </a:moveTo>
                  <a:cubicBezTo>
                    <a:pt x="4644" y="19123"/>
                    <a:pt x="4508" y="19190"/>
                    <a:pt x="4371" y="19259"/>
                  </a:cubicBezTo>
                  <a:cubicBezTo>
                    <a:pt x="4399" y="19354"/>
                    <a:pt x="4440" y="19449"/>
                    <a:pt x="4467" y="19544"/>
                  </a:cubicBezTo>
                  <a:lnTo>
                    <a:pt x="4589" y="19980"/>
                  </a:lnTo>
                  <a:lnTo>
                    <a:pt x="4658" y="20212"/>
                  </a:lnTo>
                  <a:lnTo>
                    <a:pt x="4726" y="20430"/>
                  </a:lnTo>
                  <a:cubicBezTo>
                    <a:pt x="4807" y="20730"/>
                    <a:pt x="4889" y="21015"/>
                    <a:pt x="4971" y="21315"/>
                  </a:cubicBezTo>
                  <a:cubicBezTo>
                    <a:pt x="5134" y="21914"/>
                    <a:pt x="5298" y="22513"/>
                    <a:pt x="5475" y="23100"/>
                  </a:cubicBezTo>
                  <a:cubicBezTo>
                    <a:pt x="5652" y="23699"/>
                    <a:pt x="5856" y="24284"/>
                    <a:pt x="6074" y="24870"/>
                  </a:cubicBezTo>
                  <a:cubicBezTo>
                    <a:pt x="6292" y="25442"/>
                    <a:pt x="6523" y="26027"/>
                    <a:pt x="6823" y="26572"/>
                  </a:cubicBezTo>
                  <a:cubicBezTo>
                    <a:pt x="6986" y="26844"/>
                    <a:pt x="7150" y="27104"/>
                    <a:pt x="7340" y="27349"/>
                  </a:cubicBezTo>
                  <a:cubicBezTo>
                    <a:pt x="7531" y="27594"/>
                    <a:pt x="7736" y="27812"/>
                    <a:pt x="7981" y="27988"/>
                  </a:cubicBezTo>
                  <a:cubicBezTo>
                    <a:pt x="7913" y="28139"/>
                    <a:pt x="7818" y="28288"/>
                    <a:pt x="7695" y="28411"/>
                  </a:cubicBezTo>
                  <a:cubicBezTo>
                    <a:pt x="7627" y="28479"/>
                    <a:pt x="7558" y="28533"/>
                    <a:pt x="7491" y="28588"/>
                  </a:cubicBezTo>
                  <a:cubicBezTo>
                    <a:pt x="7409" y="28629"/>
                    <a:pt x="7327" y="28669"/>
                    <a:pt x="7232" y="28697"/>
                  </a:cubicBezTo>
                  <a:cubicBezTo>
                    <a:pt x="7327" y="28684"/>
                    <a:pt x="7409" y="28642"/>
                    <a:pt x="7491" y="28602"/>
                  </a:cubicBezTo>
                  <a:cubicBezTo>
                    <a:pt x="7573" y="28560"/>
                    <a:pt x="7654" y="28506"/>
                    <a:pt x="7722" y="28438"/>
                  </a:cubicBezTo>
                  <a:cubicBezTo>
                    <a:pt x="7872" y="28315"/>
                    <a:pt x="7981" y="28152"/>
                    <a:pt x="8076" y="27988"/>
                  </a:cubicBezTo>
                  <a:lnTo>
                    <a:pt x="8090" y="27961"/>
                  </a:lnTo>
                  <a:lnTo>
                    <a:pt x="8063" y="27934"/>
                  </a:lnTo>
                  <a:cubicBezTo>
                    <a:pt x="7940" y="27852"/>
                    <a:pt x="7831" y="27743"/>
                    <a:pt x="7736" y="27634"/>
                  </a:cubicBezTo>
                  <a:cubicBezTo>
                    <a:pt x="7627" y="27512"/>
                    <a:pt x="7531" y="27403"/>
                    <a:pt x="7449" y="27267"/>
                  </a:cubicBezTo>
                  <a:cubicBezTo>
                    <a:pt x="7286" y="27022"/>
                    <a:pt x="7137" y="26750"/>
                    <a:pt x="7001" y="26477"/>
                  </a:cubicBezTo>
                  <a:cubicBezTo>
                    <a:pt x="6864" y="26205"/>
                    <a:pt x="6741" y="25918"/>
                    <a:pt x="6632" y="25633"/>
                  </a:cubicBezTo>
                  <a:cubicBezTo>
                    <a:pt x="6523" y="25360"/>
                    <a:pt x="6429" y="25061"/>
                    <a:pt x="6333" y="24774"/>
                  </a:cubicBezTo>
                  <a:cubicBezTo>
                    <a:pt x="5951" y="23603"/>
                    <a:pt x="5652" y="22419"/>
                    <a:pt x="5352" y="21220"/>
                  </a:cubicBezTo>
                  <a:cubicBezTo>
                    <a:pt x="5270" y="20920"/>
                    <a:pt x="5203" y="20621"/>
                    <a:pt x="5121" y="20321"/>
                  </a:cubicBezTo>
                  <a:lnTo>
                    <a:pt x="5067" y="20089"/>
                  </a:lnTo>
                  <a:lnTo>
                    <a:pt x="4998" y="19871"/>
                  </a:lnTo>
                  <a:lnTo>
                    <a:pt x="4876" y="19422"/>
                  </a:lnTo>
                  <a:lnTo>
                    <a:pt x="4780" y="19068"/>
                  </a:ln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7713292" y="2486549"/>
              <a:ext cx="28995" cy="41146"/>
            </a:xfrm>
            <a:custGeom>
              <a:rect b="b" l="l" r="r" t="t"/>
              <a:pathLst>
                <a:path extrusionOk="0" h="2262" w="1594">
                  <a:moveTo>
                    <a:pt x="0" y="1"/>
                  </a:moveTo>
                  <a:lnTo>
                    <a:pt x="0" y="1"/>
                  </a:lnTo>
                  <a:cubicBezTo>
                    <a:pt x="13" y="137"/>
                    <a:pt x="41" y="273"/>
                    <a:pt x="82" y="396"/>
                  </a:cubicBezTo>
                  <a:cubicBezTo>
                    <a:pt x="122" y="518"/>
                    <a:pt x="164" y="642"/>
                    <a:pt x="218" y="764"/>
                  </a:cubicBezTo>
                  <a:cubicBezTo>
                    <a:pt x="313" y="1009"/>
                    <a:pt x="449" y="1227"/>
                    <a:pt x="599" y="1445"/>
                  </a:cubicBezTo>
                  <a:cubicBezTo>
                    <a:pt x="749" y="1649"/>
                    <a:pt x="912" y="1853"/>
                    <a:pt x="1117" y="2031"/>
                  </a:cubicBezTo>
                  <a:cubicBezTo>
                    <a:pt x="1199" y="2112"/>
                    <a:pt x="1294" y="2180"/>
                    <a:pt x="1389" y="2262"/>
                  </a:cubicBezTo>
                  <a:cubicBezTo>
                    <a:pt x="1457" y="2221"/>
                    <a:pt x="1526" y="2167"/>
                    <a:pt x="1593" y="2126"/>
                  </a:cubicBezTo>
                  <a:cubicBezTo>
                    <a:pt x="1553" y="2058"/>
                    <a:pt x="1526" y="2004"/>
                    <a:pt x="1498" y="1949"/>
                  </a:cubicBezTo>
                  <a:cubicBezTo>
                    <a:pt x="1457" y="1895"/>
                    <a:pt x="1430" y="1840"/>
                    <a:pt x="1403" y="1786"/>
                  </a:cubicBezTo>
                  <a:cubicBezTo>
                    <a:pt x="1266" y="1581"/>
                    <a:pt x="1130" y="1377"/>
                    <a:pt x="981" y="1172"/>
                  </a:cubicBezTo>
                  <a:cubicBezTo>
                    <a:pt x="845" y="968"/>
                    <a:pt x="694" y="764"/>
                    <a:pt x="531" y="573"/>
                  </a:cubicBezTo>
                  <a:cubicBezTo>
                    <a:pt x="491" y="518"/>
                    <a:pt x="449" y="478"/>
                    <a:pt x="409" y="424"/>
                  </a:cubicBezTo>
                  <a:cubicBezTo>
                    <a:pt x="367" y="382"/>
                    <a:pt x="327" y="328"/>
                    <a:pt x="286" y="287"/>
                  </a:cubicBezTo>
                  <a:cubicBezTo>
                    <a:pt x="231" y="233"/>
                    <a:pt x="191" y="192"/>
                    <a:pt x="149" y="137"/>
                  </a:cubicBezTo>
                  <a:cubicBezTo>
                    <a:pt x="95" y="97"/>
                    <a:pt x="55" y="55"/>
                    <a:pt x="0" y="1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7757621" y="2437272"/>
              <a:ext cx="14879" cy="74579"/>
            </a:xfrm>
            <a:custGeom>
              <a:rect b="b" l="l" r="r" t="t"/>
              <a:pathLst>
                <a:path extrusionOk="0" h="4100" w="818">
                  <a:moveTo>
                    <a:pt x="55" y="0"/>
                  </a:moveTo>
                  <a:cubicBezTo>
                    <a:pt x="15" y="204"/>
                    <a:pt x="15" y="395"/>
                    <a:pt x="1" y="599"/>
                  </a:cubicBezTo>
                  <a:lnTo>
                    <a:pt x="1" y="749"/>
                  </a:lnTo>
                  <a:lnTo>
                    <a:pt x="1" y="899"/>
                  </a:lnTo>
                  <a:cubicBezTo>
                    <a:pt x="1" y="939"/>
                    <a:pt x="1" y="994"/>
                    <a:pt x="15" y="1048"/>
                  </a:cubicBezTo>
                  <a:lnTo>
                    <a:pt x="15" y="1184"/>
                  </a:lnTo>
                  <a:cubicBezTo>
                    <a:pt x="28" y="1580"/>
                    <a:pt x="82" y="1974"/>
                    <a:pt x="151" y="2370"/>
                  </a:cubicBezTo>
                  <a:cubicBezTo>
                    <a:pt x="205" y="2751"/>
                    <a:pt x="300" y="3146"/>
                    <a:pt x="409" y="3514"/>
                  </a:cubicBezTo>
                  <a:cubicBezTo>
                    <a:pt x="423" y="3568"/>
                    <a:pt x="436" y="3609"/>
                    <a:pt x="451" y="3663"/>
                  </a:cubicBezTo>
                  <a:cubicBezTo>
                    <a:pt x="464" y="3705"/>
                    <a:pt x="478" y="3759"/>
                    <a:pt x="491" y="3799"/>
                  </a:cubicBezTo>
                  <a:lnTo>
                    <a:pt x="573" y="4045"/>
                  </a:lnTo>
                  <a:cubicBezTo>
                    <a:pt x="654" y="4059"/>
                    <a:pt x="736" y="4086"/>
                    <a:pt x="818" y="4099"/>
                  </a:cubicBezTo>
                  <a:lnTo>
                    <a:pt x="818" y="4032"/>
                  </a:lnTo>
                  <a:cubicBezTo>
                    <a:pt x="818" y="3936"/>
                    <a:pt x="805" y="3841"/>
                    <a:pt x="805" y="3745"/>
                  </a:cubicBezTo>
                  <a:cubicBezTo>
                    <a:pt x="791" y="3690"/>
                    <a:pt x="791" y="3650"/>
                    <a:pt x="791" y="3596"/>
                  </a:cubicBezTo>
                  <a:cubicBezTo>
                    <a:pt x="777" y="3541"/>
                    <a:pt x="777" y="3500"/>
                    <a:pt x="777" y="3445"/>
                  </a:cubicBezTo>
                  <a:cubicBezTo>
                    <a:pt x="736" y="3064"/>
                    <a:pt x="682" y="2670"/>
                    <a:pt x="614" y="2288"/>
                  </a:cubicBezTo>
                  <a:cubicBezTo>
                    <a:pt x="545" y="1907"/>
                    <a:pt x="478" y="1526"/>
                    <a:pt x="382" y="1144"/>
                  </a:cubicBezTo>
                  <a:cubicBezTo>
                    <a:pt x="369" y="1090"/>
                    <a:pt x="355" y="1048"/>
                    <a:pt x="355" y="994"/>
                  </a:cubicBezTo>
                  <a:cubicBezTo>
                    <a:pt x="342" y="953"/>
                    <a:pt x="327" y="899"/>
                    <a:pt x="314" y="858"/>
                  </a:cubicBezTo>
                  <a:cubicBezTo>
                    <a:pt x="300" y="803"/>
                    <a:pt x="287" y="763"/>
                    <a:pt x="273" y="708"/>
                  </a:cubicBezTo>
                  <a:lnTo>
                    <a:pt x="233" y="572"/>
                  </a:lnTo>
                  <a:lnTo>
                    <a:pt x="151" y="286"/>
                  </a:lnTo>
                  <a:cubicBezTo>
                    <a:pt x="124" y="191"/>
                    <a:pt x="82" y="95"/>
                    <a:pt x="55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7782887" y="2686494"/>
              <a:ext cx="21828" cy="88949"/>
            </a:xfrm>
            <a:custGeom>
              <a:rect b="b" l="l" r="r" t="t"/>
              <a:pathLst>
                <a:path extrusionOk="0" h="4890" w="1200">
                  <a:moveTo>
                    <a:pt x="1" y="0"/>
                  </a:moveTo>
                  <a:cubicBezTo>
                    <a:pt x="1" y="109"/>
                    <a:pt x="1" y="218"/>
                    <a:pt x="15" y="327"/>
                  </a:cubicBezTo>
                  <a:cubicBezTo>
                    <a:pt x="15" y="422"/>
                    <a:pt x="28" y="531"/>
                    <a:pt x="42" y="640"/>
                  </a:cubicBezTo>
                  <a:cubicBezTo>
                    <a:pt x="55" y="845"/>
                    <a:pt x="83" y="1063"/>
                    <a:pt x="124" y="1267"/>
                  </a:cubicBezTo>
                  <a:cubicBezTo>
                    <a:pt x="178" y="1689"/>
                    <a:pt x="273" y="2098"/>
                    <a:pt x="369" y="2506"/>
                  </a:cubicBezTo>
                  <a:cubicBezTo>
                    <a:pt x="464" y="2915"/>
                    <a:pt x="587" y="3309"/>
                    <a:pt x="709" y="3718"/>
                  </a:cubicBezTo>
                  <a:cubicBezTo>
                    <a:pt x="778" y="3909"/>
                    <a:pt x="859" y="4114"/>
                    <a:pt x="927" y="4304"/>
                  </a:cubicBezTo>
                  <a:cubicBezTo>
                    <a:pt x="968" y="4399"/>
                    <a:pt x="1009" y="4508"/>
                    <a:pt x="1063" y="4604"/>
                  </a:cubicBezTo>
                  <a:cubicBezTo>
                    <a:pt x="1105" y="4699"/>
                    <a:pt x="1145" y="4795"/>
                    <a:pt x="1199" y="4889"/>
                  </a:cubicBezTo>
                  <a:cubicBezTo>
                    <a:pt x="1199" y="4780"/>
                    <a:pt x="1186" y="4671"/>
                    <a:pt x="1186" y="4562"/>
                  </a:cubicBezTo>
                  <a:cubicBezTo>
                    <a:pt x="1172" y="4468"/>
                    <a:pt x="1172" y="4359"/>
                    <a:pt x="1159" y="4250"/>
                  </a:cubicBezTo>
                  <a:cubicBezTo>
                    <a:pt x="1145" y="4045"/>
                    <a:pt x="1105" y="3827"/>
                    <a:pt x="1077" y="3623"/>
                  </a:cubicBezTo>
                  <a:cubicBezTo>
                    <a:pt x="1009" y="3215"/>
                    <a:pt x="927" y="2792"/>
                    <a:pt x="832" y="2383"/>
                  </a:cubicBezTo>
                  <a:cubicBezTo>
                    <a:pt x="723" y="1989"/>
                    <a:pt x="614" y="1580"/>
                    <a:pt x="478" y="1185"/>
                  </a:cubicBezTo>
                  <a:cubicBezTo>
                    <a:pt x="409" y="981"/>
                    <a:pt x="342" y="776"/>
                    <a:pt x="260" y="586"/>
                  </a:cubicBezTo>
                  <a:cubicBezTo>
                    <a:pt x="219" y="491"/>
                    <a:pt x="178" y="382"/>
                    <a:pt x="137" y="286"/>
                  </a:cubicBezTo>
                  <a:cubicBezTo>
                    <a:pt x="97" y="191"/>
                    <a:pt x="55" y="95"/>
                    <a:pt x="1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7813609" y="2669159"/>
              <a:ext cx="28031" cy="71105"/>
            </a:xfrm>
            <a:custGeom>
              <a:rect b="b" l="l" r="r" t="t"/>
              <a:pathLst>
                <a:path extrusionOk="0" h="3909" w="1541">
                  <a:moveTo>
                    <a:pt x="1" y="0"/>
                  </a:moveTo>
                  <a:cubicBezTo>
                    <a:pt x="1" y="95"/>
                    <a:pt x="15" y="177"/>
                    <a:pt x="28" y="272"/>
                  </a:cubicBezTo>
                  <a:cubicBezTo>
                    <a:pt x="55" y="354"/>
                    <a:pt x="69" y="436"/>
                    <a:pt x="82" y="531"/>
                  </a:cubicBezTo>
                  <a:cubicBezTo>
                    <a:pt x="124" y="708"/>
                    <a:pt x="164" y="872"/>
                    <a:pt x="205" y="1048"/>
                  </a:cubicBezTo>
                  <a:cubicBezTo>
                    <a:pt x="300" y="1375"/>
                    <a:pt x="423" y="1716"/>
                    <a:pt x="545" y="2043"/>
                  </a:cubicBezTo>
                  <a:cubicBezTo>
                    <a:pt x="682" y="2370"/>
                    <a:pt x="818" y="2683"/>
                    <a:pt x="981" y="2996"/>
                  </a:cubicBezTo>
                  <a:cubicBezTo>
                    <a:pt x="1063" y="3160"/>
                    <a:pt x="1145" y="3309"/>
                    <a:pt x="1241" y="3459"/>
                  </a:cubicBezTo>
                  <a:cubicBezTo>
                    <a:pt x="1281" y="3541"/>
                    <a:pt x="1335" y="3609"/>
                    <a:pt x="1377" y="3690"/>
                  </a:cubicBezTo>
                  <a:cubicBezTo>
                    <a:pt x="1431" y="3759"/>
                    <a:pt x="1486" y="3841"/>
                    <a:pt x="1540" y="3908"/>
                  </a:cubicBezTo>
                  <a:cubicBezTo>
                    <a:pt x="1526" y="3814"/>
                    <a:pt x="1526" y="3732"/>
                    <a:pt x="1499" y="3636"/>
                  </a:cubicBezTo>
                  <a:cubicBezTo>
                    <a:pt x="1486" y="3554"/>
                    <a:pt x="1472" y="3459"/>
                    <a:pt x="1459" y="3378"/>
                  </a:cubicBezTo>
                  <a:cubicBezTo>
                    <a:pt x="1417" y="3200"/>
                    <a:pt x="1377" y="3024"/>
                    <a:pt x="1322" y="2860"/>
                  </a:cubicBezTo>
                  <a:cubicBezTo>
                    <a:pt x="1226" y="2519"/>
                    <a:pt x="1117" y="2192"/>
                    <a:pt x="995" y="1865"/>
                  </a:cubicBezTo>
                  <a:cubicBezTo>
                    <a:pt x="859" y="1539"/>
                    <a:pt x="723" y="1226"/>
                    <a:pt x="560" y="912"/>
                  </a:cubicBezTo>
                  <a:cubicBezTo>
                    <a:pt x="478" y="749"/>
                    <a:pt x="396" y="599"/>
                    <a:pt x="300" y="449"/>
                  </a:cubicBezTo>
                  <a:cubicBezTo>
                    <a:pt x="260" y="367"/>
                    <a:pt x="205" y="286"/>
                    <a:pt x="151" y="218"/>
                  </a:cubicBezTo>
                  <a:cubicBezTo>
                    <a:pt x="110" y="149"/>
                    <a:pt x="55" y="68"/>
                    <a:pt x="1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7706343" y="2507631"/>
              <a:ext cx="214533" cy="173205"/>
            </a:xfrm>
            <a:custGeom>
              <a:rect b="b" l="l" r="r" t="t"/>
              <a:pathLst>
                <a:path extrusionOk="0" h="9522" w="11794">
                  <a:moveTo>
                    <a:pt x="2901" y="0"/>
                  </a:moveTo>
                  <a:cubicBezTo>
                    <a:pt x="2371" y="830"/>
                    <a:pt x="1512" y="1389"/>
                    <a:pt x="600" y="1511"/>
                  </a:cubicBezTo>
                  <a:cubicBezTo>
                    <a:pt x="873" y="1729"/>
                    <a:pt x="1172" y="1934"/>
                    <a:pt x="1417" y="2206"/>
                  </a:cubicBezTo>
                  <a:cubicBezTo>
                    <a:pt x="1240" y="2397"/>
                    <a:pt x="1022" y="2533"/>
                    <a:pt x="818" y="2697"/>
                  </a:cubicBezTo>
                  <a:cubicBezTo>
                    <a:pt x="640" y="2833"/>
                    <a:pt x="477" y="2982"/>
                    <a:pt x="341" y="3187"/>
                  </a:cubicBezTo>
                  <a:cubicBezTo>
                    <a:pt x="83" y="3623"/>
                    <a:pt x="55" y="4262"/>
                    <a:pt x="409" y="4589"/>
                  </a:cubicBezTo>
                  <a:cubicBezTo>
                    <a:pt x="1009" y="5148"/>
                    <a:pt x="1" y="6551"/>
                    <a:pt x="1294" y="6919"/>
                  </a:cubicBezTo>
                  <a:cubicBezTo>
                    <a:pt x="1022" y="7640"/>
                    <a:pt x="1526" y="8580"/>
                    <a:pt x="2248" y="8689"/>
                  </a:cubicBezTo>
                  <a:cubicBezTo>
                    <a:pt x="2235" y="9163"/>
                    <a:pt x="2717" y="9521"/>
                    <a:pt x="3166" y="9521"/>
                  </a:cubicBezTo>
                  <a:cubicBezTo>
                    <a:pt x="3183" y="9521"/>
                    <a:pt x="3199" y="9521"/>
                    <a:pt x="3215" y="9520"/>
                  </a:cubicBezTo>
                  <a:cubicBezTo>
                    <a:pt x="3678" y="9492"/>
                    <a:pt x="4100" y="9220"/>
                    <a:pt x="4508" y="9002"/>
                  </a:cubicBezTo>
                  <a:cubicBezTo>
                    <a:pt x="5053" y="8717"/>
                    <a:pt x="5639" y="8512"/>
                    <a:pt x="6239" y="8390"/>
                  </a:cubicBezTo>
                  <a:cubicBezTo>
                    <a:pt x="6783" y="8281"/>
                    <a:pt x="7369" y="8239"/>
                    <a:pt x="7791" y="7858"/>
                  </a:cubicBezTo>
                  <a:cubicBezTo>
                    <a:pt x="8376" y="7355"/>
                    <a:pt x="8445" y="6429"/>
                    <a:pt x="8458" y="5624"/>
                  </a:cubicBezTo>
                  <a:cubicBezTo>
                    <a:pt x="9480" y="5502"/>
                    <a:pt x="10583" y="4998"/>
                    <a:pt x="11605" y="4740"/>
                  </a:cubicBezTo>
                  <a:cubicBezTo>
                    <a:pt x="11794" y="4699"/>
                    <a:pt x="10994" y="1320"/>
                    <a:pt x="10767" y="1320"/>
                  </a:cubicBezTo>
                  <a:cubicBezTo>
                    <a:pt x="10765" y="1320"/>
                    <a:pt x="10763" y="1320"/>
                    <a:pt x="10760" y="1321"/>
                  </a:cubicBezTo>
                  <a:cubicBezTo>
                    <a:pt x="10025" y="1553"/>
                    <a:pt x="9290" y="1784"/>
                    <a:pt x="8554" y="2002"/>
                  </a:cubicBezTo>
                  <a:cubicBezTo>
                    <a:pt x="8398" y="2058"/>
                    <a:pt x="8232" y="2105"/>
                    <a:pt x="8072" y="2105"/>
                  </a:cubicBezTo>
                  <a:cubicBezTo>
                    <a:pt x="8037" y="2105"/>
                    <a:pt x="8002" y="2102"/>
                    <a:pt x="7968" y="2098"/>
                  </a:cubicBezTo>
                  <a:cubicBezTo>
                    <a:pt x="7151" y="1947"/>
                    <a:pt x="6811" y="545"/>
                    <a:pt x="6061" y="191"/>
                  </a:cubicBezTo>
                  <a:cubicBezTo>
                    <a:pt x="5925" y="123"/>
                    <a:pt x="5780" y="98"/>
                    <a:pt x="5632" y="98"/>
                  </a:cubicBezTo>
                  <a:cubicBezTo>
                    <a:pt x="5365" y="98"/>
                    <a:pt x="5085" y="179"/>
                    <a:pt x="4822" y="231"/>
                  </a:cubicBezTo>
                  <a:cubicBezTo>
                    <a:pt x="4637" y="263"/>
                    <a:pt x="4449" y="278"/>
                    <a:pt x="4260" y="278"/>
                  </a:cubicBezTo>
                  <a:cubicBezTo>
                    <a:pt x="3795" y="278"/>
                    <a:pt x="3328" y="184"/>
                    <a:pt x="2901" y="0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7886442" y="2529914"/>
              <a:ext cx="15880" cy="6457"/>
            </a:xfrm>
            <a:custGeom>
              <a:rect b="b" l="l" r="r" t="t"/>
              <a:pathLst>
                <a:path extrusionOk="0" h="355" w="873">
                  <a:moveTo>
                    <a:pt x="845" y="1"/>
                  </a:moveTo>
                  <a:cubicBezTo>
                    <a:pt x="560" y="68"/>
                    <a:pt x="273" y="177"/>
                    <a:pt x="1" y="300"/>
                  </a:cubicBezTo>
                  <a:cubicBezTo>
                    <a:pt x="15" y="300"/>
                    <a:pt x="15" y="328"/>
                    <a:pt x="28" y="355"/>
                  </a:cubicBezTo>
                  <a:cubicBezTo>
                    <a:pt x="315" y="273"/>
                    <a:pt x="587" y="177"/>
                    <a:pt x="859" y="96"/>
                  </a:cubicBezTo>
                  <a:lnTo>
                    <a:pt x="873" y="96"/>
                  </a:lnTo>
                  <a:cubicBezTo>
                    <a:pt x="859" y="41"/>
                    <a:pt x="845" y="1"/>
                    <a:pt x="845" y="1"/>
                  </a:cubicBezTo>
                  <a:close/>
                </a:path>
              </a:pathLst>
            </a:custGeom>
            <a:solidFill>
              <a:srgbClr val="282E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7747216" y="2607222"/>
              <a:ext cx="126857" cy="70614"/>
            </a:xfrm>
            <a:custGeom>
              <a:rect b="b" l="l" r="r" t="t"/>
              <a:pathLst>
                <a:path extrusionOk="0" h="3882" w="6974">
                  <a:moveTo>
                    <a:pt x="6974" y="0"/>
                  </a:moveTo>
                  <a:cubicBezTo>
                    <a:pt x="6716" y="68"/>
                    <a:pt x="6456" y="122"/>
                    <a:pt x="6211" y="149"/>
                  </a:cubicBezTo>
                  <a:cubicBezTo>
                    <a:pt x="6198" y="954"/>
                    <a:pt x="6129" y="1880"/>
                    <a:pt x="5544" y="2383"/>
                  </a:cubicBezTo>
                  <a:cubicBezTo>
                    <a:pt x="5354" y="2561"/>
                    <a:pt x="5122" y="2670"/>
                    <a:pt x="4876" y="2737"/>
                  </a:cubicBezTo>
                  <a:lnTo>
                    <a:pt x="4876" y="2751"/>
                  </a:lnTo>
                  <a:cubicBezTo>
                    <a:pt x="5122" y="2683"/>
                    <a:pt x="5354" y="2574"/>
                    <a:pt x="5544" y="2397"/>
                  </a:cubicBezTo>
                  <a:cubicBezTo>
                    <a:pt x="6129" y="1893"/>
                    <a:pt x="6198" y="967"/>
                    <a:pt x="6211" y="164"/>
                  </a:cubicBezTo>
                  <a:cubicBezTo>
                    <a:pt x="6456" y="136"/>
                    <a:pt x="6716" y="82"/>
                    <a:pt x="6974" y="13"/>
                  </a:cubicBezTo>
                  <a:lnTo>
                    <a:pt x="6974" y="0"/>
                  </a:lnTo>
                  <a:close/>
                  <a:moveTo>
                    <a:pt x="1" y="3255"/>
                  </a:moveTo>
                  <a:lnTo>
                    <a:pt x="1" y="3255"/>
                  </a:lnTo>
                  <a:cubicBezTo>
                    <a:pt x="1" y="3514"/>
                    <a:pt x="151" y="3732"/>
                    <a:pt x="355" y="3881"/>
                  </a:cubicBezTo>
                  <a:lnTo>
                    <a:pt x="355" y="3868"/>
                  </a:lnTo>
                  <a:cubicBezTo>
                    <a:pt x="151" y="3718"/>
                    <a:pt x="15" y="3500"/>
                    <a:pt x="1" y="3255"/>
                  </a:cubicBezTo>
                  <a:close/>
                </a:path>
              </a:pathLst>
            </a:custGeom>
            <a:solidFill>
              <a:srgbClr val="2B33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7914200" y="2563857"/>
              <a:ext cx="3747" cy="13151"/>
            </a:xfrm>
            <a:custGeom>
              <a:rect b="b" l="l" r="r" t="t"/>
              <a:pathLst>
                <a:path extrusionOk="0" h="723" w="206">
                  <a:moveTo>
                    <a:pt x="0" y="0"/>
                  </a:moveTo>
                  <a:lnTo>
                    <a:pt x="0" y="0"/>
                  </a:lnTo>
                  <a:cubicBezTo>
                    <a:pt x="55" y="191"/>
                    <a:pt x="109" y="396"/>
                    <a:pt x="164" y="586"/>
                  </a:cubicBezTo>
                  <a:cubicBezTo>
                    <a:pt x="178" y="627"/>
                    <a:pt x="191" y="681"/>
                    <a:pt x="205" y="723"/>
                  </a:cubicBezTo>
                  <a:cubicBezTo>
                    <a:pt x="151" y="505"/>
                    <a:pt x="82" y="245"/>
                    <a:pt x="0" y="0"/>
                  </a:cubicBezTo>
                  <a:close/>
                </a:path>
              </a:pathLst>
            </a:custGeom>
            <a:solidFill>
              <a:srgbClr val="9B67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7874055" y="2551960"/>
              <a:ext cx="46366" cy="55516"/>
            </a:xfrm>
            <a:custGeom>
              <a:rect b="b" l="l" r="r" t="t"/>
              <a:pathLst>
                <a:path extrusionOk="0" h="3052" w="2549">
                  <a:moveTo>
                    <a:pt x="1976" y="0"/>
                  </a:moveTo>
                  <a:lnTo>
                    <a:pt x="1976" y="0"/>
                  </a:lnTo>
                  <a:cubicBezTo>
                    <a:pt x="2249" y="995"/>
                    <a:pt x="2507" y="2275"/>
                    <a:pt x="2385" y="2303"/>
                  </a:cubicBezTo>
                  <a:cubicBezTo>
                    <a:pt x="1608" y="2506"/>
                    <a:pt x="791" y="2833"/>
                    <a:pt x="1" y="3038"/>
                  </a:cubicBezTo>
                  <a:lnTo>
                    <a:pt x="1" y="3051"/>
                  </a:lnTo>
                  <a:cubicBezTo>
                    <a:pt x="791" y="2848"/>
                    <a:pt x="1622" y="2521"/>
                    <a:pt x="2385" y="2330"/>
                  </a:cubicBezTo>
                  <a:cubicBezTo>
                    <a:pt x="2548" y="2234"/>
                    <a:pt x="2521" y="1853"/>
                    <a:pt x="2412" y="1377"/>
                  </a:cubicBezTo>
                  <a:cubicBezTo>
                    <a:pt x="2398" y="1335"/>
                    <a:pt x="2385" y="1281"/>
                    <a:pt x="2371" y="1240"/>
                  </a:cubicBezTo>
                  <a:cubicBezTo>
                    <a:pt x="2316" y="1050"/>
                    <a:pt x="2262" y="845"/>
                    <a:pt x="2207" y="654"/>
                  </a:cubicBezTo>
                  <a:cubicBezTo>
                    <a:pt x="2140" y="436"/>
                    <a:pt x="2058" y="218"/>
                    <a:pt x="1976" y="0"/>
                  </a:cubicBezTo>
                  <a:close/>
                </a:path>
              </a:pathLst>
            </a:custGeom>
            <a:solidFill>
              <a:srgbClr val="282E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7753655" y="2657008"/>
              <a:ext cx="82273" cy="24047"/>
            </a:xfrm>
            <a:custGeom>
              <a:rect b="b" l="l" r="r" t="t"/>
              <a:pathLst>
                <a:path extrusionOk="0" h="1322" w="4523">
                  <a:moveTo>
                    <a:pt x="4522" y="0"/>
                  </a:moveTo>
                  <a:cubicBezTo>
                    <a:pt x="4237" y="82"/>
                    <a:pt x="3923" y="123"/>
                    <a:pt x="3638" y="178"/>
                  </a:cubicBezTo>
                  <a:cubicBezTo>
                    <a:pt x="3229" y="260"/>
                    <a:pt x="2821" y="382"/>
                    <a:pt x="2425" y="545"/>
                  </a:cubicBezTo>
                  <a:lnTo>
                    <a:pt x="2425" y="559"/>
                  </a:lnTo>
                  <a:cubicBezTo>
                    <a:pt x="2821" y="396"/>
                    <a:pt x="3229" y="273"/>
                    <a:pt x="3638" y="191"/>
                  </a:cubicBezTo>
                  <a:cubicBezTo>
                    <a:pt x="3923" y="136"/>
                    <a:pt x="4237" y="96"/>
                    <a:pt x="4522" y="14"/>
                  </a:cubicBezTo>
                  <a:lnTo>
                    <a:pt x="4522" y="0"/>
                  </a:lnTo>
                  <a:close/>
                  <a:moveTo>
                    <a:pt x="2016" y="736"/>
                  </a:moveTo>
                  <a:cubicBezTo>
                    <a:pt x="1989" y="750"/>
                    <a:pt x="1949" y="777"/>
                    <a:pt x="1907" y="790"/>
                  </a:cubicBezTo>
                  <a:cubicBezTo>
                    <a:pt x="1499" y="1008"/>
                    <a:pt x="1077" y="1280"/>
                    <a:pt x="614" y="1308"/>
                  </a:cubicBezTo>
                  <a:lnTo>
                    <a:pt x="573" y="1308"/>
                  </a:lnTo>
                  <a:cubicBezTo>
                    <a:pt x="369" y="1308"/>
                    <a:pt x="164" y="1240"/>
                    <a:pt x="1" y="1131"/>
                  </a:cubicBezTo>
                  <a:lnTo>
                    <a:pt x="1" y="1144"/>
                  </a:lnTo>
                  <a:cubicBezTo>
                    <a:pt x="178" y="1253"/>
                    <a:pt x="382" y="1322"/>
                    <a:pt x="573" y="1322"/>
                  </a:cubicBezTo>
                  <a:lnTo>
                    <a:pt x="614" y="1322"/>
                  </a:lnTo>
                  <a:cubicBezTo>
                    <a:pt x="1077" y="1295"/>
                    <a:pt x="1499" y="1022"/>
                    <a:pt x="1907" y="804"/>
                  </a:cubicBezTo>
                  <a:cubicBezTo>
                    <a:pt x="1949" y="790"/>
                    <a:pt x="1989" y="763"/>
                    <a:pt x="2016" y="750"/>
                  </a:cubicBezTo>
                  <a:lnTo>
                    <a:pt x="2016" y="736"/>
                  </a:lnTo>
                  <a:close/>
                </a:path>
              </a:pathLst>
            </a:custGeom>
            <a:solidFill>
              <a:srgbClr val="E4D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7790326" y="2666903"/>
              <a:ext cx="7440" cy="3747"/>
            </a:xfrm>
            <a:custGeom>
              <a:rect b="b" l="l" r="r" t="t"/>
              <a:pathLst>
                <a:path extrusionOk="0" h="206" w="409">
                  <a:moveTo>
                    <a:pt x="409" y="1"/>
                  </a:moveTo>
                  <a:cubicBezTo>
                    <a:pt x="273" y="55"/>
                    <a:pt x="137" y="124"/>
                    <a:pt x="0" y="192"/>
                  </a:cubicBezTo>
                  <a:lnTo>
                    <a:pt x="0" y="206"/>
                  </a:lnTo>
                  <a:cubicBezTo>
                    <a:pt x="137" y="137"/>
                    <a:pt x="273" y="70"/>
                    <a:pt x="409" y="15"/>
                  </a:cubicBezTo>
                  <a:lnTo>
                    <a:pt x="409" y="1"/>
                  </a:lnTo>
                  <a:close/>
                </a:path>
              </a:pathLst>
            </a:custGeom>
            <a:solidFill>
              <a:srgbClr val="B39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7735574" y="2658990"/>
              <a:ext cx="11660" cy="6949"/>
            </a:xfrm>
            <a:custGeom>
              <a:rect b="b" l="l" r="r" t="t"/>
              <a:pathLst>
                <a:path extrusionOk="0" h="382" w="641">
                  <a:moveTo>
                    <a:pt x="1" y="0"/>
                  </a:moveTo>
                  <a:lnTo>
                    <a:pt x="1" y="0"/>
                  </a:lnTo>
                  <a:cubicBezTo>
                    <a:pt x="28" y="42"/>
                    <a:pt x="69" y="82"/>
                    <a:pt x="96" y="109"/>
                  </a:cubicBezTo>
                  <a:cubicBezTo>
                    <a:pt x="110" y="123"/>
                    <a:pt x="137" y="151"/>
                    <a:pt x="192" y="178"/>
                  </a:cubicBezTo>
                  <a:cubicBezTo>
                    <a:pt x="123" y="123"/>
                    <a:pt x="55" y="69"/>
                    <a:pt x="1" y="0"/>
                  </a:cubicBezTo>
                  <a:close/>
                  <a:moveTo>
                    <a:pt x="464" y="327"/>
                  </a:moveTo>
                  <a:lnTo>
                    <a:pt x="464" y="327"/>
                  </a:lnTo>
                  <a:cubicBezTo>
                    <a:pt x="546" y="354"/>
                    <a:pt x="613" y="381"/>
                    <a:pt x="641" y="381"/>
                  </a:cubicBezTo>
                  <a:lnTo>
                    <a:pt x="641" y="368"/>
                  </a:lnTo>
                  <a:cubicBezTo>
                    <a:pt x="586" y="354"/>
                    <a:pt x="532" y="341"/>
                    <a:pt x="464" y="327"/>
                  </a:cubicBezTo>
                  <a:close/>
                </a:path>
              </a:pathLst>
            </a:custGeom>
            <a:solidFill>
              <a:srgbClr val="2B33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7731354" y="2531642"/>
              <a:ext cx="188303" cy="149158"/>
            </a:xfrm>
            <a:custGeom>
              <a:rect b="b" l="l" r="r" t="t"/>
              <a:pathLst>
                <a:path extrusionOk="0" h="8200" w="10352">
                  <a:moveTo>
                    <a:pt x="9385" y="1"/>
                  </a:moveTo>
                  <a:cubicBezTo>
                    <a:pt x="9113" y="82"/>
                    <a:pt x="8841" y="178"/>
                    <a:pt x="8554" y="260"/>
                  </a:cubicBezTo>
                  <a:cubicBezTo>
                    <a:pt x="8677" y="505"/>
                    <a:pt x="8977" y="1622"/>
                    <a:pt x="9004" y="1717"/>
                  </a:cubicBezTo>
                  <a:cubicBezTo>
                    <a:pt x="9017" y="1758"/>
                    <a:pt x="9017" y="1798"/>
                    <a:pt x="9004" y="1840"/>
                  </a:cubicBezTo>
                  <a:cubicBezTo>
                    <a:pt x="8990" y="1880"/>
                    <a:pt x="8950" y="1894"/>
                    <a:pt x="8922" y="1922"/>
                  </a:cubicBezTo>
                  <a:cubicBezTo>
                    <a:pt x="8636" y="2058"/>
                    <a:pt x="8350" y="2194"/>
                    <a:pt x="8064" y="2343"/>
                  </a:cubicBezTo>
                  <a:cubicBezTo>
                    <a:pt x="7915" y="2412"/>
                    <a:pt x="7764" y="2479"/>
                    <a:pt x="7601" y="2479"/>
                  </a:cubicBezTo>
                  <a:lnTo>
                    <a:pt x="7588" y="2479"/>
                  </a:lnTo>
                  <a:cubicBezTo>
                    <a:pt x="7315" y="2479"/>
                    <a:pt x="7083" y="2276"/>
                    <a:pt x="6879" y="2071"/>
                  </a:cubicBezTo>
                  <a:cubicBezTo>
                    <a:pt x="6593" y="1798"/>
                    <a:pt x="6335" y="1513"/>
                    <a:pt x="6075" y="1226"/>
                  </a:cubicBezTo>
                  <a:lnTo>
                    <a:pt x="6075" y="1226"/>
                  </a:lnTo>
                  <a:cubicBezTo>
                    <a:pt x="6538" y="2016"/>
                    <a:pt x="6620" y="3051"/>
                    <a:pt x="6307" y="3923"/>
                  </a:cubicBezTo>
                  <a:cubicBezTo>
                    <a:pt x="5912" y="5040"/>
                    <a:pt x="4659" y="6075"/>
                    <a:pt x="3529" y="6075"/>
                  </a:cubicBezTo>
                  <a:cubicBezTo>
                    <a:pt x="3366" y="6075"/>
                    <a:pt x="3215" y="6062"/>
                    <a:pt x="3052" y="6062"/>
                  </a:cubicBezTo>
                  <a:cubicBezTo>
                    <a:pt x="2888" y="6062"/>
                    <a:pt x="2725" y="6089"/>
                    <a:pt x="2589" y="6171"/>
                  </a:cubicBezTo>
                  <a:cubicBezTo>
                    <a:pt x="2576" y="6171"/>
                    <a:pt x="2576" y="6184"/>
                    <a:pt x="2561" y="6184"/>
                  </a:cubicBezTo>
                  <a:cubicBezTo>
                    <a:pt x="2439" y="6253"/>
                    <a:pt x="2343" y="6375"/>
                    <a:pt x="2249" y="6471"/>
                  </a:cubicBezTo>
                  <a:cubicBezTo>
                    <a:pt x="1989" y="6702"/>
                    <a:pt x="1390" y="6919"/>
                    <a:pt x="873" y="6919"/>
                  </a:cubicBezTo>
                  <a:cubicBezTo>
                    <a:pt x="464" y="6919"/>
                    <a:pt x="110" y="6797"/>
                    <a:pt x="1" y="6429"/>
                  </a:cubicBezTo>
                  <a:lnTo>
                    <a:pt x="1" y="6429"/>
                  </a:lnTo>
                  <a:cubicBezTo>
                    <a:pt x="70" y="6661"/>
                    <a:pt x="110" y="6838"/>
                    <a:pt x="233" y="7001"/>
                  </a:cubicBezTo>
                  <a:cubicBezTo>
                    <a:pt x="287" y="7070"/>
                    <a:pt x="355" y="7124"/>
                    <a:pt x="424" y="7179"/>
                  </a:cubicBezTo>
                  <a:cubicBezTo>
                    <a:pt x="491" y="7219"/>
                    <a:pt x="600" y="7274"/>
                    <a:pt x="696" y="7328"/>
                  </a:cubicBezTo>
                  <a:cubicBezTo>
                    <a:pt x="764" y="7342"/>
                    <a:pt x="818" y="7355"/>
                    <a:pt x="873" y="7369"/>
                  </a:cubicBezTo>
                  <a:lnTo>
                    <a:pt x="873" y="7382"/>
                  </a:lnTo>
                  <a:lnTo>
                    <a:pt x="873" y="7410"/>
                  </a:lnTo>
                  <a:cubicBezTo>
                    <a:pt x="887" y="7655"/>
                    <a:pt x="1023" y="7873"/>
                    <a:pt x="1227" y="8023"/>
                  </a:cubicBezTo>
                  <a:cubicBezTo>
                    <a:pt x="1390" y="8132"/>
                    <a:pt x="1595" y="8200"/>
                    <a:pt x="1799" y="8200"/>
                  </a:cubicBezTo>
                  <a:lnTo>
                    <a:pt x="1840" y="8200"/>
                  </a:lnTo>
                  <a:cubicBezTo>
                    <a:pt x="2303" y="8172"/>
                    <a:pt x="2725" y="7900"/>
                    <a:pt x="3133" y="7682"/>
                  </a:cubicBezTo>
                  <a:cubicBezTo>
                    <a:pt x="3175" y="7669"/>
                    <a:pt x="3215" y="7642"/>
                    <a:pt x="3242" y="7628"/>
                  </a:cubicBezTo>
                  <a:cubicBezTo>
                    <a:pt x="3379" y="7560"/>
                    <a:pt x="3515" y="7491"/>
                    <a:pt x="3651" y="7437"/>
                  </a:cubicBezTo>
                  <a:cubicBezTo>
                    <a:pt x="4047" y="7274"/>
                    <a:pt x="4455" y="7152"/>
                    <a:pt x="4864" y="7070"/>
                  </a:cubicBezTo>
                  <a:cubicBezTo>
                    <a:pt x="5149" y="7015"/>
                    <a:pt x="5463" y="6974"/>
                    <a:pt x="5748" y="6892"/>
                  </a:cubicBezTo>
                  <a:cubicBezTo>
                    <a:pt x="5994" y="6825"/>
                    <a:pt x="6226" y="6716"/>
                    <a:pt x="6416" y="6538"/>
                  </a:cubicBezTo>
                  <a:cubicBezTo>
                    <a:pt x="7001" y="6035"/>
                    <a:pt x="7070" y="5109"/>
                    <a:pt x="7083" y="4304"/>
                  </a:cubicBezTo>
                  <a:cubicBezTo>
                    <a:pt x="7328" y="4277"/>
                    <a:pt x="7588" y="4223"/>
                    <a:pt x="7846" y="4155"/>
                  </a:cubicBezTo>
                  <a:cubicBezTo>
                    <a:pt x="8636" y="3950"/>
                    <a:pt x="9453" y="3623"/>
                    <a:pt x="10230" y="3420"/>
                  </a:cubicBezTo>
                  <a:cubicBezTo>
                    <a:pt x="10352" y="3392"/>
                    <a:pt x="10094" y="2112"/>
                    <a:pt x="9821" y="1117"/>
                  </a:cubicBezTo>
                  <a:cubicBezTo>
                    <a:pt x="9644" y="614"/>
                    <a:pt x="9467" y="178"/>
                    <a:pt x="9399" y="1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7712782" y="2558891"/>
              <a:ext cx="4220" cy="4984"/>
            </a:xfrm>
            <a:custGeom>
              <a:rect b="b" l="l" r="r" t="t"/>
              <a:pathLst>
                <a:path extrusionOk="0" h="274" w="232">
                  <a:moveTo>
                    <a:pt x="192" y="1"/>
                  </a:moveTo>
                  <a:cubicBezTo>
                    <a:pt x="123" y="97"/>
                    <a:pt x="55" y="178"/>
                    <a:pt x="1" y="273"/>
                  </a:cubicBezTo>
                  <a:cubicBezTo>
                    <a:pt x="41" y="246"/>
                    <a:pt x="83" y="219"/>
                    <a:pt x="137" y="178"/>
                  </a:cubicBezTo>
                  <a:cubicBezTo>
                    <a:pt x="164" y="151"/>
                    <a:pt x="192" y="110"/>
                    <a:pt x="232" y="83"/>
                  </a:cubicBezTo>
                  <a:cubicBezTo>
                    <a:pt x="219" y="55"/>
                    <a:pt x="205" y="28"/>
                    <a:pt x="205" y="1"/>
                  </a:cubicBezTo>
                  <a:close/>
                </a:path>
              </a:pathLst>
            </a:custGeom>
            <a:solidFill>
              <a:srgbClr val="9663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7716493" y="2545776"/>
              <a:ext cx="15643" cy="14625"/>
            </a:xfrm>
            <a:custGeom>
              <a:rect b="b" l="l" r="r" t="t"/>
              <a:pathLst>
                <a:path extrusionOk="0" h="804" w="860">
                  <a:moveTo>
                    <a:pt x="750" y="1"/>
                  </a:moveTo>
                  <a:cubicBezTo>
                    <a:pt x="736" y="14"/>
                    <a:pt x="736" y="28"/>
                    <a:pt x="723" y="28"/>
                  </a:cubicBezTo>
                  <a:cubicBezTo>
                    <a:pt x="669" y="68"/>
                    <a:pt x="627" y="109"/>
                    <a:pt x="587" y="137"/>
                  </a:cubicBezTo>
                  <a:cubicBezTo>
                    <a:pt x="546" y="177"/>
                    <a:pt x="505" y="204"/>
                    <a:pt x="464" y="246"/>
                  </a:cubicBezTo>
                  <a:cubicBezTo>
                    <a:pt x="382" y="327"/>
                    <a:pt x="300" y="395"/>
                    <a:pt x="219" y="477"/>
                  </a:cubicBezTo>
                  <a:cubicBezTo>
                    <a:pt x="137" y="558"/>
                    <a:pt x="69" y="640"/>
                    <a:pt x="1" y="722"/>
                  </a:cubicBezTo>
                  <a:cubicBezTo>
                    <a:pt x="1" y="749"/>
                    <a:pt x="15" y="776"/>
                    <a:pt x="28" y="804"/>
                  </a:cubicBezTo>
                  <a:cubicBezTo>
                    <a:pt x="97" y="722"/>
                    <a:pt x="178" y="654"/>
                    <a:pt x="260" y="600"/>
                  </a:cubicBezTo>
                  <a:cubicBezTo>
                    <a:pt x="464" y="436"/>
                    <a:pt x="682" y="300"/>
                    <a:pt x="859" y="109"/>
                  </a:cubicBezTo>
                  <a:lnTo>
                    <a:pt x="750" y="1"/>
                  </a:lnTo>
                  <a:close/>
                </a:path>
              </a:pathLst>
            </a:custGeom>
            <a:solidFill>
              <a:srgbClr val="DEC9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7715274" y="2526458"/>
              <a:ext cx="83256" cy="35689"/>
            </a:xfrm>
            <a:custGeom>
              <a:rect b="b" l="l" r="r" t="t"/>
              <a:pathLst>
                <a:path extrusionOk="0" h="1962" w="4577">
                  <a:moveTo>
                    <a:pt x="3908" y="0"/>
                  </a:moveTo>
                  <a:cubicBezTo>
                    <a:pt x="3800" y="0"/>
                    <a:pt x="3677" y="13"/>
                    <a:pt x="3569" y="13"/>
                  </a:cubicBezTo>
                  <a:cubicBezTo>
                    <a:pt x="3514" y="13"/>
                    <a:pt x="3460" y="27"/>
                    <a:pt x="3405" y="27"/>
                  </a:cubicBezTo>
                  <a:cubicBezTo>
                    <a:pt x="3351" y="40"/>
                    <a:pt x="3296" y="40"/>
                    <a:pt x="3242" y="55"/>
                  </a:cubicBezTo>
                  <a:cubicBezTo>
                    <a:pt x="2792" y="109"/>
                    <a:pt x="2356" y="231"/>
                    <a:pt x="1947" y="409"/>
                  </a:cubicBezTo>
                  <a:cubicBezTo>
                    <a:pt x="1539" y="585"/>
                    <a:pt x="1171" y="803"/>
                    <a:pt x="817" y="1063"/>
                  </a:cubicBezTo>
                  <a:lnTo>
                    <a:pt x="926" y="1171"/>
                  </a:lnTo>
                  <a:cubicBezTo>
                    <a:pt x="749" y="1362"/>
                    <a:pt x="531" y="1498"/>
                    <a:pt x="327" y="1662"/>
                  </a:cubicBezTo>
                  <a:cubicBezTo>
                    <a:pt x="245" y="1716"/>
                    <a:pt x="164" y="1784"/>
                    <a:pt x="95" y="1866"/>
                  </a:cubicBezTo>
                  <a:cubicBezTo>
                    <a:pt x="55" y="1893"/>
                    <a:pt x="27" y="1934"/>
                    <a:pt x="0" y="1961"/>
                  </a:cubicBezTo>
                  <a:cubicBezTo>
                    <a:pt x="40" y="1934"/>
                    <a:pt x="82" y="1907"/>
                    <a:pt x="136" y="1866"/>
                  </a:cubicBezTo>
                  <a:cubicBezTo>
                    <a:pt x="231" y="1811"/>
                    <a:pt x="313" y="1743"/>
                    <a:pt x="409" y="1689"/>
                  </a:cubicBezTo>
                  <a:cubicBezTo>
                    <a:pt x="449" y="1662"/>
                    <a:pt x="490" y="1635"/>
                    <a:pt x="545" y="1593"/>
                  </a:cubicBezTo>
                  <a:cubicBezTo>
                    <a:pt x="585" y="1566"/>
                    <a:pt x="627" y="1539"/>
                    <a:pt x="681" y="1511"/>
                  </a:cubicBezTo>
                  <a:cubicBezTo>
                    <a:pt x="776" y="1457"/>
                    <a:pt x="858" y="1402"/>
                    <a:pt x="954" y="1348"/>
                  </a:cubicBezTo>
                  <a:cubicBezTo>
                    <a:pt x="1321" y="1130"/>
                    <a:pt x="1702" y="939"/>
                    <a:pt x="2098" y="776"/>
                  </a:cubicBezTo>
                  <a:cubicBezTo>
                    <a:pt x="2492" y="599"/>
                    <a:pt x="2888" y="463"/>
                    <a:pt x="3296" y="340"/>
                  </a:cubicBezTo>
                  <a:cubicBezTo>
                    <a:pt x="3405" y="313"/>
                    <a:pt x="3500" y="300"/>
                    <a:pt x="3609" y="258"/>
                  </a:cubicBezTo>
                  <a:cubicBezTo>
                    <a:pt x="3663" y="245"/>
                    <a:pt x="3718" y="245"/>
                    <a:pt x="3772" y="231"/>
                  </a:cubicBezTo>
                  <a:lnTo>
                    <a:pt x="3923" y="191"/>
                  </a:lnTo>
                  <a:cubicBezTo>
                    <a:pt x="4032" y="164"/>
                    <a:pt x="4141" y="149"/>
                    <a:pt x="4250" y="122"/>
                  </a:cubicBezTo>
                  <a:cubicBezTo>
                    <a:pt x="4358" y="109"/>
                    <a:pt x="4467" y="82"/>
                    <a:pt x="4576" y="68"/>
                  </a:cubicBezTo>
                  <a:cubicBezTo>
                    <a:pt x="4467" y="40"/>
                    <a:pt x="4344" y="27"/>
                    <a:pt x="4235" y="13"/>
                  </a:cubicBezTo>
                  <a:cubicBezTo>
                    <a:pt x="4126" y="13"/>
                    <a:pt x="4017" y="0"/>
                    <a:pt x="3908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7651100" y="1845897"/>
              <a:ext cx="127603" cy="176934"/>
            </a:xfrm>
            <a:custGeom>
              <a:rect b="b" l="l" r="r" t="t"/>
              <a:pathLst>
                <a:path extrusionOk="0" h="9727" w="7015">
                  <a:moveTo>
                    <a:pt x="1431" y="1771"/>
                  </a:moveTo>
                  <a:cubicBezTo>
                    <a:pt x="1431" y="1771"/>
                    <a:pt x="1431" y="1771"/>
                    <a:pt x="1431" y="1771"/>
                  </a:cubicBezTo>
                  <a:cubicBezTo>
                    <a:pt x="1431" y="1771"/>
                    <a:pt x="1431" y="1771"/>
                    <a:pt x="1431" y="1771"/>
                  </a:cubicBezTo>
                  <a:close/>
                  <a:moveTo>
                    <a:pt x="5802" y="1"/>
                  </a:moveTo>
                  <a:lnTo>
                    <a:pt x="5802" y="1"/>
                  </a:lnTo>
                  <a:cubicBezTo>
                    <a:pt x="5707" y="137"/>
                    <a:pt x="5517" y="273"/>
                    <a:pt x="5285" y="396"/>
                  </a:cubicBezTo>
                  <a:cubicBezTo>
                    <a:pt x="4822" y="627"/>
                    <a:pt x="4195" y="818"/>
                    <a:pt x="3868" y="941"/>
                  </a:cubicBezTo>
                  <a:cubicBezTo>
                    <a:pt x="3065" y="1268"/>
                    <a:pt x="2248" y="1540"/>
                    <a:pt x="1431" y="1771"/>
                  </a:cubicBezTo>
                  <a:lnTo>
                    <a:pt x="1431" y="1771"/>
                  </a:lnTo>
                  <a:cubicBezTo>
                    <a:pt x="1434" y="1770"/>
                    <a:pt x="1436" y="1770"/>
                    <a:pt x="1439" y="1770"/>
                  </a:cubicBezTo>
                  <a:cubicBezTo>
                    <a:pt x="1668" y="1770"/>
                    <a:pt x="1934" y="4634"/>
                    <a:pt x="1894" y="4918"/>
                  </a:cubicBezTo>
                  <a:cubicBezTo>
                    <a:pt x="1743" y="6089"/>
                    <a:pt x="1035" y="7219"/>
                    <a:pt x="0" y="7682"/>
                  </a:cubicBezTo>
                  <a:cubicBezTo>
                    <a:pt x="896" y="8697"/>
                    <a:pt x="1987" y="9726"/>
                    <a:pt x="3288" y="9726"/>
                  </a:cubicBezTo>
                  <a:cubicBezTo>
                    <a:pt x="3314" y="9726"/>
                    <a:pt x="3339" y="9726"/>
                    <a:pt x="3365" y="9725"/>
                  </a:cubicBezTo>
                  <a:cubicBezTo>
                    <a:pt x="4767" y="9685"/>
                    <a:pt x="5829" y="8432"/>
                    <a:pt x="7015" y="7600"/>
                  </a:cubicBezTo>
                  <a:cubicBezTo>
                    <a:pt x="6429" y="7397"/>
                    <a:pt x="5980" y="6865"/>
                    <a:pt x="5720" y="6266"/>
                  </a:cubicBezTo>
                  <a:cubicBezTo>
                    <a:pt x="5448" y="5666"/>
                    <a:pt x="5339" y="5013"/>
                    <a:pt x="5257" y="4359"/>
                  </a:cubicBezTo>
                  <a:cubicBezTo>
                    <a:pt x="5067" y="2875"/>
                    <a:pt x="4999" y="1226"/>
                    <a:pt x="5802" y="1"/>
                  </a:cubicBezTo>
                  <a:close/>
                </a:path>
              </a:pathLst>
            </a:custGeom>
            <a:solidFill>
              <a:srgbClr val="AA7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7670181" y="1905360"/>
              <a:ext cx="75070" cy="65175"/>
            </a:xfrm>
            <a:custGeom>
              <a:rect b="b" l="l" r="r" t="t"/>
              <a:pathLst>
                <a:path extrusionOk="0" h="3583" w="4127">
                  <a:moveTo>
                    <a:pt x="4099" y="0"/>
                  </a:moveTo>
                  <a:cubicBezTo>
                    <a:pt x="4114" y="82"/>
                    <a:pt x="4114" y="178"/>
                    <a:pt x="4127" y="260"/>
                  </a:cubicBezTo>
                  <a:cubicBezTo>
                    <a:pt x="4114" y="178"/>
                    <a:pt x="4114" y="82"/>
                    <a:pt x="4114" y="0"/>
                  </a:cubicBezTo>
                  <a:close/>
                  <a:moveTo>
                    <a:pt x="722" y="178"/>
                  </a:moveTo>
                  <a:cubicBezTo>
                    <a:pt x="803" y="859"/>
                    <a:pt x="845" y="1526"/>
                    <a:pt x="831" y="1649"/>
                  </a:cubicBezTo>
                  <a:cubicBezTo>
                    <a:pt x="736" y="2357"/>
                    <a:pt x="436" y="3051"/>
                    <a:pt x="0" y="3583"/>
                  </a:cubicBezTo>
                  <a:lnTo>
                    <a:pt x="13" y="3583"/>
                  </a:lnTo>
                  <a:cubicBezTo>
                    <a:pt x="463" y="3051"/>
                    <a:pt x="749" y="2357"/>
                    <a:pt x="845" y="1649"/>
                  </a:cubicBezTo>
                  <a:cubicBezTo>
                    <a:pt x="872" y="1526"/>
                    <a:pt x="818" y="859"/>
                    <a:pt x="749" y="178"/>
                  </a:cubicBezTo>
                  <a:close/>
                </a:path>
              </a:pathLst>
            </a:custGeom>
            <a:solidFill>
              <a:srgbClr val="B58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7650863" y="1970517"/>
              <a:ext cx="66903" cy="52278"/>
            </a:xfrm>
            <a:custGeom>
              <a:rect b="b" l="l" r="r" t="t"/>
              <a:pathLst>
                <a:path extrusionOk="0" h="2874" w="3678">
                  <a:moveTo>
                    <a:pt x="1062" y="1"/>
                  </a:moveTo>
                  <a:cubicBezTo>
                    <a:pt x="763" y="355"/>
                    <a:pt x="409" y="654"/>
                    <a:pt x="0" y="831"/>
                  </a:cubicBezTo>
                  <a:cubicBezTo>
                    <a:pt x="899" y="1839"/>
                    <a:pt x="1989" y="2874"/>
                    <a:pt x="3282" y="2874"/>
                  </a:cubicBezTo>
                  <a:lnTo>
                    <a:pt x="3296" y="2874"/>
                  </a:lnTo>
                  <a:cubicBezTo>
                    <a:pt x="2002" y="2874"/>
                    <a:pt x="912" y="1839"/>
                    <a:pt x="13" y="831"/>
                  </a:cubicBezTo>
                  <a:cubicBezTo>
                    <a:pt x="422" y="640"/>
                    <a:pt x="790" y="355"/>
                    <a:pt x="1075" y="1"/>
                  </a:cubicBezTo>
                  <a:close/>
                  <a:moveTo>
                    <a:pt x="3677" y="2847"/>
                  </a:moveTo>
                  <a:cubicBezTo>
                    <a:pt x="3568" y="2861"/>
                    <a:pt x="3459" y="2874"/>
                    <a:pt x="3350" y="2874"/>
                  </a:cubicBezTo>
                  <a:lnTo>
                    <a:pt x="3378" y="2874"/>
                  </a:lnTo>
                  <a:cubicBezTo>
                    <a:pt x="3473" y="2874"/>
                    <a:pt x="3581" y="2861"/>
                    <a:pt x="3677" y="2847"/>
                  </a:cubicBezTo>
                  <a:close/>
                </a:path>
              </a:pathLst>
            </a:custGeom>
            <a:solidFill>
              <a:srgbClr val="D1B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7746234" y="1921713"/>
              <a:ext cx="5221" cy="26776"/>
            </a:xfrm>
            <a:custGeom>
              <a:rect b="b" l="l" r="r" t="t"/>
              <a:pathLst>
                <a:path extrusionOk="0" h="1472" w="287">
                  <a:moveTo>
                    <a:pt x="0" y="0"/>
                  </a:moveTo>
                  <a:lnTo>
                    <a:pt x="0" y="0"/>
                  </a:lnTo>
                  <a:cubicBezTo>
                    <a:pt x="8" y="47"/>
                    <a:pt x="16" y="94"/>
                    <a:pt x="25" y="141"/>
                  </a:cubicBezTo>
                  <a:lnTo>
                    <a:pt x="25" y="141"/>
                  </a:lnTo>
                  <a:cubicBezTo>
                    <a:pt x="21" y="90"/>
                    <a:pt x="11" y="41"/>
                    <a:pt x="0" y="0"/>
                  </a:cubicBezTo>
                  <a:close/>
                  <a:moveTo>
                    <a:pt x="25" y="141"/>
                  </a:moveTo>
                  <a:cubicBezTo>
                    <a:pt x="27" y="158"/>
                    <a:pt x="27" y="174"/>
                    <a:pt x="27" y="191"/>
                  </a:cubicBezTo>
                  <a:cubicBezTo>
                    <a:pt x="82" y="614"/>
                    <a:pt x="150" y="1049"/>
                    <a:pt x="259" y="1471"/>
                  </a:cubicBezTo>
                  <a:lnTo>
                    <a:pt x="287" y="1471"/>
                  </a:lnTo>
                  <a:cubicBezTo>
                    <a:pt x="205" y="1226"/>
                    <a:pt x="178" y="981"/>
                    <a:pt x="136" y="736"/>
                  </a:cubicBezTo>
                  <a:cubicBezTo>
                    <a:pt x="104" y="537"/>
                    <a:pt x="62" y="339"/>
                    <a:pt x="25" y="141"/>
                  </a:cubicBezTo>
                  <a:close/>
                </a:path>
              </a:pathLst>
            </a:custGeom>
            <a:solidFill>
              <a:srgbClr val="B58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7722696" y="2000258"/>
              <a:ext cx="35434" cy="21064"/>
            </a:xfrm>
            <a:custGeom>
              <a:rect b="b" l="l" r="r" t="t"/>
              <a:pathLst>
                <a:path extrusionOk="0" h="1158" w="1948">
                  <a:moveTo>
                    <a:pt x="1948" y="0"/>
                  </a:moveTo>
                  <a:cubicBezTo>
                    <a:pt x="1709" y="192"/>
                    <a:pt x="1470" y="378"/>
                    <a:pt x="1228" y="545"/>
                  </a:cubicBezTo>
                  <a:lnTo>
                    <a:pt x="1228" y="545"/>
                  </a:lnTo>
                  <a:cubicBezTo>
                    <a:pt x="1404" y="433"/>
                    <a:pt x="1579" y="332"/>
                    <a:pt x="1744" y="191"/>
                  </a:cubicBezTo>
                  <a:cubicBezTo>
                    <a:pt x="1812" y="136"/>
                    <a:pt x="1880" y="68"/>
                    <a:pt x="1948" y="0"/>
                  </a:cubicBezTo>
                  <a:close/>
                  <a:moveTo>
                    <a:pt x="1228" y="545"/>
                  </a:moveTo>
                  <a:cubicBezTo>
                    <a:pt x="1200" y="563"/>
                    <a:pt x="1172" y="581"/>
                    <a:pt x="1145" y="599"/>
                  </a:cubicBezTo>
                  <a:cubicBezTo>
                    <a:pt x="1128" y="611"/>
                    <a:pt x="1112" y="623"/>
                    <a:pt x="1095" y="635"/>
                  </a:cubicBezTo>
                  <a:lnTo>
                    <a:pt x="1095" y="635"/>
                  </a:lnTo>
                  <a:cubicBezTo>
                    <a:pt x="1139" y="605"/>
                    <a:pt x="1184" y="576"/>
                    <a:pt x="1228" y="545"/>
                  </a:cubicBezTo>
                  <a:close/>
                  <a:moveTo>
                    <a:pt x="1095" y="635"/>
                  </a:moveTo>
                  <a:cubicBezTo>
                    <a:pt x="743" y="865"/>
                    <a:pt x="382" y="1052"/>
                    <a:pt x="1" y="1157"/>
                  </a:cubicBezTo>
                  <a:cubicBezTo>
                    <a:pt x="390" y="1054"/>
                    <a:pt x="766" y="864"/>
                    <a:pt x="1095" y="635"/>
                  </a:cubicBezTo>
                  <a:close/>
                </a:path>
              </a:pathLst>
            </a:custGeom>
            <a:solidFill>
              <a:srgbClr val="D1B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7651100" y="1905360"/>
              <a:ext cx="115961" cy="117435"/>
            </a:xfrm>
            <a:custGeom>
              <a:rect b="b" l="l" r="r" t="t"/>
              <a:pathLst>
                <a:path extrusionOk="0" h="6456" w="6375">
                  <a:moveTo>
                    <a:pt x="5148" y="0"/>
                  </a:moveTo>
                  <a:cubicBezTo>
                    <a:pt x="4591" y="205"/>
                    <a:pt x="3977" y="314"/>
                    <a:pt x="3337" y="314"/>
                  </a:cubicBezTo>
                  <a:lnTo>
                    <a:pt x="3133" y="314"/>
                  </a:lnTo>
                  <a:cubicBezTo>
                    <a:pt x="2684" y="300"/>
                    <a:pt x="2234" y="260"/>
                    <a:pt x="1798" y="178"/>
                  </a:cubicBezTo>
                  <a:lnTo>
                    <a:pt x="1798" y="178"/>
                  </a:lnTo>
                  <a:cubicBezTo>
                    <a:pt x="1867" y="859"/>
                    <a:pt x="1921" y="1526"/>
                    <a:pt x="1894" y="1649"/>
                  </a:cubicBezTo>
                  <a:cubicBezTo>
                    <a:pt x="1798" y="2357"/>
                    <a:pt x="1512" y="3051"/>
                    <a:pt x="1062" y="3583"/>
                  </a:cubicBezTo>
                  <a:cubicBezTo>
                    <a:pt x="777" y="3937"/>
                    <a:pt x="409" y="4222"/>
                    <a:pt x="0" y="4413"/>
                  </a:cubicBezTo>
                  <a:cubicBezTo>
                    <a:pt x="899" y="5421"/>
                    <a:pt x="1989" y="6456"/>
                    <a:pt x="3283" y="6456"/>
                  </a:cubicBezTo>
                  <a:lnTo>
                    <a:pt x="3365" y="6456"/>
                  </a:lnTo>
                  <a:cubicBezTo>
                    <a:pt x="3460" y="6456"/>
                    <a:pt x="3568" y="6443"/>
                    <a:pt x="3664" y="6429"/>
                  </a:cubicBezTo>
                  <a:cubicBezTo>
                    <a:pt x="3759" y="6416"/>
                    <a:pt x="3841" y="6388"/>
                    <a:pt x="3937" y="6374"/>
                  </a:cubicBezTo>
                  <a:cubicBezTo>
                    <a:pt x="4631" y="6184"/>
                    <a:pt x="5257" y="5720"/>
                    <a:pt x="5884" y="5217"/>
                  </a:cubicBezTo>
                  <a:cubicBezTo>
                    <a:pt x="6034" y="5067"/>
                    <a:pt x="6198" y="4917"/>
                    <a:pt x="6374" y="4822"/>
                  </a:cubicBezTo>
                  <a:lnTo>
                    <a:pt x="6374" y="4822"/>
                  </a:lnTo>
                  <a:cubicBezTo>
                    <a:pt x="5557" y="5217"/>
                    <a:pt x="4699" y="5557"/>
                    <a:pt x="3773" y="5557"/>
                  </a:cubicBezTo>
                  <a:lnTo>
                    <a:pt x="3746" y="5557"/>
                  </a:lnTo>
                  <a:cubicBezTo>
                    <a:pt x="2996" y="5557"/>
                    <a:pt x="2057" y="5054"/>
                    <a:pt x="1553" y="4467"/>
                  </a:cubicBezTo>
                  <a:cubicBezTo>
                    <a:pt x="1295" y="4155"/>
                    <a:pt x="1798" y="3664"/>
                    <a:pt x="1948" y="3365"/>
                  </a:cubicBezTo>
                  <a:cubicBezTo>
                    <a:pt x="2207" y="2860"/>
                    <a:pt x="2424" y="2343"/>
                    <a:pt x="2602" y="1798"/>
                  </a:cubicBezTo>
                  <a:cubicBezTo>
                    <a:pt x="3365" y="2112"/>
                    <a:pt x="4155" y="2288"/>
                    <a:pt x="4972" y="2316"/>
                  </a:cubicBezTo>
                  <a:cubicBezTo>
                    <a:pt x="5148" y="2330"/>
                    <a:pt x="5312" y="2343"/>
                    <a:pt x="5489" y="2370"/>
                  </a:cubicBezTo>
                  <a:cubicBezTo>
                    <a:pt x="5380" y="1948"/>
                    <a:pt x="5312" y="1513"/>
                    <a:pt x="5257" y="1090"/>
                  </a:cubicBezTo>
                  <a:cubicBezTo>
                    <a:pt x="5257" y="1022"/>
                    <a:pt x="5244" y="954"/>
                    <a:pt x="5230" y="899"/>
                  </a:cubicBezTo>
                  <a:lnTo>
                    <a:pt x="5230" y="832"/>
                  </a:lnTo>
                  <a:cubicBezTo>
                    <a:pt x="5190" y="654"/>
                    <a:pt x="5176" y="450"/>
                    <a:pt x="5176" y="260"/>
                  </a:cubicBezTo>
                  <a:cubicBezTo>
                    <a:pt x="5163" y="178"/>
                    <a:pt x="5163" y="82"/>
                    <a:pt x="5148" y="0"/>
                  </a:cubicBezTo>
                  <a:close/>
                </a:path>
              </a:pathLst>
            </a:custGeom>
            <a:solidFill>
              <a:srgbClr val="0C0C0C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7521041" y="1580833"/>
              <a:ext cx="358252" cy="330312"/>
            </a:xfrm>
            <a:custGeom>
              <a:rect b="b" l="l" r="r" t="t"/>
              <a:pathLst>
                <a:path extrusionOk="0" h="18159" w="19695">
                  <a:moveTo>
                    <a:pt x="10862" y="1"/>
                  </a:moveTo>
                  <a:cubicBezTo>
                    <a:pt x="10298" y="1"/>
                    <a:pt x="9731" y="61"/>
                    <a:pt x="9180" y="177"/>
                  </a:cubicBezTo>
                  <a:cubicBezTo>
                    <a:pt x="7123" y="613"/>
                    <a:pt x="4671" y="1920"/>
                    <a:pt x="3772" y="4072"/>
                  </a:cubicBezTo>
                  <a:cubicBezTo>
                    <a:pt x="3160" y="5556"/>
                    <a:pt x="2969" y="7123"/>
                    <a:pt x="2997" y="8730"/>
                  </a:cubicBezTo>
                  <a:cubicBezTo>
                    <a:pt x="2874" y="8226"/>
                    <a:pt x="2806" y="7886"/>
                    <a:pt x="2425" y="7559"/>
                  </a:cubicBezTo>
                  <a:cubicBezTo>
                    <a:pt x="2164" y="7334"/>
                    <a:pt x="1833" y="7198"/>
                    <a:pt x="1501" y="7198"/>
                  </a:cubicBezTo>
                  <a:cubicBezTo>
                    <a:pt x="1329" y="7198"/>
                    <a:pt x="1157" y="7235"/>
                    <a:pt x="994" y="7314"/>
                  </a:cubicBezTo>
                  <a:cubicBezTo>
                    <a:pt x="600" y="7518"/>
                    <a:pt x="327" y="7953"/>
                    <a:pt x="231" y="8416"/>
                  </a:cubicBezTo>
                  <a:cubicBezTo>
                    <a:pt x="0" y="9588"/>
                    <a:pt x="395" y="11209"/>
                    <a:pt x="1321" y="11903"/>
                  </a:cubicBezTo>
                  <a:cubicBezTo>
                    <a:pt x="1572" y="12096"/>
                    <a:pt x="1895" y="12201"/>
                    <a:pt x="2214" y="12201"/>
                  </a:cubicBezTo>
                  <a:cubicBezTo>
                    <a:pt x="2571" y="12201"/>
                    <a:pt x="2922" y="12069"/>
                    <a:pt x="3160" y="11781"/>
                  </a:cubicBezTo>
                  <a:lnTo>
                    <a:pt x="3160" y="11781"/>
                  </a:lnTo>
                  <a:cubicBezTo>
                    <a:pt x="3010" y="11972"/>
                    <a:pt x="3800" y="13674"/>
                    <a:pt x="3909" y="13973"/>
                  </a:cubicBezTo>
                  <a:cubicBezTo>
                    <a:pt x="4208" y="14750"/>
                    <a:pt x="4590" y="15486"/>
                    <a:pt x="5149" y="16085"/>
                  </a:cubicBezTo>
                  <a:cubicBezTo>
                    <a:pt x="6429" y="17514"/>
                    <a:pt x="8390" y="18086"/>
                    <a:pt x="10283" y="18155"/>
                  </a:cubicBezTo>
                  <a:cubicBezTo>
                    <a:pt x="10351" y="18158"/>
                    <a:pt x="10419" y="18159"/>
                    <a:pt x="10487" y="18159"/>
                  </a:cubicBezTo>
                  <a:cubicBezTo>
                    <a:pt x="14093" y="18159"/>
                    <a:pt x="16507" y="14630"/>
                    <a:pt x="17216" y="11140"/>
                  </a:cubicBezTo>
                  <a:cubicBezTo>
                    <a:pt x="17350" y="11253"/>
                    <a:pt x="17517" y="11304"/>
                    <a:pt x="17690" y="11304"/>
                  </a:cubicBezTo>
                  <a:cubicBezTo>
                    <a:pt x="17851" y="11304"/>
                    <a:pt x="18018" y="11260"/>
                    <a:pt x="18169" y="11182"/>
                  </a:cubicBezTo>
                  <a:cubicBezTo>
                    <a:pt x="18469" y="11018"/>
                    <a:pt x="18700" y="10732"/>
                    <a:pt x="18890" y="10419"/>
                  </a:cubicBezTo>
                  <a:cubicBezTo>
                    <a:pt x="19462" y="9506"/>
                    <a:pt x="19694" y="8362"/>
                    <a:pt x="19531" y="7300"/>
                  </a:cubicBezTo>
                  <a:cubicBezTo>
                    <a:pt x="19490" y="7000"/>
                    <a:pt x="19395" y="6673"/>
                    <a:pt x="19150" y="6482"/>
                  </a:cubicBezTo>
                  <a:cubicBezTo>
                    <a:pt x="19032" y="6398"/>
                    <a:pt x="18895" y="6360"/>
                    <a:pt x="18753" y="6360"/>
                  </a:cubicBezTo>
                  <a:cubicBezTo>
                    <a:pt x="18484" y="6360"/>
                    <a:pt x="18197" y="6496"/>
                    <a:pt x="17991" y="6700"/>
                  </a:cubicBezTo>
                  <a:cubicBezTo>
                    <a:pt x="17692" y="7027"/>
                    <a:pt x="17543" y="7477"/>
                    <a:pt x="17406" y="7899"/>
                  </a:cubicBezTo>
                  <a:cubicBezTo>
                    <a:pt x="17461" y="5897"/>
                    <a:pt x="17093" y="3840"/>
                    <a:pt x="15908" y="2275"/>
                  </a:cubicBezTo>
                  <a:cubicBezTo>
                    <a:pt x="14726" y="712"/>
                    <a:pt x="12807" y="1"/>
                    <a:pt x="10862" y="1"/>
                  </a:cubicBezTo>
                  <a:close/>
                </a:path>
              </a:pathLst>
            </a:custGeom>
            <a:solidFill>
              <a:srgbClr val="B788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7624834" y="1711928"/>
              <a:ext cx="43620" cy="29704"/>
            </a:xfrm>
            <a:custGeom>
              <a:rect b="b" l="l" r="r" t="t"/>
              <a:pathLst>
                <a:path extrusionOk="0" h="1633" w="2398">
                  <a:moveTo>
                    <a:pt x="1323" y="0"/>
                  </a:moveTo>
                  <a:cubicBezTo>
                    <a:pt x="1210" y="0"/>
                    <a:pt x="1098" y="15"/>
                    <a:pt x="995" y="38"/>
                  </a:cubicBezTo>
                  <a:cubicBezTo>
                    <a:pt x="899" y="65"/>
                    <a:pt x="818" y="93"/>
                    <a:pt x="736" y="134"/>
                  </a:cubicBezTo>
                  <a:cubicBezTo>
                    <a:pt x="723" y="147"/>
                    <a:pt x="696" y="161"/>
                    <a:pt x="681" y="161"/>
                  </a:cubicBezTo>
                  <a:cubicBezTo>
                    <a:pt x="654" y="174"/>
                    <a:pt x="641" y="189"/>
                    <a:pt x="627" y="202"/>
                  </a:cubicBezTo>
                  <a:lnTo>
                    <a:pt x="559" y="243"/>
                  </a:lnTo>
                  <a:cubicBezTo>
                    <a:pt x="545" y="243"/>
                    <a:pt x="532" y="256"/>
                    <a:pt x="505" y="270"/>
                  </a:cubicBezTo>
                  <a:cubicBezTo>
                    <a:pt x="369" y="379"/>
                    <a:pt x="246" y="515"/>
                    <a:pt x="164" y="665"/>
                  </a:cubicBezTo>
                  <a:cubicBezTo>
                    <a:pt x="151" y="679"/>
                    <a:pt x="137" y="706"/>
                    <a:pt x="124" y="719"/>
                  </a:cubicBezTo>
                  <a:cubicBezTo>
                    <a:pt x="124" y="733"/>
                    <a:pt x="109" y="761"/>
                    <a:pt x="96" y="774"/>
                  </a:cubicBezTo>
                  <a:lnTo>
                    <a:pt x="69" y="842"/>
                  </a:lnTo>
                  <a:cubicBezTo>
                    <a:pt x="69" y="855"/>
                    <a:pt x="55" y="883"/>
                    <a:pt x="55" y="897"/>
                  </a:cubicBezTo>
                  <a:cubicBezTo>
                    <a:pt x="42" y="924"/>
                    <a:pt x="42" y="937"/>
                    <a:pt x="28" y="964"/>
                  </a:cubicBezTo>
                  <a:cubicBezTo>
                    <a:pt x="28" y="978"/>
                    <a:pt x="28" y="1006"/>
                    <a:pt x="15" y="1019"/>
                  </a:cubicBezTo>
                  <a:cubicBezTo>
                    <a:pt x="15" y="1060"/>
                    <a:pt x="0" y="1115"/>
                    <a:pt x="0" y="1155"/>
                  </a:cubicBezTo>
                  <a:lnTo>
                    <a:pt x="0" y="1182"/>
                  </a:lnTo>
                  <a:lnTo>
                    <a:pt x="0" y="1209"/>
                  </a:lnTo>
                  <a:lnTo>
                    <a:pt x="0" y="1278"/>
                  </a:lnTo>
                  <a:cubicBezTo>
                    <a:pt x="0" y="1318"/>
                    <a:pt x="0" y="1360"/>
                    <a:pt x="15" y="1400"/>
                  </a:cubicBezTo>
                  <a:cubicBezTo>
                    <a:pt x="28" y="1482"/>
                    <a:pt x="69" y="1564"/>
                    <a:pt x="109" y="1632"/>
                  </a:cubicBezTo>
                  <a:cubicBezTo>
                    <a:pt x="151" y="1564"/>
                    <a:pt x="191" y="1496"/>
                    <a:pt x="233" y="1442"/>
                  </a:cubicBezTo>
                  <a:lnTo>
                    <a:pt x="300" y="1373"/>
                  </a:lnTo>
                  <a:lnTo>
                    <a:pt x="341" y="1333"/>
                  </a:lnTo>
                  <a:cubicBezTo>
                    <a:pt x="355" y="1318"/>
                    <a:pt x="355" y="1305"/>
                    <a:pt x="369" y="1305"/>
                  </a:cubicBezTo>
                  <a:cubicBezTo>
                    <a:pt x="464" y="1209"/>
                    <a:pt x="559" y="1142"/>
                    <a:pt x="641" y="1087"/>
                  </a:cubicBezTo>
                  <a:cubicBezTo>
                    <a:pt x="736" y="1019"/>
                    <a:pt x="832" y="978"/>
                    <a:pt x="927" y="937"/>
                  </a:cubicBezTo>
                  <a:cubicBezTo>
                    <a:pt x="941" y="924"/>
                    <a:pt x="954" y="924"/>
                    <a:pt x="954" y="910"/>
                  </a:cubicBezTo>
                  <a:lnTo>
                    <a:pt x="995" y="897"/>
                  </a:lnTo>
                  <a:cubicBezTo>
                    <a:pt x="1008" y="897"/>
                    <a:pt x="1022" y="897"/>
                    <a:pt x="1036" y="883"/>
                  </a:cubicBezTo>
                  <a:cubicBezTo>
                    <a:pt x="1036" y="883"/>
                    <a:pt x="1050" y="883"/>
                    <a:pt x="1063" y="869"/>
                  </a:cubicBezTo>
                  <a:lnTo>
                    <a:pt x="1104" y="869"/>
                  </a:lnTo>
                  <a:lnTo>
                    <a:pt x="1131" y="855"/>
                  </a:lnTo>
                  <a:cubicBezTo>
                    <a:pt x="1144" y="842"/>
                    <a:pt x="1159" y="842"/>
                    <a:pt x="1172" y="842"/>
                  </a:cubicBezTo>
                  <a:cubicBezTo>
                    <a:pt x="1172" y="842"/>
                    <a:pt x="1186" y="842"/>
                    <a:pt x="1199" y="828"/>
                  </a:cubicBezTo>
                  <a:lnTo>
                    <a:pt x="1226" y="828"/>
                  </a:lnTo>
                  <a:lnTo>
                    <a:pt x="1268" y="815"/>
                  </a:lnTo>
                  <a:cubicBezTo>
                    <a:pt x="1281" y="815"/>
                    <a:pt x="1308" y="815"/>
                    <a:pt x="1335" y="801"/>
                  </a:cubicBezTo>
                  <a:lnTo>
                    <a:pt x="1458" y="801"/>
                  </a:lnTo>
                  <a:cubicBezTo>
                    <a:pt x="1480" y="797"/>
                    <a:pt x="1503" y="796"/>
                    <a:pt x="1526" y="796"/>
                  </a:cubicBezTo>
                  <a:cubicBezTo>
                    <a:pt x="1590" y="796"/>
                    <a:pt x="1657" y="808"/>
                    <a:pt x="1717" y="828"/>
                  </a:cubicBezTo>
                  <a:cubicBezTo>
                    <a:pt x="1812" y="842"/>
                    <a:pt x="1907" y="883"/>
                    <a:pt x="2016" y="951"/>
                  </a:cubicBezTo>
                  <a:lnTo>
                    <a:pt x="2180" y="1073"/>
                  </a:lnTo>
                  <a:cubicBezTo>
                    <a:pt x="2234" y="1128"/>
                    <a:pt x="2289" y="1169"/>
                    <a:pt x="2343" y="1237"/>
                  </a:cubicBezTo>
                  <a:cubicBezTo>
                    <a:pt x="2398" y="1073"/>
                    <a:pt x="2398" y="910"/>
                    <a:pt x="2357" y="733"/>
                  </a:cubicBezTo>
                  <a:cubicBezTo>
                    <a:pt x="2316" y="570"/>
                    <a:pt x="2207" y="406"/>
                    <a:pt x="2071" y="283"/>
                  </a:cubicBezTo>
                  <a:cubicBezTo>
                    <a:pt x="1934" y="161"/>
                    <a:pt x="1758" y="65"/>
                    <a:pt x="1567" y="25"/>
                  </a:cubicBezTo>
                  <a:cubicBezTo>
                    <a:pt x="1487" y="8"/>
                    <a:pt x="1405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7756402" y="1698504"/>
              <a:ext cx="45329" cy="27267"/>
            </a:xfrm>
            <a:custGeom>
              <a:rect b="b" l="l" r="r" t="t"/>
              <a:pathLst>
                <a:path extrusionOk="0" h="1499" w="2492">
                  <a:moveTo>
                    <a:pt x="1253" y="0"/>
                  </a:moveTo>
                  <a:cubicBezTo>
                    <a:pt x="1226" y="0"/>
                    <a:pt x="1199" y="0"/>
                    <a:pt x="1171" y="13"/>
                  </a:cubicBezTo>
                  <a:lnTo>
                    <a:pt x="1103" y="13"/>
                  </a:lnTo>
                  <a:cubicBezTo>
                    <a:pt x="1048" y="28"/>
                    <a:pt x="1008" y="28"/>
                    <a:pt x="953" y="41"/>
                  </a:cubicBezTo>
                  <a:cubicBezTo>
                    <a:pt x="858" y="68"/>
                    <a:pt x="776" y="109"/>
                    <a:pt x="681" y="150"/>
                  </a:cubicBezTo>
                  <a:cubicBezTo>
                    <a:pt x="518" y="246"/>
                    <a:pt x="367" y="368"/>
                    <a:pt x="258" y="504"/>
                  </a:cubicBezTo>
                  <a:cubicBezTo>
                    <a:pt x="231" y="545"/>
                    <a:pt x="204" y="572"/>
                    <a:pt x="191" y="613"/>
                  </a:cubicBezTo>
                  <a:cubicBezTo>
                    <a:pt x="177" y="627"/>
                    <a:pt x="163" y="654"/>
                    <a:pt x="149" y="667"/>
                  </a:cubicBezTo>
                  <a:cubicBezTo>
                    <a:pt x="136" y="694"/>
                    <a:pt x="136" y="709"/>
                    <a:pt x="122" y="736"/>
                  </a:cubicBezTo>
                  <a:cubicBezTo>
                    <a:pt x="82" y="803"/>
                    <a:pt x="55" y="885"/>
                    <a:pt x="27" y="967"/>
                  </a:cubicBezTo>
                  <a:cubicBezTo>
                    <a:pt x="13" y="1049"/>
                    <a:pt x="0" y="1144"/>
                    <a:pt x="0" y="1226"/>
                  </a:cubicBezTo>
                  <a:cubicBezTo>
                    <a:pt x="0" y="1308"/>
                    <a:pt x="0" y="1390"/>
                    <a:pt x="27" y="1471"/>
                  </a:cubicBezTo>
                  <a:cubicBezTo>
                    <a:pt x="95" y="1417"/>
                    <a:pt x="149" y="1362"/>
                    <a:pt x="204" y="1321"/>
                  </a:cubicBezTo>
                  <a:cubicBezTo>
                    <a:pt x="258" y="1266"/>
                    <a:pt x="313" y="1226"/>
                    <a:pt x="367" y="1185"/>
                  </a:cubicBezTo>
                  <a:cubicBezTo>
                    <a:pt x="422" y="1144"/>
                    <a:pt x="476" y="1103"/>
                    <a:pt x="531" y="1076"/>
                  </a:cubicBezTo>
                  <a:cubicBezTo>
                    <a:pt x="585" y="1035"/>
                    <a:pt x="640" y="1008"/>
                    <a:pt x="694" y="981"/>
                  </a:cubicBezTo>
                  <a:cubicBezTo>
                    <a:pt x="899" y="872"/>
                    <a:pt x="1090" y="818"/>
                    <a:pt x="1266" y="818"/>
                  </a:cubicBezTo>
                  <a:lnTo>
                    <a:pt x="1375" y="818"/>
                  </a:lnTo>
                  <a:cubicBezTo>
                    <a:pt x="1375" y="831"/>
                    <a:pt x="1389" y="831"/>
                    <a:pt x="1402" y="831"/>
                  </a:cubicBezTo>
                  <a:cubicBezTo>
                    <a:pt x="1444" y="831"/>
                    <a:pt x="1484" y="845"/>
                    <a:pt x="1539" y="845"/>
                  </a:cubicBezTo>
                  <a:cubicBezTo>
                    <a:pt x="1553" y="858"/>
                    <a:pt x="1553" y="858"/>
                    <a:pt x="1566" y="858"/>
                  </a:cubicBezTo>
                  <a:cubicBezTo>
                    <a:pt x="1580" y="858"/>
                    <a:pt x="1593" y="872"/>
                    <a:pt x="1607" y="872"/>
                  </a:cubicBezTo>
                  <a:cubicBezTo>
                    <a:pt x="1620" y="872"/>
                    <a:pt x="1620" y="885"/>
                    <a:pt x="1634" y="885"/>
                  </a:cubicBezTo>
                  <a:lnTo>
                    <a:pt x="1662" y="885"/>
                  </a:lnTo>
                  <a:lnTo>
                    <a:pt x="1675" y="899"/>
                  </a:lnTo>
                  <a:cubicBezTo>
                    <a:pt x="1716" y="912"/>
                    <a:pt x="1771" y="940"/>
                    <a:pt x="1811" y="967"/>
                  </a:cubicBezTo>
                  <a:cubicBezTo>
                    <a:pt x="1920" y="1008"/>
                    <a:pt x="2016" y="1090"/>
                    <a:pt x="2111" y="1172"/>
                  </a:cubicBezTo>
                  <a:cubicBezTo>
                    <a:pt x="2165" y="1212"/>
                    <a:pt x="2206" y="1266"/>
                    <a:pt x="2261" y="1321"/>
                  </a:cubicBezTo>
                  <a:cubicBezTo>
                    <a:pt x="2315" y="1375"/>
                    <a:pt x="2356" y="1430"/>
                    <a:pt x="2424" y="1499"/>
                  </a:cubicBezTo>
                  <a:cubicBezTo>
                    <a:pt x="2452" y="1417"/>
                    <a:pt x="2479" y="1335"/>
                    <a:pt x="2479" y="1253"/>
                  </a:cubicBezTo>
                  <a:cubicBezTo>
                    <a:pt x="2492" y="1226"/>
                    <a:pt x="2492" y="1212"/>
                    <a:pt x="2492" y="1185"/>
                  </a:cubicBezTo>
                  <a:lnTo>
                    <a:pt x="2492" y="1158"/>
                  </a:lnTo>
                  <a:lnTo>
                    <a:pt x="2492" y="1130"/>
                  </a:lnTo>
                  <a:cubicBezTo>
                    <a:pt x="2492" y="1103"/>
                    <a:pt x="2492" y="1076"/>
                    <a:pt x="2479" y="1063"/>
                  </a:cubicBezTo>
                  <a:lnTo>
                    <a:pt x="2479" y="994"/>
                  </a:lnTo>
                  <a:cubicBezTo>
                    <a:pt x="2465" y="912"/>
                    <a:pt x="2437" y="818"/>
                    <a:pt x="2397" y="736"/>
                  </a:cubicBezTo>
                  <a:cubicBezTo>
                    <a:pt x="2370" y="654"/>
                    <a:pt x="2328" y="572"/>
                    <a:pt x="2274" y="504"/>
                  </a:cubicBezTo>
                  <a:cubicBezTo>
                    <a:pt x="2220" y="422"/>
                    <a:pt x="2152" y="354"/>
                    <a:pt x="2070" y="300"/>
                  </a:cubicBezTo>
                  <a:cubicBezTo>
                    <a:pt x="2070" y="286"/>
                    <a:pt x="2056" y="273"/>
                    <a:pt x="2043" y="273"/>
                  </a:cubicBezTo>
                  <a:lnTo>
                    <a:pt x="2016" y="246"/>
                  </a:lnTo>
                  <a:cubicBezTo>
                    <a:pt x="2002" y="231"/>
                    <a:pt x="1974" y="218"/>
                    <a:pt x="1961" y="204"/>
                  </a:cubicBezTo>
                  <a:cubicBezTo>
                    <a:pt x="1934" y="191"/>
                    <a:pt x="1920" y="177"/>
                    <a:pt x="1893" y="164"/>
                  </a:cubicBezTo>
                  <a:cubicBezTo>
                    <a:pt x="1880" y="150"/>
                    <a:pt x="1852" y="150"/>
                    <a:pt x="1838" y="137"/>
                  </a:cubicBezTo>
                  <a:cubicBezTo>
                    <a:pt x="1662" y="41"/>
                    <a:pt x="1457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7612701" y="1657613"/>
              <a:ext cx="50568" cy="45111"/>
            </a:xfrm>
            <a:custGeom>
              <a:rect b="b" l="l" r="r" t="t"/>
              <a:pathLst>
                <a:path extrusionOk="0" h="2480" w="2780">
                  <a:moveTo>
                    <a:pt x="1485" y="1"/>
                  </a:moveTo>
                  <a:cubicBezTo>
                    <a:pt x="1457" y="15"/>
                    <a:pt x="1430" y="15"/>
                    <a:pt x="1403" y="15"/>
                  </a:cubicBezTo>
                  <a:lnTo>
                    <a:pt x="1363" y="28"/>
                  </a:lnTo>
                  <a:lnTo>
                    <a:pt x="1321" y="28"/>
                  </a:lnTo>
                  <a:cubicBezTo>
                    <a:pt x="1212" y="55"/>
                    <a:pt x="1103" y="82"/>
                    <a:pt x="994" y="137"/>
                  </a:cubicBezTo>
                  <a:cubicBezTo>
                    <a:pt x="967" y="151"/>
                    <a:pt x="940" y="151"/>
                    <a:pt x="927" y="164"/>
                  </a:cubicBezTo>
                  <a:lnTo>
                    <a:pt x="845" y="205"/>
                  </a:lnTo>
                  <a:cubicBezTo>
                    <a:pt x="804" y="233"/>
                    <a:pt x="749" y="273"/>
                    <a:pt x="709" y="300"/>
                  </a:cubicBezTo>
                  <a:cubicBezTo>
                    <a:pt x="654" y="327"/>
                    <a:pt x="613" y="369"/>
                    <a:pt x="573" y="409"/>
                  </a:cubicBezTo>
                  <a:cubicBezTo>
                    <a:pt x="531" y="436"/>
                    <a:pt x="491" y="478"/>
                    <a:pt x="464" y="518"/>
                  </a:cubicBezTo>
                  <a:cubicBezTo>
                    <a:pt x="422" y="560"/>
                    <a:pt x="382" y="600"/>
                    <a:pt x="355" y="641"/>
                  </a:cubicBezTo>
                  <a:cubicBezTo>
                    <a:pt x="327" y="682"/>
                    <a:pt x="286" y="723"/>
                    <a:pt x="259" y="777"/>
                  </a:cubicBezTo>
                  <a:cubicBezTo>
                    <a:pt x="232" y="818"/>
                    <a:pt x="204" y="859"/>
                    <a:pt x="177" y="914"/>
                  </a:cubicBezTo>
                  <a:cubicBezTo>
                    <a:pt x="164" y="954"/>
                    <a:pt x="137" y="1008"/>
                    <a:pt x="123" y="1050"/>
                  </a:cubicBezTo>
                  <a:cubicBezTo>
                    <a:pt x="82" y="1145"/>
                    <a:pt x="55" y="1241"/>
                    <a:pt x="41" y="1349"/>
                  </a:cubicBezTo>
                  <a:cubicBezTo>
                    <a:pt x="14" y="1444"/>
                    <a:pt x="1" y="1540"/>
                    <a:pt x="14" y="1649"/>
                  </a:cubicBezTo>
                  <a:cubicBezTo>
                    <a:pt x="14" y="1744"/>
                    <a:pt x="14" y="1840"/>
                    <a:pt x="41" y="1949"/>
                  </a:cubicBezTo>
                  <a:cubicBezTo>
                    <a:pt x="82" y="2139"/>
                    <a:pt x="164" y="2316"/>
                    <a:pt x="313" y="2479"/>
                  </a:cubicBezTo>
                  <a:cubicBezTo>
                    <a:pt x="382" y="2398"/>
                    <a:pt x="436" y="2316"/>
                    <a:pt x="504" y="2248"/>
                  </a:cubicBezTo>
                  <a:cubicBezTo>
                    <a:pt x="558" y="2180"/>
                    <a:pt x="613" y="2125"/>
                    <a:pt x="654" y="2058"/>
                  </a:cubicBezTo>
                  <a:lnTo>
                    <a:pt x="954" y="1758"/>
                  </a:lnTo>
                  <a:cubicBezTo>
                    <a:pt x="1145" y="1595"/>
                    <a:pt x="1308" y="1458"/>
                    <a:pt x="1457" y="1349"/>
                  </a:cubicBezTo>
                  <a:cubicBezTo>
                    <a:pt x="1499" y="1322"/>
                    <a:pt x="1526" y="1295"/>
                    <a:pt x="1566" y="1268"/>
                  </a:cubicBezTo>
                  <a:cubicBezTo>
                    <a:pt x="1608" y="1254"/>
                    <a:pt x="1648" y="1226"/>
                    <a:pt x="1675" y="1199"/>
                  </a:cubicBezTo>
                  <a:cubicBezTo>
                    <a:pt x="1689" y="1199"/>
                    <a:pt x="1689" y="1199"/>
                    <a:pt x="1703" y="1186"/>
                  </a:cubicBezTo>
                  <a:lnTo>
                    <a:pt x="1717" y="1186"/>
                  </a:lnTo>
                  <a:cubicBezTo>
                    <a:pt x="1717" y="1172"/>
                    <a:pt x="1730" y="1172"/>
                    <a:pt x="1744" y="1159"/>
                  </a:cubicBezTo>
                  <a:cubicBezTo>
                    <a:pt x="1757" y="1159"/>
                    <a:pt x="1757" y="1159"/>
                    <a:pt x="1771" y="1145"/>
                  </a:cubicBezTo>
                  <a:lnTo>
                    <a:pt x="1784" y="1145"/>
                  </a:lnTo>
                  <a:lnTo>
                    <a:pt x="1798" y="1132"/>
                  </a:lnTo>
                  <a:cubicBezTo>
                    <a:pt x="1839" y="1104"/>
                    <a:pt x="1880" y="1090"/>
                    <a:pt x="1935" y="1063"/>
                  </a:cubicBezTo>
                  <a:cubicBezTo>
                    <a:pt x="2029" y="1023"/>
                    <a:pt x="2138" y="995"/>
                    <a:pt x="2275" y="968"/>
                  </a:cubicBezTo>
                  <a:cubicBezTo>
                    <a:pt x="2343" y="954"/>
                    <a:pt x="2411" y="954"/>
                    <a:pt x="2492" y="954"/>
                  </a:cubicBezTo>
                  <a:cubicBezTo>
                    <a:pt x="2574" y="968"/>
                    <a:pt x="2670" y="968"/>
                    <a:pt x="2779" y="995"/>
                  </a:cubicBezTo>
                  <a:cubicBezTo>
                    <a:pt x="2779" y="886"/>
                    <a:pt x="2765" y="791"/>
                    <a:pt x="2738" y="682"/>
                  </a:cubicBezTo>
                  <a:cubicBezTo>
                    <a:pt x="2697" y="587"/>
                    <a:pt x="2643" y="491"/>
                    <a:pt x="2561" y="409"/>
                  </a:cubicBezTo>
                  <a:cubicBezTo>
                    <a:pt x="2425" y="246"/>
                    <a:pt x="2220" y="124"/>
                    <a:pt x="2002" y="55"/>
                  </a:cubicBezTo>
                  <a:cubicBezTo>
                    <a:pt x="1893" y="15"/>
                    <a:pt x="1784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7544325" y="1557822"/>
              <a:ext cx="309194" cy="230122"/>
            </a:xfrm>
            <a:custGeom>
              <a:rect b="b" l="l" r="r" t="t"/>
              <a:pathLst>
                <a:path extrusionOk="0" h="12651" w="16998">
                  <a:moveTo>
                    <a:pt x="8670" y="1"/>
                  </a:moveTo>
                  <a:cubicBezTo>
                    <a:pt x="8138" y="1"/>
                    <a:pt x="7611" y="25"/>
                    <a:pt x="7110" y="80"/>
                  </a:cubicBezTo>
                  <a:cubicBezTo>
                    <a:pt x="5679" y="229"/>
                    <a:pt x="4236" y="570"/>
                    <a:pt x="3064" y="1442"/>
                  </a:cubicBezTo>
                  <a:cubicBezTo>
                    <a:pt x="1294" y="2750"/>
                    <a:pt x="518" y="5010"/>
                    <a:pt x="55" y="7162"/>
                  </a:cubicBezTo>
                  <a:cubicBezTo>
                    <a:pt x="28" y="7271"/>
                    <a:pt x="1" y="7380"/>
                    <a:pt x="28" y="7475"/>
                  </a:cubicBezTo>
                  <a:cubicBezTo>
                    <a:pt x="68" y="7571"/>
                    <a:pt x="137" y="7653"/>
                    <a:pt x="204" y="7734"/>
                  </a:cubicBezTo>
                  <a:cubicBezTo>
                    <a:pt x="1386" y="9078"/>
                    <a:pt x="1850" y="10883"/>
                    <a:pt x="1839" y="12634"/>
                  </a:cubicBezTo>
                  <a:lnTo>
                    <a:pt x="1839" y="12634"/>
                  </a:lnTo>
                  <a:cubicBezTo>
                    <a:pt x="1844" y="12271"/>
                    <a:pt x="2017" y="11855"/>
                    <a:pt x="2044" y="11466"/>
                  </a:cubicBezTo>
                  <a:cubicBezTo>
                    <a:pt x="2084" y="10989"/>
                    <a:pt x="2029" y="10513"/>
                    <a:pt x="2029" y="10022"/>
                  </a:cubicBezTo>
                  <a:cubicBezTo>
                    <a:pt x="2002" y="9137"/>
                    <a:pt x="2152" y="8238"/>
                    <a:pt x="2234" y="7353"/>
                  </a:cubicBezTo>
                  <a:cubicBezTo>
                    <a:pt x="2316" y="6631"/>
                    <a:pt x="2383" y="5882"/>
                    <a:pt x="2725" y="5241"/>
                  </a:cubicBezTo>
                  <a:cubicBezTo>
                    <a:pt x="2738" y="5882"/>
                    <a:pt x="2752" y="6509"/>
                    <a:pt x="2765" y="7148"/>
                  </a:cubicBezTo>
                  <a:cubicBezTo>
                    <a:pt x="3978" y="5828"/>
                    <a:pt x="4550" y="4261"/>
                    <a:pt x="5258" y="2641"/>
                  </a:cubicBezTo>
                  <a:cubicBezTo>
                    <a:pt x="5530" y="3498"/>
                    <a:pt x="5993" y="4288"/>
                    <a:pt x="6606" y="4942"/>
                  </a:cubicBezTo>
                  <a:cubicBezTo>
                    <a:pt x="6565" y="4357"/>
                    <a:pt x="6593" y="3771"/>
                    <a:pt x="6687" y="3198"/>
                  </a:cubicBezTo>
                  <a:cubicBezTo>
                    <a:pt x="7110" y="4070"/>
                    <a:pt x="7695" y="4847"/>
                    <a:pt x="8403" y="5501"/>
                  </a:cubicBezTo>
                  <a:cubicBezTo>
                    <a:pt x="9534" y="6536"/>
                    <a:pt x="10951" y="7244"/>
                    <a:pt x="12462" y="7475"/>
                  </a:cubicBezTo>
                  <a:cubicBezTo>
                    <a:pt x="11836" y="6727"/>
                    <a:pt x="11305" y="5909"/>
                    <a:pt x="10896" y="5024"/>
                  </a:cubicBezTo>
                  <a:lnTo>
                    <a:pt x="10896" y="5024"/>
                  </a:lnTo>
                  <a:cubicBezTo>
                    <a:pt x="11563" y="5950"/>
                    <a:pt x="12858" y="6113"/>
                    <a:pt x="13770" y="6781"/>
                  </a:cubicBezTo>
                  <a:cubicBezTo>
                    <a:pt x="14492" y="7299"/>
                    <a:pt x="14982" y="8143"/>
                    <a:pt x="15064" y="9028"/>
                  </a:cubicBezTo>
                  <a:cubicBezTo>
                    <a:pt x="15418" y="8361"/>
                    <a:pt x="15676" y="7625"/>
                    <a:pt x="15799" y="6876"/>
                  </a:cubicBezTo>
                  <a:lnTo>
                    <a:pt x="15799" y="6876"/>
                  </a:lnTo>
                  <a:cubicBezTo>
                    <a:pt x="15840" y="7843"/>
                    <a:pt x="15785" y="8824"/>
                    <a:pt x="15609" y="9777"/>
                  </a:cubicBezTo>
                  <a:cubicBezTo>
                    <a:pt x="15676" y="9450"/>
                    <a:pt x="15827" y="9151"/>
                    <a:pt x="16030" y="8906"/>
                  </a:cubicBezTo>
                  <a:lnTo>
                    <a:pt x="16030" y="8906"/>
                  </a:lnTo>
                  <a:cubicBezTo>
                    <a:pt x="16003" y="9559"/>
                    <a:pt x="15799" y="10417"/>
                    <a:pt x="16003" y="11058"/>
                  </a:cubicBezTo>
                  <a:cubicBezTo>
                    <a:pt x="16099" y="10362"/>
                    <a:pt x="16194" y="9654"/>
                    <a:pt x="16426" y="9000"/>
                  </a:cubicBezTo>
                  <a:cubicBezTo>
                    <a:pt x="16548" y="8646"/>
                    <a:pt x="16998" y="8129"/>
                    <a:pt x="16957" y="7747"/>
                  </a:cubicBezTo>
                  <a:cubicBezTo>
                    <a:pt x="16726" y="5392"/>
                    <a:pt x="16139" y="2790"/>
                    <a:pt x="14301" y="1265"/>
                  </a:cubicBezTo>
                  <a:cubicBezTo>
                    <a:pt x="13484" y="584"/>
                    <a:pt x="12422" y="298"/>
                    <a:pt x="11372" y="175"/>
                  </a:cubicBezTo>
                  <a:cubicBezTo>
                    <a:pt x="10520" y="72"/>
                    <a:pt x="9586" y="1"/>
                    <a:pt x="8670" y="1"/>
                  </a:cubicBezTo>
                  <a:close/>
                  <a:moveTo>
                    <a:pt x="1839" y="12634"/>
                  </a:moveTo>
                  <a:lnTo>
                    <a:pt x="1839" y="12634"/>
                  </a:lnTo>
                  <a:cubicBezTo>
                    <a:pt x="1839" y="12639"/>
                    <a:pt x="1839" y="12645"/>
                    <a:pt x="1839" y="12651"/>
                  </a:cubicBezTo>
                  <a:cubicBezTo>
                    <a:pt x="1839" y="12645"/>
                    <a:pt x="1839" y="12639"/>
                    <a:pt x="1839" y="126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7773737" y="1375940"/>
              <a:ext cx="267320" cy="395160"/>
            </a:xfrm>
            <a:custGeom>
              <a:rect b="b" l="l" r="r" t="t"/>
              <a:pathLst>
                <a:path extrusionOk="0" h="21724" w="14696">
                  <a:moveTo>
                    <a:pt x="3977" y="1"/>
                  </a:moveTo>
                  <a:cubicBezTo>
                    <a:pt x="3582" y="1"/>
                    <a:pt x="3201" y="28"/>
                    <a:pt x="2833" y="110"/>
                  </a:cubicBezTo>
                  <a:cubicBezTo>
                    <a:pt x="2261" y="204"/>
                    <a:pt x="1730" y="409"/>
                    <a:pt x="1253" y="709"/>
                  </a:cubicBezTo>
                  <a:cubicBezTo>
                    <a:pt x="1008" y="858"/>
                    <a:pt x="776" y="1036"/>
                    <a:pt x="572" y="1239"/>
                  </a:cubicBezTo>
                  <a:cubicBezTo>
                    <a:pt x="368" y="1444"/>
                    <a:pt x="177" y="1675"/>
                    <a:pt x="0" y="1935"/>
                  </a:cubicBezTo>
                  <a:lnTo>
                    <a:pt x="640" y="2343"/>
                  </a:lnTo>
                  <a:cubicBezTo>
                    <a:pt x="831" y="2057"/>
                    <a:pt x="1036" y="1826"/>
                    <a:pt x="1281" y="1621"/>
                  </a:cubicBezTo>
                  <a:cubicBezTo>
                    <a:pt x="1457" y="1472"/>
                    <a:pt x="1648" y="1348"/>
                    <a:pt x="1853" y="1239"/>
                  </a:cubicBezTo>
                  <a:cubicBezTo>
                    <a:pt x="2152" y="1076"/>
                    <a:pt x="2492" y="954"/>
                    <a:pt x="2846" y="872"/>
                  </a:cubicBezTo>
                  <a:cubicBezTo>
                    <a:pt x="3215" y="791"/>
                    <a:pt x="3582" y="763"/>
                    <a:pt x="3977" y="763"/>
                  </a:cubicBezTo>
                  <a:cubicBezTo>
                    <a:pt x="4508" y="763"/>
                    <a:pt x="5067" y="831"/>
                    <a:pt x="5612" y="954"/>
                  </a:cubicBezTo>
                  <a:cubicBezTo>
                    <a:pt x="6429" y="1158"/>
                    <a:pt x="7232" y="1485"/>
                    <a:pt x="7940" y="1893"/>
                  </a:cubicBezTo>
                  <a:cubicBezTo>
                    <a:pt x="8281" y="2111"/>
                    <a:pt x="8608" y="2329"/>
                    <a:pt x="8880" y="2574"/>
                  </a:cubicBezTo>
                  <a:cubicBezTo>
                    <a:pt x="9166" y="2819"/>
                    <a:pt x="9411" y="3064"/>
                    <a:pt x="9602" y="3324"/>
                  </a:cubicBezTo>
                  <a:cubicBezTo>
                    <a:pt x="9874" y="3691"/>
                    <a:pt x="10079" y="4072"/>
                    <a:pt x="10256" y="4468"/>
                  </a:cubicBezTo>
                  <a:cubicBezTo>
                    <a:pt x="10515" y="5080"/>
                    <a:pt x="10678" y="5734"/>
                    <a:pt x="10773" y="6402"/>
                  </a:cubicBezTo>
                  <a:cubicBezTo>
                    <a:pt x="10869" y="7083"/>
                    <a:pt x="10896" y="7791"/>
                    <a:pt x="10896" y="8485"/>
                  </a:cubicBezTo>
                  <a:cubicBezTo>
                    <a:pt x="10896" y="9084"/>
                    <a:pt x="10882" y="9671"/>
                    <a:pt x="10855" y="10243"/>
                  </a:cubicBezTo>
                  <a:cubicBezTo>
                    <a:pt x="10814" y="11087"/>
                    <a:pt x="10787" y="11972"/>
                    <a:pt x="10787" y="12871"/>
                  </a:cubicBezTo>
                  <a:cubicBezTo>
                    <a:pt x="10787" y="13688"/>
                    <a:pt x="10814" y="14505"/>
                    <a:pt x="10909" y="15322"/>
                  </a:cubicBezTo>
                  <a:cubicBezTo>
                    <a:pt x="10978" y="15936"/>
                    <a:pt x="11073" y="16535"/>
                    <a:pt x="11223" y="17120"/>
                  </a:cubicBezTo>
                  <a:cubicBezTo>
                    <a:pt x="11454" y="18006"/>
                    <a:pt x="11795" y="18850"/>
                    <a:pt x="12285" y="19626"/>
                  </a:cubicBezTo>
                  <a:cubicBezTo>
                    <a:pt x="12762" y="20416"/>
                    <a:pt x="13415" y="21124"/>
                    <a:pt x="14247" y="21723"/>
                  </a:cubicBezTo>
                  <a:lnTo>
                    <a:pt x="14696" y="21111"/>
                  </a:lnTo>
                  <a:cubicBezTo>
                    <a:pt x="14029" y="20621"/>
                    <a:pt x="13497" y="20062"/>
                    <a:pt x="13075" y="19463"/>
                  </a:cubicBezTo>
                  <a:cubicBezTo>
                    <a:pt x="12762" y="18999"/>
                    <a:pt x="12503" y="18509"/>
                    <a:pt x="12313" y="17992"/>
                  </a:cubicBezTo>
                  <a:cubicBezTo>
                    <a:pt x="11999" y="17216"/>
                    <a:pt x="11808" y="16384"/>
                    <a:pt x="11699" y="15527"/>
                  </a:cubicBezTo>
                  <a:cubicBezTo>
                    <a:pt x="11577" y="14668"/>
                    <a:pt x="11550" y="13770"/>
                    <a:pt x="11550" y="12871"/>
                  </a:cubicBezTo>
                  <a:cubicBezTo>
                    <a:pt x="11550" y="11999"/>
                    <a:pt x="11577" y="11127"/>
                    <a:pt x="11617" y="10270"/>
                  </a:cubicBezTo>
                  <a:cubicBezTo>
                    <a:pt x="11632" y="9698"/>
                    <a:pt x="11659" y="9099"/>
                    <a:pt x="11659" y="8485"/>
                  </a:cubicBezTo>
                  <a:cubicBezTo>
                    <a:pt x="11659" y="7519"/>
                    <a:pt x="11604" y="6538"/>
                    <a:pt x="11400" y="5571"/>
                  </a:cubicBezTo>
                  <a:cubicBezTo>
                    <a:pt x="11291" y="5094"/>
                    <a:pt x="11154" y="4631"/>
                    <a:pt x="10951" y="4168"/>
                  </a:cubicBezTo>
                  <a:cubicBezTo>
                    <a:pt x="10760" y="3718"/>
                    <a:pt x="10515" y="3282"/>
                    <a:pt x="10215" y="2874"/>
                  </a:cubicBezTo>
                  <a:cubicBezTo>
                    <a:pt x="9901" y="2452"/>
                    <a:pt x="9507" y="2071"/>
                    <a:pt x="9044" y="1730"/>
                  </a:cubicBezTo>
                  <a:cubicBezTo>
                    <a:pt x="8363" y="1212"/>
                    <a:pt x="7546" y="776"/>
                    <a:pt x="6674" y="477"/>
                  </a:cubicBezTo>
                  <a:cubicBezTo>
                    <a:pt x="5802" y="177"/>
                    <a:pt x="4876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7996710" y="1716585"/>
              <a:ext cx="141718" cy="145447"/>
            </a:xfrm>
            <a:custGeom>
              <a:rect b="b" l="l" r="r" t="t"/>
              <a:pathLst>
                <a:path extrusionOk="0" h="7996" w="7791">
                  <a:moveTo>
                    <a:pt x="585" y="0"/>
                  </a:moveTo>
                  <a:cubicBezTo>
                    <a:pt x="286" y="191"/>
                    <a:pt x="68" y="532"/>
                    <a:pt x="13" y="926"/>
                  </a:cubicBezTo>
                  <a:cubicBezTo>
                    <a:pt x="0" y="968"/>
                    <a:pt x="0" y="1022"/>
                    <a:pt x="13" y="1077"/>
                  </a:cubicBezTo>
                  <a:cubicBezTo>
                    <a:pt x="27" y="1131"/>
                    <a:pt x="55" y="1186"/>
                    <a:pt x="95" y="1240"/>
                  </a:cubicBezTo>
                  <a:cubicBezTo>
                    <a:pt x="681" y="2125"/>
                    <a:pt x="1293" y="2996"/>
                    <a:pt x="1838" y="3909"/>
                  </a:cubicBezTo>
                  <a:cubicBezTo>
                    <a:pt x="2438" y="4890"/>
                    <a:pt x="2615" y="6020"/>
                    <a:pt x="2561" y="7096"/>
                  </a:cubicBezTo>
                  <a:cubicBezTo>
                    <a:pt x="2546" y="7451"/>
                    <a:pt x="2452" y="7790"/>
                    <a:pt x="2220" y="7995"/>
                  </a:cubicBezTo>
                  <a:cubicBezTo>
                    <a:pt x="2397" y="7995"/>
                    <a:pt x="2574" y="7954"/>
                    <a:pt x="2737" y="7899"/>
                  </a:cubicBezTo>
                  <a:cubicBezTo>
                    <a:pt x="2764" y="7886"/>
                    <a:pt x="2792" y="7872"/>
                    <a:pt x="2819" y="7845"/>
                  </a:cubicBezTo>
                  <a:cubicBezTo>
                    <a:pt x="2846" y="7818"/>
                    <a:pt x="2846" y="7777"/>
                    <a:pt x="2860" y="7723"/>
                  </a:cubicBezTo>
                  <a:cubicBezTo>
                    <a:pt x="3078" y="6430"/>
                    <a:pt x="2792" y="5056"/>
                    <a:pt x="2248" y="3763"/>
                  </a:cubicBezTo>
                  <a:lnTo>
                    <a:pt x="2248" y="3763"/>
                  </a:lnTo>
                  <a:cubicBezTo>
                    <a:pt x="2426" y="4184"/>
                    <a:pt x="2670" y="4564"/>
                    <a:pt x="2873" y="4958"/>
                  </a:cubicBezTo>
                  <a:cubicBezTo>
                    <a:pt x="3146" y="5475"/>
                    <a:pt x="3309" y="6047"/>
                    <a:pt x="3445" y="6619"/>
                  </a:cubicBezTo>
                  <a:cubicBezTo>
                    <a:pt x="3473" y="6755"/>
                    <a:pt x="3500" y="6906"/>
                    <a:pt x="3514" y="7055"/>
                  </a:cubicBezTo>
                  <a:cubicBezTo>
                    <a:pt x="3527" y="7260"/>
                    <a:pt x="3500" y="7464"/>
                    <a:pt x="3391" y="7600"/>
                  </a:cubicBezTo>
                  <a:cubicBezTo>
                    <a:pt x="3895" y="7505"/>
                    <a:pt x="4331" y="7246"/>
                    <a:pt x="4794" y="7028"/>
                  </a:cubicBezTo>
                  <a:cubicBezTo>
                    <a:pt x="4685" y="6483"/>
                    <a:pt x="4453" y="5952"/>
                    <a:pt x="4126" y="5517"/>
                  </a:cubicBezTo>
                  <a:lnTo>
                    <a:pt x="4126" y="5517"/>
                  </a:lnTo>
                  <a:cubicBezTo>
                    <a:pt x="4549" y="5898"/>
                    <a:pt x="4876" y="6415"/>
                    <a:pt x="5067" y="6973"/>
                  </a:cubicBezTo>
                  <a:cubicBezTo>
                    <a:pt x="5189" y="6919"/>
                    <a:pt x="5312" y="6879"/>
                    <a:pt x="5421" y="6824"/>
                  </a:cubicBezTo>
                  <a:cubicBezTo>
                    <a:pt x="5216" y="6089"/>
                    <a:pt x="4849" y="5393"/>
                    <a:pt x="4372" y="4821"/>
                  </a:cubicBezTo>
                  <a:lnTo>
                    <a:pt x="4372" y="4821"/>
                  </a:lnTo>
                  <a:cubicBezTo>
                    <a:pt x="4958" y="5203"/>
                    <a:pt x="5434" y="5857"/>
                    <a:pt x="5639" y="6565"/>
                  </a:cubicBezTo>
                  <a:cubicBezTo>
                    <a:pt x="5775" y="6497"/>
                    <a:pt x="5924" y="6429"/>
                    <a:pt x="6075" y="6361"/>
                  </a:cubicBezTo>
                  <a:cubicBezTo>
                    <a:pt x="5829" y="5857"/>
                    <a:pt x="5516" y="5366"/>
                    <a:pt x="5161" y="4945"/>
                  </a:cubicBezTo>
                  <a:lnTo>
                    <a:pt x="5161" y="4945"/>
                  </a:lnTo>
                  <a:cubicBezTo>
                    <a:pt x="5597" y="5312"/>
                    <a:pt x="5993" y="5762"/>
                    <a:pt x="6333" y="6252"/>
                  </a:cubicBezTo>
                  <a:cubicBezTo>
                    <a:pt x="6687" y="5952"/>
                    <a:pt x="7082" y="5707"/>
                    <a:pt x="7491" y="5530"/>
                  </a:cubicBezTo>
                  <a:cubicBezTo>
                    <a:pt x="7791" y="5393"/>
                    <a:pt x="6714" y="3882"/>
                    <a:pt x="6565" y="3705"/>
                  </a:cubicBezTo>
                  <a:cubicBezTo>
                    <a:pt x="6060" y="3133"/>
                    <a:pt x="5584" y="2629"/>
                    <a:pt x="4944" y="2275"/>
                  </a:cubicBezTo>
                  <a:cubicBezTo>
                    <a:pt x="4168" y="1839"/>
                    <a:pt x="3336" y="1730"/>
                    <a:pt x="2533" y="1471"/>
                  </a:cubicBezTo>
                  <a:cubicBezTo>
                    <a:pt x="2192" y="1349"/>
                    <a:pt x="1838" y="1186"/>
                    <a:pt x="1526" y="940"/>
                  </a:cubicBezTo>
                  <a:cubicBezTo>
                    <a:pt x="1185" y="681"/>
                    <a:pt x="872" y="341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7976883" y="1695775"/>
              <a:ext cx="45839" cy="53279"/>
            </a:xfrm>
            <a:custGeom>
              <a:rect b="b" l="l" r="r" t="t"/>
              <a:pathLst>
                <a:path extrusionOk="0" h="2929" w="2520">
                  <a:moveTo>
                    <a:pt x="1158" y="0"/>
                  </a:moveTo>
                  <a:cubicBezTo>
                    <a:pt x="791" y="163"/>
                    <a:pt x="449" y="368"/>
                    <a:pt x="150" y="613"/>
                  </a:cubicBezTo>
                  <a:cubicBezTo>
                    <a:pt x="95" y="654"/>
                    <a:pt x="41" y="708"/>
                    <a:pt x="28" y="777"/>
                  </a:cubicBezTo>
                  <a:cubicBezTo>
                    <a:pt x="1" y="872"/>
                    <a:pt x="55" y="968"/>
                    <a:pt x="95" y="1062"/>
                  </a:cubicBezTo>
                  <a:cubicBezTo>
                    <a:pt x="422" y="1757"/>
                    <a:pt x="791" y="2479"/>
                    <a:pt x="1390" y="2915"/>
                  </a:cubicBezTo>
                  <a:cubicBezTo>
                    <a:pt x="1403" y="2915"/>
                    <a:pt x="1417" y="2929"/>
                    <a:pt x="1430" y="2929"/>
                  </a:cubicBezTo>
                  <a:cubicBezTo>
                    <a:pt x="1472" y="2929"/>
                    <a:pt x="1499" y="2887"/>
                    <a:pt x="1512" y="2847"/>
                  </a:cubicBezTo>
                  <a:cubicBezTo>
                    <a:pt x="1635" y="2343"/>
                    <a:pt x="1948" y="1948"/>
                    <a:pt x="2425" y="1866"/>
                  </a:cubicBezTo>
                  <a:cubicBezTo>
                    <a:pt x="2452" y="1852"/>
                    <a:pt x="2492" y="1852"/>
                    <a:pt x="2507" y="1812"/>
                  </a:cubicBezTo>
                  <a:cubicBezTo>
                    <a:pt x="2520" y="1798"/>
                    <a:pt x="2507" y="1771"/>
                    <a:pt x="2492" y="1743"/>
                  </a:cubicBezTo>
                  <a:cubicBezTo>
                    <a:pt x="2452" y="1621"/>
                    <a:pt x="2329" y="1540"/>
                    <a:pt x="2220" y="1471"/>
                  </a:cubicBezTo>
                  <a:cubicBezTo>
                    <a:pt x="2044" y="1349"/>
                    <a:pt x="1158" y="0"/>
                    <a:pt x="1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7400369" y="1411593"/>
              <a:ext cx="598342" cy="186084"/>
            </a:xfrm>
            <a:custGeom>
              <a:rect b="b" l="l" r="r" t="t"/>
              <a:pathLst>
                <a:path extrusionOk="0" h="10230" w="32894">
                  <a:moveTo>
                    <a:pt x="14939" y="1"/>
                  </a:moveTo>
                  <a:cubicBezTo>
                    <a:pt x="14804" y="1"/>
                    <a:pt x="14669" y="1"/>
                    <a:pt x="14534" y="2"/>
                  </a:cubicBezTo>
                  <a:cubicBezTo>
                    <a:pt x="11919" y="29"/>
                    <a:pt x="9304" y="178"/>
                    <a:pt x="6716" y="478"/>
                  </a:cubicBezTo>
                  <a:cubicBezTo>
                    <a:pt x="4428" y="737"/>
                    <a:pt x="2180" y="1023"/>
                    <a:pt x="15" y="1745"/>
                  </a:cubicBezTo>
                  <a:cubicBezTo>
                    <a:pt x="1" y="1758"/>
                    <a:pt x="28" y="1827"/>
                    <a:pt x="83" y="1936"/>
                  </a:cubicBezTo>
                  <a:cubicBezTo>
                    <a:pt x="491" y="2657"/>
                    <a:pt x="2548" y="5368"/>
                    <a:pt x="2725" y="5613"/>
                  </a:cubicBezTo>
                  <a:cubicBezTo>
                    <a:pt x="3896" y="7152"/>
                    <a:pt x="5054" y="8691"/>
                    <a:pt x="6226" y="10230"/>
                  </a:cubicBezTo>
                  <a:cubicBezTo>
                    <a:pt x="6771" y="10093"/>
                    <a:pt x="7452" y="10080"/>
                    <a:pt x="7955" y="9890"/>
                  </a:cubicBezTo>
                  <a:cubicBezTo>
                    <a:pt x="8541" y="9658"/>
                    <a:pt x="9004" y="9058"/>
                    <a:pt x="9494" y="8664"/>
                  </a:cubicBezTo>
                  <a:cubicBezTo>
                    <a:pt x="11033" y="7411"/>
                    <a:pt x="13103" y="7043"/>
                    <a:pt x="15079" y="6730"/>
                  </a:cubicBezTo>
                  <a:cubicBezTo>
                    <a:pt x="15932" y="6597"/>
                    <a:pt x="16801" y="6458"/>
                    <a:pt x="17673" y="6458"/>
                  </a:cubicBezTo>
                  <a:cubicBezTo>
                    <a:pt x="17970" y="6458"/>
                    <a:pt x="18268" y="6474"/>
                    <a:pt x="18565" y="6512"/>
                  </a:cubicBezTo>
                  <a:cubicBezTo>
                    <a:pt x="19628" y="6661"/>
                    <a:pt x="20648" y="7084"/>
                    <a:pt x="21629" y="7520"/>
                  </a:cubicBezTo>
                  <a:cubicBezTo>
                    <a:pt x="23127" y="8187"/>
                    <a:pt x="24762" y="9549"/>
                    <a:pt x="26383" y="9549"/>
                  </a:cubicBezTo>
                  <a:cubicBezTo>
                    <a:pt x="28480" y="7288"/>
                    <a:pt x="30578" y="5027"/>
                    <a:pt x="32661" y="2766"/>
                  </a:cubicBezTo>
                  <a:cubicBezTo>
                    <a:pt x="32743" y="2684"/>
                    <a:pt x="32824" y="2590"/>
                    <a:pt x="32839" y="2481"/>
                  </a:cubicBezTo>
                  <a:cubicBezTo>
                    <a:pt x="32893" y="2208"/>
                    <a:pt x="32485" y="2031"/>
                    <a:pt x="32158" y="1963"/>
                  </a:cubicBezTo>
                  <a:cubicBezTo>
                    <a:pt x="31504" y="1813"/>
                    <a:pt x="30863" y="1663"/>
                    <a:pt x="30209" y="1527"/>
                  </a:cubicBezTo>
                  <a:cubicBezTo>
                    <a:pt x="25220" y="505"/>
                    <a:pt x="20075" y="1"/>
                    <a:pt x="14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7880258" y="1572392"/>
              <a:ext cx="11914" cy="12897"/>
            </a:xfrm>
            <a:custGeom>
              <a:rect b="b" l="l" r="r" t="t"/>
              <a:pathLst>
                <a:path extrusionOk="0" h="709" w="655">
                  <a:moveTo>
                    <a:pt x="655" y="0"/>
                  </a:moveTo>
                  <a:lnTo>
                    <a:pt x="655" y="0"/>
                  </a:lnTo>
                  <a:cubicBezTo>
                    <a:pt x="437" y="233"/>
                    <a:pt x="219" y="478"/>
                    <a:pt x="1" y="709"/>
                  </a:cubicBezTo>
                  <a:cubicBezTo>
                    <a:pt x="14" y="709"/>
                    <a:pt x="41" y="709"/>
                    <a:pt x="68" y="696"/>
                  </a:cubicBezTo>
                  <a:cubicBezTo>
                    <a:pt x="259" y="464"/>
                    <a:pt x="464" y="233"/>
                    <a:pt x="655" y="0"/>
                  </a:cubicBezTo>
                  <a:close/>
                </a:path>
              </a:pathLst>
            </a:custGeom>
            <a:solidFill>
              <a:srgbClr val="B9B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7452902" y="1435895"/>
              <a:ext cx="527219" cy="159799"/>
            </a:xfrm>
            <a:custGeom>
              <a:rect b="b" l="l" r="r" t="t"/>
              <a:pathLst>
                <a:path extrusionOk="0" h="8785" w="28984">
                  <a:moveTo>
                    <a:pt x="13130" y="1"/>
                  </a:moveTo>
                  <a:cubicBezTo>
                    <a:pt x="9970" y="1"/>
                    <a:pt x="6797" y="273"/>
                    <a:pt x="3583" y="927"/>
                  </a:cubicBezTo>
                  <a:cubicBezTo>
                    <a:pt x="2343" y="1172"/>
                    <a:pt x="1117" y="1485"/>
                    <a:pt x="0" y="2084"/>
                  </a:cubicBezTo>
                  <a:lnTo>
                    <a:pt x="859" y="3555"/>
                  </a:lnTo>
                  <a:cubicBezTo>
                    <a:pt x="1131" y="4005"/>
                    <a:pt x="1390" y="4454"/>
                    <a:pt x="1649" y="4904"/>
                  </a:cubicBezTo>
                  <a:cubicBezTo>
                    <a:pt x="1921" y="5367"/>
                    <a:pt x="2697" y="7083"/>
                    <a:pt x="3187" y="7246"/>
                  </a:cubicBezTo>
                  <a:cubicBezTo>
                    <a:pt x="3093" y="7219"/>
                    <a:pt x="2997" y="7192"/>
                    <a:pt x="2888" y="7192"/>
                  </a:cubicBezTo>
                  <a:cubicBezTo>
                    <a:pt x="2697" y="7192"/>
                    <a:pt x="2521" y="7246"/>
                    <a:pt x="2357" y="7341"/>
                  </a:cubicBezTo>
                  <a:cubicBezTo>
                    <a:pt x="2493" y="7573"/>
                    <a:pt x="2630" y="7804"/>
                    <a:pt x="2779" y="8036"/>
                  </a:cubicBezTo>
                  <a:cubicBezTo>
                    <a:pt x="2942" y="8281"/>
                    <a:pt x="3120" y="8526"/>
                    <a:pt x="3283" y="8785"/>
                  </a:cubicBezTo>
                  <a:cubicBezTo>
                    <a:pt x="3365" y="8757"/>
                    <a:pt x="3433" y="8757"/>
                    <a:pt x="3514" y="8757"/>
                  </a:cubicBezTo>
                  <a:lnTo>
                    <a:pt x="4046" y="8757"/>
                  </a:lnTo>
                  <a:cubicBezTo>
                    <a:pt x="4141" y="8757"/>
                    <a:pt x="4222" y="8744"/>
                    <a:pt x="4304" y="8717"/>
                  </a:cubicBezTo>
                  <a:lnTo>
                    <a:pt x="4304" y="8717"/>
                  </a:lnTo>
                  <a:cubicBezTo>
                    <a:pt x="4291" y="8730"/>
                    <a:pt x="4264" y="8730"/>
                    <a:pt x="4250" y="8744"/>
                  </a:cubicBezTo>
                  <a:cubicBezTo>
                    <a:pt x="4482" y="8703"/>
                    <a:pt x="4713" y="8663"/>
                    <a:pt x="4918" y="8608"/>
                  </a:cubicBezTo>
                  <a:cubicBezTo>
                    <a:pt x="4931" y="8540"/>
                    <a:pt x="4945" y="8485"/>
                    <a:pt x="4972" y="8431"/>
                  </a:cubicBezTo>
                  <a:cubicBezTo>
                    <a:pt x="5012" y="7341"/>
                    <a:pt x="5054" y="6238"/>
                    <a:pt x="5094" y="5149"/>
                  </a:cubicBezTo>
                  <a:lnTo>
                    <a:pt x="5094" y="5013"/>
                  </a:lnTo>
                  <a:cubicBezTo>
                    <a:pt x="5163" y="4005"/>
                    <a:pt x="5639" y="3569"/>
                    <a:pt x="6729" y="2997"/>
                  </a:cubicBezTo>
                  <a:cubicBezTo>
                    <a:pt x="8595" y="2044"/>
                    <a:pt x="10951" y="1717"/>
                    <a:pt x="13117" y="1621"/>
                  </a:cubicBezTo>
                  <a:cubicBezTo>
                    <a:pt x="13144" y="1621"/>
                    <a:pt x="13184" y="1608"/>
                    <a:pt x="13226" y="1608"/>
                  </a:cubicBezTo>
                  <a:cubicBezTo>
                    <a:pt x="13457" y="1608"/>
                    <a:pt x="13702" y="1594"/>
                    <a:pt x="13934" y="1594"/>
                  </a:cubicBezTo>
                  <a:cubicBezTo>
                    <a:pt x="16807" y="1594"/>
                    <a:pt x="20076" y="2275"/>
                    <a:pt x="22351" y="4032"/>
                  </a:cubicBezTo>
                  <a:cubicBezTo>
                    <a:pt x="22500" y="4141"/>
                    <a:pt x="22650" y="4277"/>
                    <a:pt x="22718" y="4441"/>
                  </a:cubicBezTo>
                  <a:cubicBezTo>
                    <a:pt x="22787" y="4590"/>
                    <a:pt x="22800" y="4753"/>
                    <a:pt x="22800" y="4904"/>
                  </a:cubicBezTo>
                  <a:cubicBezTo>
                    <a:pt x="22854" y="5993"/>
                    <a:pt x="22896" y="7083"/>
                    <a:pt x="22936" y="8172"/>
                  </a:cubicBezTo>
                  <a:cubicBezTo>
                    <a:pt x="23127" y="8200"/>
                    <a:pt x="23304" y="8213"/>
                    <a:pt x="23495" y="8213"/>
                  </a:cubicBezTo>
                  <a:cubicBezTo>
                    <a:pt x="23713" y="7982"/>
                    <a:pt x="23931" y="7737"/>
                    <a:pt x="24149" y="7504"/>
                  </a:cubicBezTo>
                  <a:lnTo>
                    <a:pt x="25701" y="5707"/>
                  </a:lnTo>
                  <a:cubicBezTo>
                    <a:pt x="26423" y="4862"/>
                    <a:pt x="27158" y="4032"/>
                    <a:pt x="27880" y="3188"/>
                  </a:cubicBezTo>
                  <a:cubicBezTo>
                    <a:pt x="28235" y="2765"/>
                    <a:pt x="28602" y="2343"/>
                    <a:pt x="28956" y="1920"/>
                  </a:cubicBezTo>
                  <a:cubicBezTo>
                    <a:pt x="28970" y="1907"/>
                    <a:pt x="28970" y="1893"/>
                    <a:pt x="28983" y="1893"/>
                  </a:cubicBezTo>
                  <a:cubicBezTo>
                    <a:pt x="23686" y="776"/>
                    <a:pt x="18428" y="1"/>
                    <a:pt x="1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7881749" y="1576358"/>
              <a:ext cx="8677" cy="8440"/>
            </a:xfrm>
            <a:custGeom>
              <a:rect b="b" l="l" r="r" t="t"/>
              <a:pathLst>
                <a:path extrusionOk="0" h="464" w="477">
                  <a:moveTo>
                    <a:pt x="477" y="0"/>
                  </a:moveTo>
                  <a:cubicBezTo>
                    <a:pt x="327" y="151"/>
                    <a:pt x="164" y="314"/>
                    <a:pt x="1" y="463"/>
                  </a:cubicBezTo>
                  <a:cubicBezTo>
                    <a:pt x="123" y="396"/>
                    <a:pt x="300" y="205"/>
                    <a:pt x="477" y="0"/>
                  </a:cubicBezTo>
                  <a:close/>
                </a:path>
              </a:pathLst>
            </a:custGeom>
            <a:solidFill>
              <a:srgbClr val="B9BD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7513111" y="1596167"/>
              <a:ext cx="8931" cy="1510"/>
            </a:xfrm>
            <a:custGeom>
              <a:rect b="b" l="l" r="r" t="t"/>
              <a:pathLst>
                <a:path extrusionOk="0" h="83" w="491">
                  <a:moveTo>
                    <a:pt x="477" y="1"/>
                  </a:moveTo>
                  <a:cubicBezTo>
                    <a:pt x="382" y="1"/>
                    <a:pt x="300" y="1"/>
                    <a:pt x="218" y="15"/>
                  </a:cubicBezTo>
                  <a:cubicBezTo>
                    <a:pt x="137" y="15"/>
                    <a:pt x="68" y="28"/>
                    <a:pt x="1" y="55"/>
                  </a:cubicBezTo>
                  <a:cubicBezTo>
                    <a:pt x="14" y="70"/>
                    <a:pt x="28" y="70"/>
                    <a:pt x="28" y="83"/>
                  </a:cubicBezTo>
                  <a:cubicBezTo>
                    <a:pt x="177" y="55"/>
                    <a:pt x="327" y="15"/>
                    <a:pt x="491" y="1"/>
                  </a:cubicBezTo>
                  <a:close/>
                </a:path>
              </a:pathLst>
            </a:custGeom>
            <a:solidFill>
              <a:srgbClr val="202A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7395421" y="1401716"/>
              <a:ext cx="607491" cy="195961"/>
            </a:xfrm>
            <a:custGeom>
              <a:rect b="b" l="l" r="r" t="t"/>
              <a:pathLst>
                <a:path extrusionOk="0" h="10773" w="33397">
                  <a:moveTo>
                    <a:pt x="14737" y="0"/>
                  </a:moveTo>
                  <a:cubicBezTo>
                    <a:pt x="14601" y="0"/>
                    <a:pt x="14465" y="13"/>
                    <a:pt x="14329" y="13"/>
                  </a:cubicBezTo>
                  <a:cubicBezTo>
                    <a:pt x="14179" y="13"/>
                    <a:pt x="14043" y="13"/>
                    <a:pt x="13907" y="27"/>
                  </a:cubicBezTo>
                  <a:cubicBezTo>
                    <a:pt x="13620" y="27"/>
                    <a:pt x="13348" y="40"/>
                    <a:pt x="13062" y="55"/>
                  </a:cubicBezTo>
                  <a:lnTo>
                    <a:pt x="12640" y="68"/>
                  </a:lnTo>
                  <a:lnTo>
                    <a:pt x="12231" y="95"/>
                  </a:lnTo>
                  <a:lnTo>
                    <a:pt x="12013" y="109"/>
                  </a:lnTo>
                  <a:lnTo>
                    <a:pt x="11809" y="122"/>
                  </a:lnTo>
                  <a:lnTo>
                    <a:pt x="11387" y="149"/>
                  </a:lnTo>
                  <a:lnTo>
                    <a:pt x="10965" y="177"/>
                  </a:lnTo>
                  <a:lnTo>
                    <a:pt x="10760" y="191"/>
                  </a:lnTo>
                  <a:lnTo>
                    <a:pt x="10556" y="204"/>
                  </a:lnTo>
                  <a:lnTo>
                    <a:pt x="10134" y="245"/>
                  </a:lnTo>
                  <a:lnTo>
                    <a:pt x="9712" y="272"/>
                  </a:lnTo>
                  <a:cubicBezTo>
                    <a:pt x="7491" y="476"/>
                    <a:pt x="5272" y="776"/>
                    <a:pt x="3079" y="1199"/>
                  </a:cubicBezTo>
                  <a:lnTo>
                    <a:pt x="2875" y="1239"/>
                  </a:lnTo>
                  <a:lnTo>
                    <a:pt x="2670" y="1293"/>
                  </a:lnTo>
                  <a:lnTo>
                    <a:pt x="2248" y="1375"/>
                  </a:lnTo>
                  <a:lnTo>
                    <a:pt x="1840" y="1457"/>
                  </a:lnTo>
                  <a:cubicBezTo>
                    <a:pt x="1771" y="1484"/>
                    <a:pt x="1704" y="1498"/>
                    <a:pt x="1635" y="1511"/>
                  </a:cubicBezTo>
                  <a:lnTo>
                    <a:pt x="1431" y="1553"/>
                  </a:lnTo>
                  <a:cubicBezTo>
                    <a:pt x="1295" y="1593"/>
                    <a:pt x="1159" y="1620"/>
                    <a:pt x="1023" y="1647"/>
                  </a:cubicBezTo>
                  <a:lnTo>
                    <a:pt x="614" y="1756"/>
                  </a:lnTo>
                  <a:lnTo>
                    <a:pt x="518" y="1784"/>
                  </a:lnTo>
                  <a:lnTo>
                    <a:pt x="464" y="1798"/>
                  </a:lnTo>
                  <a:cubicBezTo>
                    <a:pt x="436" y="1798"/>
                    <a:pt x="423" y="1811"/>
                    <a:pt x="396" y="1811"/>
                  </a:cubicBezTo>
                  <a:cubicBezTo>
                    <a:pt x="369" y="1825"/>
                    <a:pt x="342" y="1825"/>
                    <a:pt x="300" y="1852"/>
                  </a:cubicBezTo>
                  <a:cubicBezTo>
                    <a:pt x="273" y="1865"/>
                    <a:pt x="233" y="1880"/>
                    <a:pt x="191" y="1907"/>
                  </a:cubicBezTo>
                  <a:cubicBezTo>
                    <a:pt x="151" y="1934"/>
                    <a:pt x="110" y="1974"/>
                    <a:pt x="82" y="2029"/>
                  </a:cubicBezTo>
                  <a:cubicBezTo>
                    <a:pt x="69" y="2043"/>
                    <a:pt x="69" y="2056"/>
                    <a:pt x="55" y="2070"/>
                  </a:cubicBezTo>
                  <a:cubicBezTo>
                    <a:pt x="55" y="2083"/>
                    <a:pt x="42" y="2097"/>
                    <a:pt x="42" y="2111"/>
                  </a:cubicBezTo>
                  <a:cubicBezTo>
                    <a:pt x="28" y="2125"/>
                    <a:pt x="28" y="2138"/>
                    <a:pt x="15" y="2152"/>
                  </a:cubicBezTo>
                  <a:cubicBezTo>
                    <a:pt x="15" y="2165"/>
                    <a:pt x="15" y="2179"/>
                    <a:pt x="1" y="2206"/>
                  </a:cubicBezTo>
                  <a:lnTo>
                    <a:pt x="1" y="2247"/>
                  </a:lnTo>
                  <a:lnTo>
                    <a:pt x="1" y="2288"/>
                  </a:lnTo>
                  <a:lnTo>
                    <a:pt x="1" y="2328"/>
                  </a:lnTo>
                  <a:lnTo>
                    <a:pt x="1" y="2370"/>
                  </a:lnTo>
                  <a:cubicBezTo>
                    <a:pt x="1" y="2383"/>
                    <a:pt x="1" y="2410"/>
                    <a:pt x="15" y="2424"/>
                  </a:cubicBezTo>
                  <a:lnTo>
                    <a:pt x="15" y="2452"/>
                  </a:lnTo>
                  <a:cubicBezTo>
                    <a:pt x="28" y="2465"/>
                    <a:pt x="28" y="2479"/>
                    <a:pt x="28" y="2479"/>
                  </a:cubicBezTo>
                  <a:cubicBezTo>
                    <a:pt x="55" y="2546"/>
                    <a:pt x="82" y="2601"/>
                    <a:pt x="110" y="2642"/>
                  </a:cubicBezTo>
                  <a:cubicBezTo>
                    <a:pt x="110" y="2655"/>
                    <a:pt x="124" y="2670"/>
                    <a:pt x="124" y="2670"/>
                  </a:cubicBezTo>
                  <a:lnTo>
                    <a:pt x="137" y="2697"/>
                  </a:lnTo>
                  <a:lnTo>
                    <a:pt x="164" y="2737"/>
                  </a:lnTo>
                  <a:lnTo>
                    <a:pt x="233" y="2833"/>
                  </a:lnTo>
                  <a:lnTo>
                    <a:pt x="464" y="3173"/>
                  </a:lnTo>
                  <a:cubicBezTo>
                    <a:pt x="545" y="3296"/>
                    <a:pt x="627" y="3405"/>
                    <a:pt x="696" y="3514"/>
                  </a:cubicBezTo>
                  <a:lnTo>
                    <a:pt x="1186" y="4208"/>
                  </a:lnTo>
                  <a:cubicBezTo>
                    <a:pt x="1268" y="4317"/>
                    <a:pt x="1349" y="4426"/>
                    <a:pt x="1444" y="4535"/>
                  </a:cubicBezTo>
                  <a:cubicBezTo>
                    <a:pt x="1526" y="4658"/>
                    <a:pt x="1608" y="4767"/>
                    <a:pt x="1689" y="4876"/>
                  </a:cubicBezTo>
                  <a:lnTo>
                    <a:pt x="1935" y="5203"/>
                  </a:lnTo>
                  <a:cubicBezTo>
                    <a:pt x="2030" y="5325"/>
                    <a:pt x="2112" y="5434"/>
                    <a:pt x="2194" y="5543"/>
                  </a:cubicBezTo>
                  <a:cubicBezTo>
                    <a:pt x="2370" y="5761"/>
                    <a:pt x="2534" y="5979"/>
                    <a:pt x="2711" y="6196"/>
                  </a:cubicBezTo>
                  <a:lnTo>
                    <a:pt x="3229" y="6850"/>
                  </a:lnTo>
                  <a:lnTo>
                    <a:pt x="3760" y="7504"/>
                  </a:lnTo>
                  <a:lnTo>
                    <a:pt x="4277" y="8145"/>
                  </a:lnTo>
                  <a:lnTo>
                    <a:pt x="4809" y="8798"/>
                  </a:lnTo>
                  <a:cubicBezTo>
                    <a:pt x="4985" y="9016"/>
                    <a:pt x="5163" y="9220"/>
                    <a:pt x="5340" y="9438"/>
                  </a:cubicBezTo>
                  <a:lnTo>
                    <a:pt x="5599" y="9765"/>
                  </a:lnTo>
                  <a:lnTo>
                    <a:pt x="5857" y="10092"/>
                  </a:lnTo>
                  <a:cubicBezTo>
                    <a:pt x="6035" y="10310"/>
                    <a:pt x="6211" y="10527"/>
                    <a:pt x="6375" y="10745"/>
                  </a:cubicBezTo>
                  <a:lnTo>
                    <a:pt x="6402" y="10773"/>
                  </a:lnTo>
                  <a:lnTo>
                    <a:pt x="6429" y="10760"/>
                  </a:lnTo>
                  <a:cubicBezTo>
                    <a:pt x="6511" y="10732"/>
                    <a:pt x="6593" y="10718"/>
                    <a:pt x="6688" y="10705"/>
                  </a:cubicBezTo>
                  <a:cubicBezTo>
                    <a:pt x="6770" y="10691"/>
                    <a:pt x="6852" y="10691"/>
                    <a:pt x="6947" y="10691"/>
                  </a:cubicBezTo>
                  <a:cubicBezTo>
                    <a:pt x="7028" y="10678"/>
                    <a:pt x="7124" y="10678"/>
                    <a:pt x="7219" y="10664"/>
                  </a:cubicBezTo>
                  <a:cubicBezTo>
                    <a:pt x="7301" y="10651"/>
                    <a:pt x="7397" y="10636"/>
                    <a:pt x="7464" y="10596"/>
                  </a:cubicBezTo>
                  <a:lnTo>
                    <a:pt x="7464" y="10596"/>
                  </a:lnTo>
                  <a:cubicBezTo>
                    <a:pt x="7382" y="10623"/>
                    <a:pt x="7301" y="10636"/>
                    <a:pt x="7206" y="10636"/>
                  </a:cubicBezTo>
                  <a:cubicBezTo>
                    <a:pt x="7179" y="10641"/>
                    <a:pt x="7150" y="10643"/>
                    <a:pt x="7121" y="10643"/>
                  </a:cubicBezTo>
                  <a:cubicBezTo>
                    <a:pt x="7062" y="10643"/>
                    <a:pt x="7001" y="10636"/>
                    <a:pt x="6947" y="10636"/>
                  </a:cubicBezTo>
                  <a:cubicBezTo>
                    <a:pt x="6883" y="10636"/>
                    <a:pt x="6826" y="10631"/>
                    <a:pt x="6766" y="10631"/>
                  </a:cubicBezTo>
                  <a:cubicBezTo>
                    <a:pt x="6737" y="10631"/>
                    <a:pt x="6706" y="10632"/>
                    <a:pt x="6674" y="10636"/>
                  </a:cubicBezTo>
                  <a:cubicBezTo>
                    <a:pt x="6603" y="10636"/>
                    <a:pt x="6523" y="10636"/>
                    <a:pt x="6440" y="10654"/>
                  </a:cubicBezTo>
                  <a:lnTo>
                    <a:pt x="6440" y="10654"/>
                  </a:lnTo>
                  <a:cubicBezTo>
                    <a:pt x="5206" y="8823"/>
                    <a:pt x="3877" y="7047"/>
                    <a:pt x="2616" y="5230"/>
                  </a:cubicBezTo>
                  <a:cubicBezTo>
                    <a:pt x="2303" y="4780"/>
                    <a:pt x="1989" y="4317"/>
                    <a:pt x="1689" y="3854"/>
                  </a:cubicBezTo>
                  <a:lnTo>
                    <a:pt x="1458" y="3514"/>
                  </a:lnTo>
                  <a:cubicBezTo>
                    <a:pt x="1377" y="3391"/>
                    <a:pt x="1308" y="3282"/>
                    <a:pt x="1226" y="3160"/>
                  </a:cubicBezTo>
                  <a:cubicBezTo>
                    <a:pt x="1159" y="3051"/>
                    <a:pt x="1077" y="2928"/>
                    <a:pt x="1008" y="2819"/>
                  </a:cubicBezTo>
                  <a:lnTo>
                    <a:pt x="791" y="2465"/>
                  </a:lnTo>
                  <a:lnTo>
                    <a:pt x="775" y="2438"/>
                  </a:lnTo>
                  <a:lnTo>
                    <a:pt x="775" y="2438"/>
                  </a:lnTo>
                  <a:lnTo>
                    <a:pt x="777" y="2437"/>
                  </a:lnTo>
                  <a:lnTo>
                    <a:pt x="1186" y="2356"/>
                  </a:lnTo>
                  <a:lnTo>
                    <a:pt x="1595" y="2274"/>
                  </a:lnTo>
                  <a:lnTo>
                    <a:pt x="1785" y="2234"/>
                  </a:lnTo>
                  <a:lnTo>
                    <a:pt x="1989" y="2192"/>
                  </a:lnTo>
                  <a:lnTo>
                    <a:pt x="2398" y="2125"/>
                  </a:lnTo>
                  <a:lnTo>
                    <a:pt x="2806" y="2043"/>
                  </a:lnTo>
                  <a:lnTo>
                    <a:pt x="3011" y="2016"/>
                  </a:lnTo>
                  <a:lnTo>
                    <a:pt x="3215" y="1974"/>
                  </a:lnTo>
                  <a:cubicBezTo>
                    <a:pt x="5394" y="1607"/>
                    <a:pt x="7587" y="1375"/>
                    <a:pt x="9794" y="1199"/>
                  </a:cubicBezTo>
                  <a:lnTo>
                    <a:pt x="10215" y="1171"/>
                  </a:lnTo>
                  <a:lnTo>
                    <a:pt x="10624" y="1144"/>
                  </a:lnTo>
                  <a:lnTo>
                    <a:pt x="10829" y="1130"/>
                  </a:lnTo>
                  <a:lnTo>
                    <a:pt x="11033" y="1117"/>
                  </a:lnTo>
                  <a:lnTo>
                    <a:pt x="11455" y="1090"/>
                  </a:lnTo>
                  <a:cubicBezTo>
                    <a:pt x="12000" y="1062"/>
                    <a:pt x="12545" y="1035"/>
                    <a:pt x="13103" y="1008"/>
                  </a:cubicBezTo>
                  <a:cubicBezTo>
                    <a:pt x="13933" y="977"/>
                    <a:pt x="14763" y="962"/>
                    <a:pt x="15594" y="962"/>
                  </a:cubicBezTo>
                  <a:cubicBezTo>
                    <a:pt x="15867" y="962"/>
                    <a:pt x="16140" y="963"/>
                    <a:pt x="16413" y="967"/>
                  </a:cubicBezTo>
                  <a:cubicBezTo>
                    <a:pt x="17516" y="981"/>
                    <a:pt x="18619" y="1008"/>
                    <a:pt x="19722" y="1062"/>
                  </a:cubicBezTo>
                  <a:cubicBezTo>
                    <a:pt x="20826" y="1130"/>
                    <a:pt x="21928" y="1212"/>
                    <a:pt x="23018" y="1321"/>
                  </a:cubicBezTo>
                  <a:lnTo>
                    <a:pt x="23441" y="1362"/>
                  </a:lnTo>
                  <a:lnTo>
                    <a:pt x="23849" y="1402"/>
                  </a:lnTo>
                  <a:lnTo>
                    <a:pt x="24053" y="1430"/>
                  </a:lnTo>
                  <a:lnTo>
                    <a:pt x="24258" y="1444"/>
                  </a:lnTo>
                  <a:lnTo>
                    <a:pt x="24666" y="1498"/>
                  </a:lnTo>
                  <a:cubicBezTo>
                    <a:pt x="25211" y="1566"/>
                    <a:pt x="25769" y="1634"/>
                    <a:pt x="26314" y="1716"/>
                  </a:cubicBezTo>
                  <a:cubicBezTo>
                    <a:pt x="27403" y="1865"/>
                    <a:pt x="28493" y="2056"/>
                    <a:pt x="29583" y="2261"/>
                  </a:cubicBezTo>
                  <a:lnTo>
                    <a:pt x="29991" y="2343"/>
                  </a:lnTo>
                  <a:lnTo>
                    <a:pt x="30196" y="2383"/>
                  </a:lnTo>
                  <a:lnTo>
                    <a:pt x="30291" y="2397"/>
                  </a:lnTo>
                  <a:cubicBezTo>
                    <a:pt x="30332" y="2410"/>
                    <a:pt x="30373" y="2410"/>
                    <a:pt x="30400" y="2424"/>
                  </a:cubicBezTo>
                  <a:cubicBezTo>
                    <a:pt x="30550" y="2452"/>
                    <a:pt x="30686" y="2465"/>
                    <a:pt x="30823" y="2492"/>
                  </a:cubicBezTo>
                  <a:cubicBezTo>
                    <a:pt x="30959" y="2506"/>
                    <a:pt x="31095" y="2533"/>
                    <a:pt x="31231" y="2546"/>
                  </a:cubicBezTo>
                  <a:cubicBezTo>
                    <a:pt x="31504" y="2588"/>
                    <a:pt x="31762" y="2642"/>
                    <a:pt x="32021" y="2697"/>
                  </a:cubicBezTo>
                  <a:cubicBezTo>
                    <a:pt x="32157" y="2737"/>
                    <a:pt x="32279" y="2764"/>
                    <a:pt x="32402" y="2806"/>
                  </a:cubicBezTo>
                  <a:cubicBezTo>
                    <a:pt x="32470" y="2819"/>
                    <a:pt x="32524" y="2846"/>
                    <a:pt x="32579" y="2860"/>
                  </a:cubicBezTo>
                  <a:cubicBezTo>
                    <a:pt x="32633" y="2887"/>
                    <a:pt x="32688" y="2915"/>
                    <a:pt x="32729" y="2928"/>
                  </a:cubicBezTo>
                  <a:cubicBezTo>
                    <a:pt x="32740" y="2940"/>
                    <a:pt x="32761" y="2951"/>
                    <a:pt x="32776" y="2962"/>
                  </a:cubicBezTo>
                  <a:lnTo>
                    <a:pt x="32776" y="2962"/>
                  </a:lnTo>
                  <a:cubicBezTo>
                    <a:pt x="32774" y="2964"/>
                    <a:pt x="32772" y="2966"/>
                    <a:pt x="32770" y="2969"/>
                  </a:cubicBezTo>
                  <a:cubicBezTo>
                    <a:pt x="32770" y="2982"/>
                    <a:pt x="32757" y="2996"/>
                    <a:pt x="32742" y="3024"/>
                  </a:cubicBezTo>
                  <a:cubicBezTo>
                    <a:pt x="32729" y="3064"/>
                    <a:pt x="32688" y="3105"/>
                    <a:pt x="32648" y="3160"/>
                  </a:cubicBezTo>
                  <a:lnTo>
                    <a:pt x="32388" y="3473"/>
                  </a:lnTo>
                  <a:cubicBezTo>
                    <a:pt x="32293" y="3581"/>
                    <a:pt x="32212" y="3690"/>
                    <a:pt x="32116" y="3799"/>
                  </a:cubicBezTo>
                  <a:cubicBezTo>
                    <a:pt x="31762" y="4222"/>
                    <a:pt x="31395" y="4644"/>
                    <a:pt x="31040" y="5067"/>
                  </a:cubicBezTo>
                  <a:cubicBezTo>
                    <a:pt x="30318" y="5911"/>
                    <a:pt x="29583" y="6741"/>
                    <a:pt x="28861" y="7586"/>
                  </a:cubicBezTo>
                  <a:cubicBezTo>
                    <a:pt x="28139" y="8430"/>
                    <a:pt x="27403" y="9261"/>
                    <a:pt x="26682" y="10119"/>
                  </a:cubicBezTo>
                  <a:cubicBezTo>
                    <a:pt x="27485" y="9343"/>
                    <a:pt x="28275" y="8553"/>
                    <a:pt x="29052" y="7763"/>
                  </a:cubicBezTo>
                  <a:cubicBezTo>
                    <a:pt x="29842" y="6973"/>
                    <a:pt x="30618" y="6183"/>
                    <a:pt x="31380" y="5379"/>
                  </a:cubicBezTo>
                  <a:cubicBezTo>
                    <a:pt x="31776" y="4971"/>
                    <a:pt x="32157" y="4562"/>
                    <a:pt x="32524" y="4154"/>
                  </a:cubicBezTo>
                  <a:cubicBezTo>
                    <a:pt x="32620" y="4059"/>
                    <a:pt x="32715" y="3950"/>
                    <a:pt x="32811" y="3854"/>
                  </a:cubicBezTo>
                  <a:lnTo>
                    <a:pt x="33096" y="3541"/>
                  </a:lnTo>
                  <a:cubicBezTo>
                    <a:pt x="33151" y="3487"/>
                    <a:pt x="33192" y="3418"/>
                    <a:pt x="33247" y="3350"/>
                  </a:cubicBezTo>
                  <a:cubicBezTo>
                    <a:pt x="33274" y="3309"/>
                    <a:pt x="33301" y="3269"/>
                    <a:pt x="33329" y="3214"/>
                  </a:cubicBezTo>
                  <a:cubicBezTo>
                    <a:pt x="33329" y="3200"/>
                    <a:pt x="33342" y="3173"/>
                    <a:pt x="33356" y="3146"/>
                  </a:cubicBezTo>
                  <a:cubicBezTo>
                    <a:pt x="33369" y="3118"/>
                    <a:pt x="33369" y="3091"/>
                    <a:pt x="33383" y="3064"/>
                  </a:cubicBezTo>
                  <a:lnTo>
                    <a:pt x="33383" y="3024"/>
                  </a:lnTo>
                  <a:cubicBezTo>
                    <a:pt x="33396" y="2996"/>
                    <a:pt x="33396" y="2982"/>
                    <a:pt x="33396" y="2969"/>
                  </a:cubicBezTo>
                  <a:lnTo>
                    <a:pt x="33396" y="2942"/>
                  </a:lnTo>
                  <a:lnTo>
                    <a:pt x="33396" y="2928"/>
                  </a:lnTo>
                  <a:lnTo>
                    <a:pt x="33396" y="2846"/>
                  </a:lnTo>
                  <a:cubicBezTo>
                    <a:pt x="33396" y="2819"/>
                    <a:pt x="33383" y="2792"/>
                    <a:pt x="33383" y="2778"/>
                  </a:cubicBezTo>
                  <a:cubicBezTo>
                    <a:pt x="33369" y="2751"/>
                    <a:pt x="33369" y="2737"/>
                    <a:pt x="33356" y="2710"/>
                  </a:cubicBezTo>
                  <a:cubicBezTo>
                    <a:pt x="33356" y="2710"/>
                    <a:pt x="33342" y="2697"/>
                    <a:pt x="33342" y="2683"/>
                  </a:cubicBezTo>
                  <a:cubicBezTo>
                    <a:pt x="33342" y="2683"/>
                    <a:pt x="33329" y="2670"/>
                    <a:pt x="33329" y="2655"/>
                  </a:cubicBezTo>
                  <a:lnTo>
                    <a:pt x="33314" y="2642"/>
                  </a:lnTo>
                  <a:cubicBezTo>
                    <a:pt x="33301" y="2628"/>
                    <a:pt x="33301" y="2615"/>
                    <a:pt x="33301" y="2615"/>
                  </a:cubicBezTo>
                  <a:cubicBezTo>
                    <a:pt x="33260" y="2561"/>
                    <a:pt x="33205" y="2519"/>
                    <a:pt x="33165" y="2479"/>
                  </a:cubicBezTo>
                  <a:cubicBezTo>
                    <a:pt x="33124" y="2452"/>
                    <a:pt x="33083" y="2424"/>
                    <a:pt x="33056" y="2397"/>
                  </a:cubicBezTo>
                  <a:cubicBezTo>
                    <a:pt x="32974" y="2356"/>
                    <a:pt x="32906" y="2315"/>
                    <a:pt x="32824" y="2274"/>
                  </a:cubicBezTo>
                  <a:cubicBezTo>
                    <a:pt x="32757" y="2247"/>
                    <a:pt x="32688" y="2220"/>
                    <a:pt x="32606" y="2192"/>
                  </a:cubicBezTo>
                  <a:cubicBezTo>
                    <a:pt x="32470" y="2138"/>
                    <a:pt x="32334" y="2097"/>
                    <a:pt x="32184" y="2056"/>
                  </a:cubicBezTo>
                  <a:cubicBezTo>
                    <a:pt x="31912" y="1989"/>
                    <a:pt x="31626" y="1920"/>
                    <a:pt x="31353" y="1865"/>
                  </a:cubicBezTo>
                  <a:lnTo>
                    <a:pt x="30945" y="1784"/>
                  </a:lnTo>
                  <a:cubicBezTo>
                    <a:pt x="30808" y="1756"/>
                    <a:pt x="30672" y="1743"/>
                    <a:pt x="30536" y="1716"/>
                  </a:cubicBezTo>
                  <a:cubicBezTo>
                    <a:pt x="30509" y="1702"/>
                    <a:pt x="30468" y="1702"/>
                    <a:pt x="30441" y="1689"/>
                  </a:cubicBezTo>
                  <a:lnTo>
                    <a:pt x="30345" y="1662"/>
                  </a:lnTo>
                  <a:lnTo>
                    <a:pt x="30142" y="1620"/>
                  </a:lnTo>
                  <a:cubicBezTo>
                    <a:pt x="30005" y="1593"/>
                    <a:pt x="29869" y="1553"/>
                    <a:pt x="29733" y="1525"/>
                  </a:cubicBezTo>
                  <a:cubicBezTo>
                    <a:pt x="28643" y="1280"/>
                    <a:pt x="27540" y="1062"/>
                    <a:pt x="26437" y="885"/>
                  </a:cubicBezTo>
                  <a:cubicBezTo>
                    <a:pt x="25892" y="790"/>
                    <a:pt x="25333" y="708"/>
                    <a:pt x="24788" y="627"/>
                  </a:cubicBezTo>
                  <a:lnTo>
                    <a:pt x="24367" y="572"/>
                  </a:lnTo>
                  <a:lnTo>
                    <a:pt x="24162" y="545"/>
                  </a:lnTo>
                  <a:lnTo>
                    <a:pt x="23958" y="518"/>
                  </a:lnTo>
                  <a:lnTo>
                    <a:pt x="23535" y="463"/>
                  </a:lnTo>
                  <a:lnTo>
                    <a:pt x="23114" y="409"/>
                  </a:lnTo>
                  <a:lnTo>
                    <a:pt x="22909" y="394"/>
                  </a:lnTo>
                  <a:lnTo>
                    <a:pt x="22705" y="367"/>
                  </a:lnTo>
                  <a:lnTo>
                    <a:pt x="22282" y="327"/>
                  </a:lnTo>
                  <a:lnTo>
                    <a:pt x="21874" y="286"/>
                  </a:lnTo>
                  <a:lnTo>
                    <a:pt x="21656" y="258"/>
                  </a:lnTo>
                  <a:lnTo>
                    <a:pt x="21452" y="245"/>
                  </a:lnTo>
                  <a:cubicBezTo>
                    <a:pt x="20893" y="191"/>
                    <a:pt x="20335" y="149"/>
                    <a:pt x="19776" y="122"/>
                  </a:cubicBezTo>
                  <a:cubicBezTo>
                    <a:pt x="19219" y="82"/>
                    <a:pt x="18660" y="55"/>
                    <a:pt x="18102" y="40"/>
                  </a:cubicBezTo>
                  <a:cubicBezTo>
                    <a:pt x="17815" y="27"/>
                    <a:pt x="17543" y="13"/>
                    <a:pt x="17257" y="13"/>
                  </a:cubicBezTo>
                  <a:cubicBezTo>
                    <a:pt x="17121" y="13"/>
                    <a:pt x="16985" y="13"/>
                    <a:pt x="16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7542342" y="1464908"/>
              <a:ext cx="328275" cy="144174"/>
            </a:xfrm>
            <a:custGeom>
              <a:rect b="b" l="l" r="r" t="t"/>
              <a:pathLst>
                <a:path extrusionOk="0" h="7926" w="18047">
                  <a:moveTo>
                    <a:pt x="8964" y="1"/>
                  </a:moveTo>
                  <a:cubicBezTo>
                    <a:pt x="8743" y="1"/>
                    <a:pt x="8524" y="5"/>
                    <a:pt x="8309" y="13"/>
                  </a:cubicBezTo>
                  <a:cubicBezTo>
                    <a:pt x="6115" y="107"/>
                    <a:pt x="3705" y="434"/>
                    <a:pt x="1812" y="1402"/>
                  </a:cubicBezTo>
                  <a:cubicBezTo>
                    <a:pt x="722" y="1974"/>
                    <a:pt x="246" y="2410"/>
                    <a:pt x="177" y="3418"/>
                  </a:cubicBezTo>
                  <a:lnTo>
                    <a:pt x="177" y="3554"/>
                  </a:lnTo>
                  <a:cubicBezTo>
                    <a:pt x="123" y="5011"/>
                    <a:pt x="82" y="6468"/>
                    <a:pt x="1" y="7925"/>
                  </a:cubicBezTo>
                  <a:cubicBezTo>
                    <a:pt x="409" y="6605"/>
                    <a:pt x="2888" y="5733"/>
                    <a:pt x="4290" y="5379"/>
                  </a:cubicBezTo>
                  <a:cubicBezTo>
                    <a:pt x="5801" y="4995"/>
                    <a:pt x="7402" y="4879"/>
                    <a:pt x="8989" y="4879"/>
                  </a:cubicBezTo>
                  <a:cubicBezTo>
                    <a:pt x="9262" y="4879"/>
                    <a:pt x="9535" y="4882"/>
                    <a:pt x="9807" y="4889"/>
                  </a:cubicBezTo>
                  <a:cubicBezTo>
                    <a:pt x="11278" y="4929"/>
                    <a:pt x="12776" y="5038"/>
                    <a:pt x="14220" y="5379"/>
                  </a:cubicBezTo>
                  <a:cubicBezTo>
                    <a:pt x="15458" y="5678"/>
                    <a:pt x="17107" y="6127"/>
                    <a:pt x="18046" y="7053"/>
                  </a:cubicBezTo>
                  <a:cubicBezTo>
                    <a:pt x="17992" y="5800"/>
                    <a:pt x="17937" y="4562"/>
                    <a:pt x="17883" y="3309"/>
                  </a:cubicBezTo>
                  <a:cubicBezTo>
                    <a:pt x="17883" y="3158"/>
                    <a:pt x="17870" y="2995"/>
                    <a:pt x="17801" y="2846"/>
                  </a:cubicBezTo>
                  <a:cubicBezTo>
                    <a:pt x="17733" y="2682"/>
                    <a:pt x="17583" y="2546"/>
                    <a:pt x="17434" y="2437"/>
                  </a:cubicBezTo>
                  <a:cubicBezTo>
                    <a:pt x="15143" y="678"/>
                    <a:pt x="11854" y="1"/>
                    <a:pt x="89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7691482" y="1465126"/>
              <a:ext cx="2001" cy="255"/>
            </a:xfrm>
            <a:custGeom>
              <a:rect b="b" l="l" r="r" t="t"/>
              <a:pathLst>
                <a:path extrusionOk="0" h="14" w="110">
                  <a:moveTo>
                    <a:pt x="110" y="1"/>
                  </a:moveTo>
                  <a:cubicBezTo>
                    <a:pt x="68" y="1"/>
                    <a:pt x="28" y="14"/>
                    <a:pt x="1" y="14"/>
                  </a:cubicBezTo>
                  <a:cubicBezTo>
                    <a:pt x="41" y="14"/>
                    <a:pt x="68" y="1"/>
                    <a:pt x="110" y="1"/>
                  </a:cubicBezTo>
                  <a:close/>
                </a:path>
              </a:pathLst>
            </a:custGeom>
            <a:solidFill>
              <a:srgbClr val="1B2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7541596" y="1592220"/>
              <a:ext cx="1492" cy="13879"/>
            </a:xfrm>
            <a:custGeom>
              <a:rect b="b" l="l" r="r" t="t"/>
              <a:pathLst>
                <a:path extrusionOk="0" h="763" w="82">
                  <a:moveTo>
                    <a:pt x="82" y="0"/>
                  </a:moveTo>
                  <a:cubicBezTo>
                    <a:pt x="69" y="0"/>
                    <a:pt x="55" y="0"/>
                    <a:pt x="42" y="14"/>
                  </a:cubicBezTo>
                  <a:cubicBezTo>
                    <a:pt x="0" y="245"/>
                    <a:pt x="42" y="463"/>
                    <a:pt x="42" y="763"/>
                  </a:cubicBezTo>
                  <a:lnTo>
                    <a:pt x="55" y="763"/>
                  </a:lnTo>
                  <a:cubicBezTo>
                    <a:pt x="69" y="504"/>
                    <a:pt x="69" y="245"/>
                    <a:pt x="82" y="0"/>
                  </a:cubicBezTo>
                  <a:close/>
                </a:path>
              </a:pathLst>
            </a:custGeom>
            <a:solidFill>
              <a:srgbClr val="D6D9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7542342" y="1606080"/>
              <a:ext cx="255" cy="782"/>
            </a:xfrm>
            <a:custGeom>
              <a:rect b="b" l="l" r="r" t="t"/>
              <a:pathLst>
                <a:path extrusionOk="0" h="43" w="14">
                  <a:moveTo>
                    <a:pt x="1" y="1"/>
                  </a:moveTo>
                  <a:lnTo>
                    <a:pt x="1" y="42"/>
                  </a:lnTo>
                  <a:cubicBezTo>
                    <a:pt x="1" y="28"/>
                    <a:pt x="14" y="15"/>
                    <a:pt x="14" y="1"/>
                  </a:cubicBezTo>
                  <a:close/>
                </a:path>
              </a:pathLst>
            </a:custGeom>
            <a:solidFill>
              <a:srgbClr val="D6C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7542342" y="1589236"/>
              <a:ext cx="1019" cy="3256"/>
            </a:xfrm>
            <a:custGeom>
              <a:rect b="b" l="l" r="r" t="t"/>
              <a:pathLst>
                <a:path extrusionOk="0" h="179" w="56">
                  <a:moveTo>
                    <a:pt x="55" y="1"/>
                  </a:moveTo>
                  <a:cubicBezTo>
                    <a:pt x="28" y="55"/>
                    <a:pt x="14" y="110"/>
                    <a:pt x="1" y="178"/>
                  </a:cubicBezTo>
                  <a:cubicBezTo>
                    <a:pt x="14" y="164"/>
                    <a:pt x="28" y="164"/>
                    <a:pt x="41" y="164"/>
                  </a:cubicBezTo>
                  <a:cubicBezTo>
                    <a:pt x="55" y="110"/>
                    <a:pt x="55" y="55"/>
                    <a:pt x="55" y="1"/>
                  </a:cubicBezTo>
                  <a:close/>
                </a:path>
              </a:pathLst>
            </a:custGeom>
            <a:solidFill>
              <a:srgbClr val="1B2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7542342" y="1464871"/>
              <a:ext cx="328275" cy="143701"/>
            </a:xfrm>
            <a:custGeom>
              <a:rect b="b" l="l" r="r" t="t"/>
              <a:pathLst>
                <a:path extrusionOk="0" h="7900" w="18047">
                  <a:moveTo>
                    <a:pt x="9017" y="1"/>
                  </a:moveTo>
                  <a:cubicBezTo>
                    <a:pt x="8785" y="1"/>
                    <a:pt x="8540" y="15"/>
                    <a:pt x="8309" y="15"/>
                  </a:cubicBezTo>
                  <a:cubicBezTo>
                    <a:pt x="8267" y="15"/>
                    <a:pt x="8240" y="28"/>
                    <a:pt x="8200" y="28"/>
                  </a:cubicBezTo>
                  <a:cubicBezTo>
                    <a:pt x="7982" y="28"/>
                    <a:pt x="7818" y="55"/>
                    <a:pt x="7628" y="205"/>
                  </a:cubicBezTo>
                  <a:cubicBezTo>
                    <a:pt x="8540" y="246"/>
                    <a:pt x="9466" y="233"/>
                    <a:pt x="10379" y="409"/>
                  </a:cubicBezTo>
                  <a:cubicBezTo>
                    <a:pt x="10815" y="491"/>
                    <a:pt x="11264" y="614"/>
                    <a:pt x="11672" y="805"/>
                  </a:cubicBezTo>
                  <a:cubicBezTo>
                    <a:pt x="11863" y="886"/>
                    <a:pt x="12435" y="1377"/>
                    <a:pt x="12612" y="1377"/>
                  </a:cubicBezTo>
                  <a:lnTo>
                    <a:pt x="12626" y="1377"/>
                  </a:lnTo>
                  <a:cubicBezTo>
                    <a:pt x="11999" y="1417"/>
                    <a:pt x="11373" y="1526"/>
                    <a:pt x="10773" y="1689"/>
                  </a:cubicBezTo>
                  <a:cubicBezTo>
                    <a:pt x="10651" y="1717"/>
                    <a:pt x="10528" y="1771"/>
                    <a:pt x="10501" y="1894"/>
                  </a:cubicBezTo>
                  <a:cubicBezTo>
                    <a:pt x="10488" y="2016"/>
                    <a:pt x="10610" y="2112"/>
                    <a:pt x="10719" y="2167"/>
                  </a:cubicBezTo>
                  <a:cubicBezTo>
                    <a:pt x="11236" y="2425"/>
                    <a:pt x="11836" y="2466"/>
                    <a:pt x="12395" y="2602"/>
                  </a:cubicBezTo>
                  <a:cubicBezTo>
                    <a:pt x="12967" y="2739"/>
                    <a:pt x="13552" y="3024"/>
                    <a:pt x="13784" y="3556"/>
                  </a:cubicBezTo>
                  <a:cubicBezTo>
                    <a:pt x="12476" y="3188"/>
                    <a:pt x="11100" y="3011"/>
                    <a:pt x="9738" y="3011"/>
                  </a:cubicBezTo>
                  <a:cubicBezTo>
                    <a:pt x="6838" y="3011"/>
                    <a:pt x="3923" y="3828"/>
                    <a:pt x="1472" y="5408"/>
                  </a:cubicBezTo>
                  <a:cubicBezTo>
                    <a:pt x="994" y="5708"/>
                    <a:pt x="477" y="6089"/>
                    <a:pt x="177" y="6579"/>
                  </a:cubicBezTo>
                  <a:cubicBezTo>
                    <a:pt x="123" y="6674"/>
                    <a:pt x="82" y="6756"/>
                    <a:pt x="55" y="6838"/>
                  </a:cubicBezTo>
                  <a:cubicBezTo>
                    <a:pt x="55" y="6892"/>
                    <a:pt x="55" y="6947"/>
                    <a:pt x="41" y="7001"/>
                  </a:cubicBezTo>
                  <a:cubicBezTo>
                    <a:pt x="28" y="7246"/>
                    <a:pt x="28" y="7505"/>
                    <a:pt x="14" y="7764"/>
                  </a:cubicBezTo>
                  <a:cubicBezTo>
                    <a:pt x="14" y="7778"/>
                    <a:pt x="1" y="7791"/>
                    <a:pt x="1" y="7805"/>
                  </a:cubicBezTo>
                  <a:lnTo>
                    <a:pt x="1" y="7900"/>
                  </a:lnTo>
                  <a:cubicBezTo>
                    <a:pt x="573" y="6375"/>
                    <a:pt x="2874" y="5748"/>
                    <a:pt x="4290" y="5381"/>
                  </a:cubicBezTo>
                  <a:cubicBezTo>
                    <a:pt x="5803" y="4999"/>
                    <a:pt x="7383" y="4891"/>
                    <a:pt x="8962" y="4891"/>
                  </a:cubicBezTo>
                  <a:lnTo>
                    <a:pt x="9807" y="4891"/>
                  </a:lnTo>
                  <a:cubicBezTo>
                    <a:pt x="11278" y="4931"/>
                    <a:pt x="12776" y="5040"/>
                    <a:pt x="14220" y="5381"/>
                  </a:cubicBezTo>
                  <a:cubicBezTo>
                    <a:pt x="15458" y="5680"/>
                    <a:pt x="17107" y="6129"/>
                    <a:pt x="18046" y="7055"/>
                  </a:cubicBezTo>
                  <a:cubicBezTo>
                    <a:pt x="18033" y="6892"/>
                    <a:pt x="18033" y="6729"/>
                    <a:pt x="18019" y="6579"/>
                  </a:cubicBezTo>
                  <a:cubicBezTo>
                    <a:pt x="17979" y="5490"/>
                    <a:pt x="17937" y="4400"/>
                    <a:pt x="17883" y="3311"/>
                  </a:cubicBezTo>
                  <a:cubicBezTo>
                    <a:pt x="17883" y="3160"/>
                    <a:pt x="17870" y="2997"/>
                    <a:pt x="17801" y="2848"/>
                  </a:cubicBezTo>
                  <a:cubicBezTo>
                    <a:pt x="17733" y="2684"/>
                    <a:pt x="17583" y="2548"/>
                    <a:pt x="17434" y="2439"/>
                  </a:cubicBezTo>
                  <a:cubicBezTo>
                    <a:pt x="15159" y="682"/>
                    <a:pt x="11890" y="1"/>
                    <a:pt x="9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5591628" y="1811209"/>
              <a:ext cx="87221" cy="52042"/>
            </a:xfrm>
            <a:custGeom>
              <a:rect b="b" l="l" r="r" t="t"/>
              <a:pathLst>
                <a:path extrusionOk="0" h="2861" w="4795">
                  <a:moveTo>
                    <a:pt x="4794" y="1"/>
                  </a:moveTo>
                  <a:lnTo>
                    <a:pt x="4794" y="1"/>
                  </a:lnTo>
                  <a:cubicBezTo>
                    <a:pt x="4658" y="97"/>
                    <a:pt x="4508" y="178"/>
                    <a:pt x="4371" y="273"/>
                  </a:cubicBezTo>
                  <a:cubicBezTo>
                    <a:pt x="4235" y="369"/>
                    <a:pt x="4099" y="464"/>
                    <a:pt x="3950" y="560"/>
                  </a:cubicBezTo>
                  <a:cubicBezTo>
                    <a:pt x="3677" y="750"/>
                    <a:pt x="3418" y="954"/>
                    <a:pt x="3160" y="1159"/>
                  </a:cubicBezTo>
                  <a:cubicBezTo>
                    <a:pt x="2887" y="1363"/>
                    <a:pt x="2642" y="1568"/>
                    <a:pt x="2383" y="1785"/>
                  </a:cubicBezTo>
                  <a:cubicBezTo>
                    <a:pt x="2163" y="1972"/>
                    <a:pt x="1952" y="2158"/>
                    <a:pt x="1742" y="2352"/>
                  </a:cubicBezTo>
                  <a:lnTo>
                    <a:pt x="1742" y="2352"/>
                  </a:lnTo>
                  <a:lnTo>
                    <a:pt x="1430" y="2153"/>
                  </a:lnTo>
                  <a:lnTo>
                    <a:pt x="1308" y="2085"/>
                  </a:lnTo>
                  <a:lnTo>
                    <a:pt x="1199" y="2016"/>
                  </a:lnTo>
                  <a:cubicBezTo>
                    <a:pt x="1117" y="1976"/>
                    <a:pt x="1035" y="1935"/>
                    <a:pt x="967" y="1894"/>
                  </a:cubicBezTo>
                  <a:cubicBezTo>
                    <a:pt x="803" y="1799"/>
                    <a:pt x="654" y="1717"/>
                    <a:pt x="490" y="1635"/>
                  </a:cubicBezTo>
                  <a:cubicBezTo>
                    <a:pt x="327" y="1553"/>
                    <a:pt x="164" y="1472"/>
                    <a:pt x="0" y="1404"/>
                  </a:cubicBezTo>
                  <a:lnTo>
                    <a:pt x="0" y="1404"/>
                  </a:lnTo>
                  <a:cubicBezTo>
                    <a:pt x="122" y="1526"/>
                    <a:pt x="258" y="1649"/>
                    <a:pt x="395" y="1771"/>
                  </a:cubicBezTo>
                  <a:cubicBezTo>
                    <a:pt x="531" y="1894"/>
                    <a:pt x="667" y="2003"/>
                    <a:pt x="803" y="2112"/>
                  </a:cubicBezTo>
                  <a:cubicBezTo>
                    <a:pt x="872" y="2180"/>
                    <a:pt x="939" y="2234"/>
                    <a:pt x="1021" y="2289"/>
                  </a:cubicBezTo>
                  <a:lnTo>
                    <a:pt x="1117" y="2371"/>
                  </a:lnTo>
                  <a:lnTo>
                    <a:pt x="1226" y="2452"/>
                  </a:lnTo>
                  <a:cubicBezTo>
                    <a:pt x="1362" y="2561"/>
                    <a:pt x="1511" y="2670"/>
                    <a:pt x="1648" y="2766"/>
                  </a:cubicBezTo>
                  <a:lnTo>
                    <a:pt x="1771" y="2861"/>
                  </a:lnTo>
                  <a:lnTo>
                    <a:pt x="1893" y="2752"/>
                  </a:lnTo>
                  <a:cubicBezTo>
                    <a:pt x="2165" y="2548"/>
                    <a:pt x="2410" y="2343"/>
                    <a:pt x="2670" y="2125"/>
                  </a:cubicBezTo>
                  <a:cubicBezTo>
                    <a:pt x="2915" y="1908"/>
                    <a:pt x="3173" y="1690"/>
                    <a:pt x="3418" y="1459"/>
                  </a:cubicBezTo>
                  <a:cubicBezTo>
                    <a:pt x="3650" y="1227"/>
                    <a:pt x="3895" y="996"/>
                    <a:pt x="4126" y="750"/>
                  </a:cubicBezTo>
                  <a:cubicBezTo>
                    <a:pt x="4249" y="641"/>
                    <a:pt x="4358" y="518"/>
                    <a:pt x="4467" y="396"/>
                  </a:cubicBezTo>
                  <a:cubicBezTo>
                    <a:pt x="4576" y="260"/>
                    <a:pt x="4698" y="137"/>
                    <a:pt x="479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6460946" y="1742342"/>
              <a:ext cx="87476" cy="53297"/>
            </a:xfrm>
            <a:custGeom>
              <a:rect b="b" l="l" r="r" t="t"/>
              <a:pathLst>
                <a:path extrusionOk="0" h="2930" w="4809">
                  <a:moveTo>
                    <a:pt x="4808" y="1"/>
                  </a:moveTo>
                  <a:lnTo>
                    <a:pt x="4808" y="1"/>
                  </a:lnTo>
                  <a:cubicBezTo>
                    <a:pt x="4658" y="69"/>
                    <a:pt x="4509" y="164"/>
                    <a:pt x="4358" y="246"/>
                  </a:cubicBezTo>
                  <a:cubicBezTo>
                    <a:pt x="4222" y="342"/>
                    <a:pt x="4073" y="423"/>
                    <a:pt x="3937" y="518"/>
                  </a:cubicBezTo>
                  <a:cubicBezTo>
                    <a:pt x="3664" y="709"/>
                    <a:pt x="3392" y="899"/>
                    <a:pt x="3120" y="1104"/>
                  </a:cubicBezTo>
                  <a:cubicBezTo>
                    <a:pt x="2860" y="1308"/>
                    <a:pt x="2602" y="1513"/>
                    <a:pt x="2343" y="1731"/>
                  </a:cubicBezTo>
                  <a:lnTo>
                    <a:pt x="1975" y="2058"/>
                  </a:lnTo>
                  <a:cubicBezTo>
                    <a:pt x="1896" y="2128"/>
                    <a:pt x="1818" y="2198"/>
                    <a:pt x="1739" y="2271"/>
                  </a:cubicBezTo>
                  <a:lnTo>
                    <a:pt x="1739" y="2271"/>
                  </a:lnTo>
                  <a:cubicBezTo>
                    <a:pt x="1495" y="2123"/>
                    <a:pt x="1245" y="1983"/>
                    <a:pt x="995" y="1853"/>
                  </a:cubicBezTo>
                  <a:lnTo>
                    <a:pt x="505" y="1608"/>
                  </a:lnTo>
                  <a:cubicBezTo>
                    <a:pt x="341" y="1526"/>
                    <a:pt x="178" y="1458"/>
                    <a:pt x="0" y="1390"/>
                  </a:cubicBezTo>
                  <a:lnTo>
                    <a:pt x="0" y="1390"/>
                  </a:lnTo>
                  <a:cubicBezTo>
                    <a:pt x="123" y="1526"/>
                    <a:pt x="259" y="1662"/>
                    <a:pt x="396" y="1785"/>
                  </a:cubicBezTo>
                  <a:cubicBezTo>
                    <a:pt x="518" y="1907"/>
                    <a:pt x="654" y="2030"/>
                    <a:pt x="790" y="2139"/>
                  </a:cubicBezTo>
                  <a:cubicBezTo>
                    <a:pt x="1062" y="2370"/>
                    <a:pt x="1349" y="2602"/>
                    <a:pt x="1621" y="2806"/>
                  </a:cubicBezTo>
                  <a:lnTo>
                    <a:pt x="1771" y="2929"/>
                  </a:lnTo>
                  <a:lnTo>
                    <a:pt x="1948" y="2793"/>
                  </a:lnTo>
                  <a:cubicBezTo>
                    <a:pt x="2070" y="2697"/>
                    <a:pt x="2206" y="2588"/>
                    <a:pt x="2330" y="2479"/>
                  </a:cubicBezTo>
                  <a:cubicBezTo>
                    <a:pt x="2466" y="2384"/>
                    <a:pt x="2588" y="2276"/>
                    <a:pt x="2711" y="2167"/>
                  </a:cubicBezTo>
                  <a:cubicBezTo>
                    <a:pt x="2969" y="1949"/>
                    <a:pt x="3214" y="1717"/>
                    <a:pt x="3459" y="1486"/>
                  </a:cubicBezTo>
                  <a:cubicBezTo>
                    <a:pt x="3692" y="1268"/>
                    <a:pt x="3937" y="1023"/>
                    <a:pt x="4155" y="777"/>
                  </a:cubicBezTo>
                  <a:cubicBezTo>
                    <a:pt x="4277" y="654"/>
                    <a:pt x="4386" y="532"/>
                    <a:pt x="4495" y="396"/>
                  </a:cubicBezTo>
                  <a:cubicBezTo>
                    <a:pt x="4604" y="273"/>
                    <a:pt x="4713" y="137"/>
                    <a:pt x="4808" y="1"/>
                  </a:cubicBezTo>
                  <a:close/>
                </a:path>
              </a:pathLst>
            </a:custGeom>
            <a:solidFill>
              <a:srgbClr val="A54675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7676621" y="1779013"/>
              <a:ext cx="87458" cy="51314"/>
            </a:xfrm>
            <a:custGeom>
              <a:rect b="b" l="l" r="r" t="t"/>
              <a:pathLst>
                <a:path extrusionOk="0" h="2821" w="4808">
                  <a:moveTo>
                    <a:pt x="4808" y="0"/>
                  </a:moveTo>
                  <a:lnTo>
                    <a:pt x="4808" y="0"/>
                  </a:lnTo>
                  <a:cubicBezTo>
                    <a:pt x="4658" y="96"/>
                    <a:pt x="4522" y="191"/>
                    <a:pt x="4386" y="273"/>
                  </a:cubicBezTo>
                  <a:cubicBezTo>
                    <a:pt x="4250" y="368"/>
                    <a:pt x="4114" y="463"/>
                    <a:pt x="3977" y="572"/>
                  </a:cubicBezTo>
                  <a:cubicBezTo>
                    <a:pt x="3705" y="763"/>
                    <a:pt x="3433" y="968"/>
                    <a:pt x="3173" y="1172"/>
                  </a:cubicBezTo>
                  <a:cubicBezTo>
                    <a:pt x="3106" y="1226"/>
                    <a:pt x="3051" y="1280"/>
                    <a:pt x="2983" y="1335"/>
                  </a:cubicBezTo>
                  <a:cubicBezTo>
                    <a:pt x="2915" y="1376"/>
                    <a:pt x="2846" y="1431"/>
                    <a:pt x="2792" y="1485"/>
                  </a:cubicBezTo>
                  <a:cubicBezTo>
                    <a:pt x="2656" y="1594"/>
                    <a:pt x="2534" y="1703"/>
                    <a:pt x="2411" y="1812"/>
                  </a:cubicBezTo>
                  <a:cubicBezTo>
                    <a:pt x="2180" y="1989"/>
                    <a:pt x="1962" y="2179"/>
                    <a:pt x="1757" y="2384"/>
                  </a:cubicBezTo>
                  <a:cubicBezTo>
                    <a:pt x="1717" y="2357"/>
                    <a:pt x="1675" y="2330"/>
                    <a:pt x="1648" y="2316"/>
                  </a:cubicBezTo>
                  <a:cubicBezTo>
                    <a:pt x="1566" y="2261"/>
                    <a:pt x="1499" y="2221"/>
                    <a:pt x="1417" y="2179"/>
                  </a:cubicBezTo>
                  <a:lnTo>
                    <a:pt x="1308" y="2112"/>
                  </a:lnTo>
                  <a:lnTo>
                    <a:pt x="1185" y="2043"/>
                  </a:lnTo>
                  <a:cubicBezTo>
                    <a:pt x="1117" y="1989"/>
                    <a:pt x="1036" y="1948"/>
                    <a:pt x="954" y="1907"/>
                  </a:cubicBezTo>
                  <a:cubicBezTo>
                    <a:pt x="804" y="1812"/>
                    <a:pt x="640" y="1730"/>
                    <a:pt x="491" y="1649"/>
                  </a:cubicBezTo>
                  <a:cubicBezTo>
                    <a:pt x="327" y="1567"/>
                    <a:pt x="164" y="1471"/>
                    <a:pt x="1" y="1404"/>
                  </a:cubicBezTo>
                  <a:lnTo>
                    <a:pt x="1" y="1404"/>
                  </a:lnTo>
                  <a:cubicBezTo>
                    <a:pt x="137" y="1526"/>
                    <a:pt x="273" y="1649"/>
                    <a:pt x="409" y="1758"/>
                  </a:cubicBezTo>
                  <a:cubicBezTo>
                    <a:pt x="545" y="1880"/>
                    <a:pt x="681" y="1989"/>
                    <a:pt x="818" y="2098"/>
                  </a:cubicBezTo>
                  <a:cubicBezTo>
                    <a:pt x="885" y="2152"/>
                    <a:pt x="967" y="2207"/>
                    <a:pt x="1036" y="2261"/>
                  </a:cubicBezTo>
                  <a:lnTo>
                    <a:pt x="1130" y="2357"/>
                  </a:lnTo>
                  <a:lnTo>
                    <a:pt x="1239" y="2425"/>
                  </a:lnTo>
                  <a:cubicBezTo>
                    <a:pt x="1308" y="2479"/>
                    <a:pt x="1390" y="2533"/>
                    <a:pt x="1457" y="2588"/>
                  </a:cubicBezTo>
                  <a:cubicBezTo>
                    <a:pt x="1526" y="2642"/>
                    <a:pt x="1593" y="2697"/>
                    <a:pt x="1675" y="2751"/>
                  </a:cubicBezTo>
                  <a:lnTo>
                    <a:pt x="1784" y="2820"/>
                  </a:lnTo>
                  <a:lnTo>
                    <a:pt x="1893" y="2738"/>
                  </a:lnTo>
                  <a:cubicBezTo>
                    <a:pt x="2152" y="2533"/>
                    <a:pt x="2411" y="2316"/>
                    <a:pt x="2656" y="2098"/>
                  </a:cubicBezTo>
                  <a:cubicBezTo>
                    <a:pt x="2779" y="1989"/>
                    <a:pt x="2901" y="1880"/>
                    <a:pt x="3037" y="1771"/>
                  </a:cubicBezTo>
                  <a:cubicBezTo>
                    <a:pt x="3092" y="1716"/>
                    <a:pt x="3160" y="1662"/>
                    <a:pt x="3215" y="1607"/>
                  </a:cubicBezTo>
                  <a:cubicBezTo>
                    <a:pt x="3282" y="1553"/>
                    <a:pt x="3337" y="1498"/>
                    <a:pt x="3405" y="1431"/>
                  </a:cubicBezTo>
                  <a:cubicBezTo>
                    <a:pt x="3651" y="1213"/>
                    <a:pt x="3882" y="981"/>
                    <a:pt x="4127" y="750"/>
                  </a:cubicBezTo>
                  <a:cubicBezTo>
                    <a:pt x="4236" y="627"/>
                    <a:pt x="4359" y="505"/>
                    <a:pt x="4468" y="382"/>
                  </a:cubicBezTo>
                  <a:cubicBezTo>
                    <a:pt x="4577" y="260"/>
                    <a:pt x="4699" y="136"/>
                    <a:pt x="480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7707578" y="1727226"/>
              <a:ext cx="9695" cy="46585"/>
            </a:xfrm>
            <a:custGeom>
              <a:rect b="b" l="l" r="r" t="t"/>
              <a:pathLst>
                <a:path extrusionOk="0" h="2561" w="533">
                  <a:moveTo>
                    <a:pt x="1" y="0"/>
                  </a:moveTo>
                  <a:cubicBezTo>
                    <a:pt x="1" y="68"/>
                    <a:pt x="15" y="122"/>
                    <a:pt x="15" y="177"/>
                  </a:cubicBezTo>
                  <a:cubicBezTo>
                    <a:pt x="28" y="231"/>
                    <a:pt x="28" y="286"/>
                    <a:pt x="28" y="340"/>
                  </a:cubicBezTo>
                  <a:cubicBezTo>
                    <a:pt x="42" y="395"/>
                    <a:pt x="42" y="449"/>
                    <a:pt x="42" y="504"/>
                  </a:cubicBezTo>
                  <a:cubicBezTo>
                    <a:pt x="42" y="558"/>
                    <a:pt x="55" y="600"/>
                    <a:pt x="55" y="654"/>
                  </a:cubicBezTo>
                  <a:cubicBezTo>
                    <a:pt x="69" y="858"/>
                    <a:pt x="69" y="1063"/>
                    <a:pt x="83" y="1267"/>
                  </a:cubicBezTo>
                  <a:cubicBezTo>
                    <a:pt x="83" y="1471"/>
                    <a:pt x="97" y="1689"/>
                    <a:pt x="110" y="1907"/>
                  </a:cubicBezTo>
                  <a:cubicBezTo>
                    <a:pt x="110" y="1962"/>
                    <a:pt x="110" y="2016"/>
                    <a:pt x="124" y="2056"/>
                  </a:cubicBezTo>
                  <a:cubicBezTo>
                    <a:pt x="124" y="2111"/>
                    <a:pt x="124" y="2165"/>
                    <a:pt x="137" y="2234"/>
                  </a:cubicBezTo>
                  <a:cubicBezTo>
                    <a:pt x="151" y="2343"/>
                    <a:pt x="164" y="2452"/>
                    <a:pt x="206" y="2561"/>
                  </a:cubicBezTo>
                  <a:lnTo>
                    <a:pt x="219" y="2561"/>
                  </a:lnTo>
                  <a:cubicBezTo>
                    <a:pt x="260" y="2506"/>
                    <a:pt x="273" y="2465"/>
                    <a:pt x="300" y="2411"/>
                  </a:cubicBezTo>
                  <a:cubicBezTo>
                    <a:pt x="328" y="2356"/>
                    <a:pt x="342" y="2302"/>
                    <a:pt x="369" y="2247"/>
                  </a:cubicBezTo>
                  <a:cubicBezTo>
                    <a:pt x="382" y="2193"/>
                    <a:pt x="396" y="2138"/>
                    <a:pt x="409" y="2098"/>
                  </a:cubicBezTo>
                  <a:lnTo>
                    <a:pt x="451" y="1934"/>
                  </a:lnTo>
                  <a:cubicBezTo>
                    <a:pt x="505" y="1717"/>
                    <a:pt x="533" y="1484"/>
                    <a:pt x="518" y="1253"/>
                  </a:cubicBezTo>
                  <a:cubicBezTo>
                    <a:pt x="505" y="1036"/>
                    <a:pt x="478" y="803"/>
                    <a:pt x="396" y="586"/>
                  </a:cubicBezTo>
                  <a:lnTo>
                    <a:pt x="315" y="422"/>
                  </a:lnTo>
                  <a:cubicBezTo>
                    <a:pt x="287" y="368"/>
                    <a:pt x="260" y="313"/>
                    <a:pt x="233" y="273"/>
                  </a:cubicBezTo>
                  <a:cubicBezTo>
                    <a:pt x="206" y="218"/>
                    <a:pt x="164" y="177"/>
                    <a:pt x="124" y="137"/>
                  </a:cubicBezTo>
                  <a:cubicBezTo>
                    <a:pt x="97" y="82"/>
                    <a:pt x="42" y="41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3" name="Google Shape;1433;p52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4" name="Google Shape;1434;p52"/>
          <p:cNvSpPr/>
          <p:nvPr/>
        </p:nvSpPr>
        <p:spPr>
          <a:xfrm>
            <a:off x="907498" y="3216215"/>
            <a:ext cx="315266" cy="315316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5" name="Google Shape;1435;p52"/>
          <p:cNvGrpSpPr/>
          <p:nvPr/>
        </p:nvGrpSpPr>
        <p:grpSpPr>
          <a:xfrm>
            <a:off x="1459709" y="3216287"/>
            <a:ext cx="315302" cy="315312"/>
            <a:chOff x="812101" y="2571761"/>
            <a:chExt cx="417066" cy="417024"/>
          </a:xfrm>
        </p:grpSpPr>
        <p:sp>
          <p:nvSpPr>
            <p:cNvPr id="1436" name="Google Shape;1436;p52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2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0" name="Google Shape;1440;p52"/>
          <p:cNvGrpSpPr/>
          <p:nvPr/>
        </p:nvGrpSpPr>
        <p:grpSpPr>
          <a:xfrm>
            <a:off x="2011956" y="3216287"/>
            <a:ext cx="315270" cy="315312"/>
            <a:chOff x="1323129" y="2571761"/>
            <a:chExt cx="417024" cy="417024"/>
          </a:xfrm>
        </p:grpSpPr>
        <p:sp>
          <p:nvSpPr>
            <p:cNvPr id="1441" name="Google Shape;1441;p52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2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2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2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5" name="Google Shape;1445;p52"/>
          <p:cNvSpPr/>
          <p:nvPr/>
        </p:nvSpPr>
        <p:spPr>
          <a:xfrm>
            <a:off x="2564172" y="3244657"/>
            <a:ext cx="316828" cy="258429"/>
          </a:xfrm>
          <a:custGeom>
            <a:rect b="b" l="l" r="r" t="t"/>
            <a:pathLst>
              <a:path extrusionOk="0" h="16377" w="20081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6" name="Google Shape;1446;p52"/>
          <p:cNvGrpSpPr/>
          <p:nvPr/>
        </p:nvGrpSpPr>
        <p:grpSpPr>
          <a:xfrm>
            <a:off x="3117945" y="3219365"/>
            <a:ext cx="308938" cy="308938"/>
            <a:chOff x="2038375" y="3798025"/>
            <a:chExt cx="841792" cy="841792"/>
          </a:xfrm>
        </p:grpSpPr>
        <p:sp>
          <p:nvSpPr>
            <p:cNvPr id="1447" name="Google Shape;1447;p52"/>
            <p:cNvSpPr/>
            <p:nvPr/>
          </p:nvSpPr>
          <p:spPr>
            <a:xfrm>
              <a:off x="2186646" y="3907135"/>
              <a:ext cx="545341" cy="623694"/>
            </a:xfrm>
            <a:custGeom>
              <a:rect b="b" l="l" r="r" t="t"/>
              <a:pathLst>
                <a:path extrusionOk="0" h="208768" w="182541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2"/>
            <p:cNvSpPr/>
            <p:nvPr/>
          </p:nvSpPr>
          <p:spPr>
            <a:xfrm>
              <a:off x="2038375" y="3798025"/>
              <a:ext cx="841792" cy="841792"/>
            </a:xfrm>
            <a:custGeom>
              <a:rect b="b" l="l" r="r" t="t"/>
              <a:pathLst>
                <a:path extrusionOk="0" h="19982" w="19982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52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450" name="Google Shape;1450;p52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2"/>
            <p:cNvSpPr/>
            <p:nvPr/>
          </p:nvSpPr>
          <p:spPr>
            <a:xfrm>
              <a:off x="891425" y="4642050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2" name="Google Shape;1452;p52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52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52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52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6" name="Google Shape;1456;p52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457" name="Google Shape;1457;p52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8" name="Google Shape;1458;p52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TV Shows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9" name="Google Shape;1459;p52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Movies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0" name="Google Shape;1460;p52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News &amp; Popular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1" name="Google Shape;1461;p52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list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62" name="Google Shape;1462;p52"/>
          <p:cNvSpPr txBox="1"/>
          <p:nvPr/>
        </p:nvSpPr>
        <p:spPr>
          <a:xfrm>
            <a:off x="6115979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Watchlist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414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7"/>
          <p:cNvSpPr txBox="1"/>
          <p:nvPr>
            <p:ph idx="9" type="title"/>
          </p:nvPr>
        </p:nvSpPr>
        <p:spPr>
          <a:xfrm>
            <a:off x="667350" y="880125"/>
            <a:ext cx="16485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6" name="Google Shape;786;p37"/>
          <p:cNvSpPr txBox="1"/>
          <p:nvPr>
            <p:ph idx="13" type="title"/>
          </p:nvPr>
        </p:nvSpPr>
        <p:spPr>
          <a:xfrm>
            <a:off x="4411926" y="880125"/>
            <a:ext cx="16485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7" name="Google Shape;787;p37"/>
          <p:cNvSpPr txBox="1"/>
          <p:nvPr>
            <p:ph idx="14" type="title"/>
          </p:nvPr>
        </p:nvSpPr>
        <p:spPr>
          <a:xfrm>
            <a:off x="667350" y="2142851"/>
            <a:ext cx="16485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8" name="Google Shape;788;p37"/>
          <p:cNvSpPr txBox="1"/>
          <p:nvPr>
            <p:ph idx="15" type="title"/>
          </p:nvPr>
        </p:nvSpPr>
        <p:spPr>
          <a:xfrm>
            <a:off x="4411926" y="2142851"/>
            <a:ext cx="16485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9" name="Google Shape;789;p37"/>
          <p:cNvSpPr/>
          <p:nvPr/>
        </p:nvSpPr>
        <p:spPr>
          <a:xfrm>
            <a:off x="4842561" y="1037271"/>
            <a:ext cx="1071125" cy="8453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790" name="Google Shape;790;p37"/>
          <p:cNvSpPr/>
          <p:nvPr/>
        </p:nvSpPr>
        <p:spPr>
          <a:xfrm>
            <a:off x="4865544" y="2208400"/>
            <a:ext cx="1078072" cy="8453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791" name="Google Shape;791;p37"/>
          <p:cNvSpPr/>
          <p:nvPr/>
        </p:nvSpPr>
        <p:spPr>
          <a:xfrm>
            <a:off x="1235694" y="1046408"/>
            <a:ext cx="937958" cy="8453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92" name="Google Shape;792;p37"/>
          <p:cNvSpPr/>
          <p:nvPr/>
        </p:nvSpPr>
        <p:spPr>
          <a:xfrm>
            <a:off x="1194734" y="2193661"/>
            <a:ext cx="1078249" cy="8593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793" name="Google Shape;793;p37"/>
          <p:cNvSpPr txBox="1"/>
          <p:nvPr>
            <p:ph type="title"/>
          </p:nvPr>
        </p:nvSpPr>
        <p:spPr>
          <a:xfrm>
            <a:off x="2288407" y="879525"/>
            <a:ext cx="18138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Original Dataset</a:t>
            </a:r>
            <a:endParaRPr/>
          </a:p>
        </p:txBody>
      </p:sp>
      <p:sp>
        <p:nvSpPr>
          <p:cNvPr id="794" name="Google Shape;794;p37"/>
          <p:cNvSpPr txBox="1"/>
          <p:nvPr>
            <p:ph idx="1" type="subTitle"/>
          </p:nvPr>
        </p:nvSpPr>
        <p:spPr>
          <a:xfrm>
            <a:off x="2288360" y="1295981"/>
            <a:ext cx="15972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origin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size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format</a:t>
            </a:r>
            <a:endParaRPr/>
          </a:p>
        </p:txBody>
      </p:sp>
      <p:sp>
        <p:nvSpPr>
          <p:cNvPr id="795" name="Google Shape;795;p37"/>
          <p:cNvSpPr txBox="1"/>
          <p:nvPr>
            <p:ph idx="7" type="title"/>
          </p:nvPr>
        </p:nvSpPr>
        <p:spPr>
          <a:xfrm>
            <a:off x="6062166" y="2025520"/>
            <a:ext cx="18138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Processing</a:t>
            </a:r>
            <a:endParaRPr/>
          </a:p>
        </p:txBody>
      </p:sp>
      <p:sp>
        <p:nvSpPr>
          <p:cNvPr id="796" name="Google Shape;796;p37"/>
          <p:cNvSpPr txBox="1"/>
          <p:nvPr>
            <p:ph idx="8" type="subTitle"/>
          </p:nvPr>
        </p:nvSpPr>
        <p:spPr>
          <a:xfrm>
            <a:off x="6062119" y="2441976"/>
            <a:ext cx="15972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Cleaning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Scraping</a:t>
            </a:r>
            <a:endParaRPr/>
          </a:p>
        </p:txBody>
      </p:sp>
      <p:sp>
        <p:nvSpPr>
          <p:cNvPr id="797" name="Google Shape;797;p37"/>
          <p:cNvSpPr txBox="1"/>
          <p:nvPr>
            <p:ph idx="2" type="title"/>
          </p:nvPr>
        </p:nvSpPr>
        <p:spPr>
          <a:xfrm>
            <a:off x="598800" y="38112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TABLE OF CONTENTS</a:t>
            </a:r>
            <a:endParaRPr sz="3000"/>
          </a:p>
        </p:txBody>
      </p:sp>
      <p:sp>
        <p:nvSpPr>
          <p:cNvPr id="798" name="Google Shape;798;p37"/>
          <p:cNvSpPr txBox="1"/>
          <p:nvPr>
            <p:ph idx="3" type="title"/>
          </p:nvPr>
        </p:nvSpPr>
        <p:spPr>
          <a:xfrm>
            <a:off x="6032983" y="879525"/>
            <a:ext cx="18138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Pipeline Diagram</a:t>
            </a:r>
            <a:endParaRPr sz="1800"/>
          </a:p>
        </p:txBody>
      </p:sp>
      <p:sp>
        <p:nvSpPr>
          <p:cNvPr id="799" name="Google Shape;799;p37"/>
          <p:cNvSpPr txBox="1"/>
          <p:nvPr>
            <p:ph idx="4" type="subTitle"/>
          </p:nvPr>
        </p:nvSpPr>
        <p:spPr>
          <a:xfrm>
            <a:off x="6032925" y="1295975"/>
            <a:ext cx="25929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Data processing flow</a:t>
            </a:r>
            <a:endParaRPr/>
          </a:p>
        </p:txBody>
      </p:sp>
      <p:grpSp>
        <p:nvGrpSpPr>
          <p:cNvPr id="800" name="Google Shape;800;p37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01" name="Google Shape;801;p3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3" name="Google Shape;803;p37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7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7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7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7"/>
          <p:cNvSpPr txBox="1"/>
          <p:nvPr>
            <p:ph idx="5" type="title"/>
          </p:nvPr>
        </p:nvSpPr>
        <p:spPr>
          <a:xfrm>
            <a:off x="2317590" y="2025520"/>
            <a:ext cx="18138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UML Diagram</a:t>
            </a:r>
            <a:endParaRPr sz="1800"/>
          </a:p>
        </p:txBody>
      </p:sp>
      <p:sp>
        <p:nvSpPr>
          <p:cNvPr id="808" name="Google Shape;808;p37"/>
          <p:cNvSpPr txBox="1"/>
          <p:nvPr>
            <p:ph idx="6" type="subTitle"/>
          </p:nvPr>
        </p:nvSpPr>
        <p:spPr>
          <a:xfrm>
            <a:off x="2317550" y="2441975"/>
            <a:ext cx="24294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Conceptual model for the data domain</a:t>
            </a:r>
            <a:endParaRPr/>
          </a:p>
        </p:txBody>
      </p:sp>
      <p:sp>
        <p:nvSpPr>
          <p:cNvPr id="809" name="Google Shape;809;p37"/>
          <p:cNvSpPr txBox="1"/>
          <p:nvPr>
            <p:ph idx="14" type="title"/>
          </p:nvPr>
        </p:nvSpPr>
        <p:spPr>
          <a:xfrm>
            <a:off x="657750" y="3186251"/>
            <a:ext cx="16485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0" name="Google Shape;810;p37"/>
          <p:cNvSpPr txBox="1"/>
          <p:nvPr>
            <p:ph idx="15" type="title"/>
          </p:nvPr>
        </p:nvSpPr>
        <p:spPr>
          <a:xfrm>
            <a:off x="4446100" y="3171660"/>
            <a:ext cx="16485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1" name="Google Shape;811;p37"/>
          <p:cNvSpPr/>
          <p:nvPr/>
        </p:nvSpPr>
        <p:spPr>
          <a:xfrm>
            <a:off x="4870536" y="3353940"/>
            <a:ext cx="1076914" cy="8453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06</a:t>
            </a:r>
          </a:p>
        </p:txBody>
      </p:sp>
      <p:sp>
        <p:nvSpPr>
          <p:cNvPr id="812" name="Google Shape;812;p37"/>
          <p:cNvSpPr/>
          <p:nvPr/>
        </p:nvSpPr>
        <p:spPr>
          <a:xfrm>
            <a:off x="1199726" y="3339202"/>
            <a:ext cx="1084134" cy="8593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05</a:t>
            </a:r>
          </a:p>
        </p:txBody>
      </p:sp>
      <p:sp>
        <p:nvSpPr>
          <p:cNvPr id="813" name="Google Shape;813;p37"/>
          <p:cNvSpPr txBox="1"/>
          <p:nvPr>
            <p:ph idx="7" type="title"/>
          </p:nvPr>
        </p:nvSpPr>
        <p:spPr>
          <a:xfrm>
            <a:off x="6067150" y="3171050"/>
            <a:ext cx="28833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Future Work &amp; Improvements</a:t>
            </a:r>
            <a:endParaRPr/>
          </a:p>
        </p:txBody>
      </p:sp>
      <p:sp>
        <p:nvSpPr>
          <p:cNvPr id="814" name="Google Shape;814;p37"/>
          <p:cNvSpPr txBox="1"/>
          <p:nvPr>
            <p:ph idx="8" type="subTitle"/>
          </p:nvPr>
        </p:nvSpPr>
        <p:spPr>
          <a:xfrm>
            <a:off x="6067096" y="3587525"/>
            <a:ext cx="21855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Search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Database storage</a:t>
            </a:r>
            <a:endParaRPr/>
          </a:p>
        </p:txBody>
      </p:sp>
      <p:sp>
        <p:nvSpPr>
          <p:cNvPr id="815" name="Google Shape;815;p37"/>
          <p:cNvSpPr txBox="1"/>
          <p:nvPr>
            <p:ph idx="5" type="title"/>
          </p:nvPr>
        </p:nvSpPr>
        <p:spPr>
          <a:xfrm>
            <a:off x="2322575" y="3171050"/>
            <a:ext cx="2520000" cy="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Data Exploration</a:t>
            </a:r>
            <a:endParaRPr sz="1800"/>
          </a:p>
        </p:txBody>
      </p:sp>
      <p:sp>
        <p:nvSpPr>
          <p:cNvPr id="816" name="Google Shape;816;p37"/>
          <p:cNvSpPr txBox="1"/>
          <p:nvPr>
            <p:ph idx="6" type="subTitle"/>
          </p:nvPr>
        </p:nvSpPr>
        <p:spPr>
          <a:xfrm>
            <a:off x="2322524" y="3587525"/>
            <a:ext cx="19299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Statistics Table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Charts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8"/>
          <p:cNvSpPr txBox="1"/>
          <p:nvPr>
            <p:ph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2" name="Google Shape;822;p38"/>
          <p:cNvSpPr/>
          <p:nvPr/>
        </p:nvSpPr>
        <p:spPr>
          <a:xfrm>
            <a:off x="1305362" y="1627249"/>
            <a:ext cx="1926800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823" name="Google Shape;823;p38"/>
          <p:cNvSpPr txBox="1"/>
          <p:nvPr>
            <p:ph type="title"/>
          </p:nvPr>
        </p:nvSpPr>
        <p:spPr>
          <a:xfrm>
            <a:off x="3660400" y="1916900"/>
            <a:ext cx="5483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200"/>
              <a:t>Original </a:t>
            </a:r>
            <a:r>
              <a:rPr lang="pt-PT" sz="6200">
                <a:solidFill>
                  <a:schemeClr val="lt1"/>
                </a:solidFill>
              </a:rPr>
              <a:t>Dataset</a:t>
            </a:r>
            <a:endParaRPr sz="6200">
              <a:solidFill>
                <a:schemeClr val="lt1"/>
              </a:solidFill>
            </a:endParaRPr>
          </a:p>
        </p:txBody>
      </p:sp>
      <p:sp>
        <p:nvSpPr>
          <p:cNvPr id="824" name="Google Shape;824;p38"/>
          <p:cNvSpPr txBox="1"/>
          <p:nvPr>
            <p:ph idx="1" type="subTitle"/>
          </p:nvPr>
        </p:nvSpPr>
        <p:spPr>
          <a:xfrm>
            <a:off x="4416700" y="2758700"/>
            <a:ext cx="3971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Netflix dataset characterisation</a:t>
            </a:r>
            <a:endParaRPr/>
          </a:p>
        </p:txBody>
      </p:sp>
      <p:grpSp>
        <p:nvGrpSpPr>
          <p:cNvPr id="825" name="Google Shape;825;p38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26" name="Google Shape;826;p3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891425" y="4642050"/>
              <a:ext cx="5103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38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9" name="Google Shape;829;p38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8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8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8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3" name="Google Shape;833;p38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834" name="Google Shape;834;p38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5" name="Google Shape;835;p38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TV Shows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6" name="Google Shape;836;p38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Movies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7" name="Google Shape;837;p38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News &amp; Popular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8" name="Google Shape;838;p38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list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39" name="Google Shape;839;p38"/>
          <p:cNvSpPr txBox="1"/>
          <p:nvPr/>
        </p:nvSpPr>
        <p:spPr>
          <a:xfrm>
            <a:off x="6115979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Watchlist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9"/>
          <p:cNvSpPr/>
          <p:nvPr/>
        </p:nvSpPr>
        <p:spPr>
          <a:xfrm>
            <a:off x="4601925" y="1414500"/>
            <a:ext cx="3823800" cy="2608500"/>
          </a:xfrm>
          <a:prstGeom prst="roundRect">
            <a:avLst>
              <a:gd fmla="val 923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9"/>
          <p:cNvSpPr txBox="1"/>
          <p:nvPr>
            <p:ph type="title"/>
          </p:nvPr>
        </p:nvSpPr>
        <p:spPr>
          <a:xfrm>
            <a:off x="602575" y="734700"/>
            <a:ext cx="32568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ORIGINAL DATASET</a:t>
            </a:r>
            <a:endParaRPr/>
          </a:p>
        </p:txBody>
      </p:sp>
      <p:sp>
        <p:nvSpPr>
          <p:cNvPr id="846" name="Google Shape;846;p39"/>
          <p:cNvSpPr txBox="1"/>
          <p:nvPr>
            <p:ph idx="1" type="subTitle"/>
          </p:nvPr>
        </p:nvSpPr>
        <p:spPr>
          <a:xfrm>
            <a:off x="602575" y="1434750"/>
            <a:ext cx="3674100" cy="25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7008 rows and 19 columns</a:t>
            </a:r>
            <a:endParaRPr/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6.29 Mb of space</a:t>
            </a:r>
            <a:endParaRPr sz="1500">
              <a:solidFill>
                <a:srgbClr val="5F636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Missing or Invalid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6216 </a:t>
            </a:r>
            <a:r>
              <a:rPr lang="pt-PT"/>
              <a:t>rows and 17 columns</a:t>
            </a:r>
            <a:endParaRPr/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6.02 Mb of space</a:t>
            </a:r>
            <a:endParaRPr/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/>
              <a:t>Fixed and complete dataset</a:t>
            </a:r>
            <a:endParaRPr/>
          </a:p>
        </p:txBody>
      </p:sp>
      <p:pic>
        <p:nvPicPr>
          <p:cNvPr id="847" name="Google Shape;847;p39"/>
          <p:cNvPicPr preferRelativeResize="0"/>
          <p:nvPr/>
        </p:nvPicPr>
        <p:blipFill rotWithShape="1">
          <a:blip r:embed="rId3">
            <a:alphaModFix/>
          </a:blip>
          <a:srcRect b="8347" l="18537" r="11084" t="8339"/>
          <a:stretch/>
        </p:blipFill>
        <p:spPr>
          <a:xfrm>
            <a:off x="4676775" y="1495500"/>
            <a:ext cx="3674100" cy="2446500"/>
          </a:xfrm>
          <a:prstGeom prst="roundRect">
            <a:avLst>
              <a:gd fmla="val 6998" name="adj"/>
            </a:avLst>
          </a:prstGeom>
          <a:noFill/>
          <a:ln>
            <a:noFill/>
          </a:ln>
        </p:spPr>
      </p:pic>
      <p:grpSp>
        <p:nvGrpSpPr>
          <p:cNvPr id="848" name="Google Shape;848;p3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49" name="Google Shape;849;p3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891425" y="4642050"/>
              <a:ext cx="11754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39">
            <a:hlinkClick action="ppaction://hlinksldjump" r:id="rId4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2" name="Google Shape;852;p39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9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9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9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6" name="Google Shape;856;p39"/>
          <p:cNvPicPr preferRelativeResize="0"/>
          <p:nvPr/>
        </p:nvPicPr>
        <p:blipFill rotWithShape="1">
          <a:blip r:embed="rId5">
            <a:alphaModFix/>
          </a:blip>
          <a:srcRect b="29740" l="0" r="46030" t="0"/>
          <a:stretch/>
        </p:blipFill>
        <p:spPr>
          <a:xfrm>
            <a:off x="4676775" y="1495500"/>
            <a:ext cx="3674100" cy="2446500"/>
          </a:xfrm>
          <a:prstGeom prst="roundRect">
            <a:avLst>
              <a:gd fmla="val 8329" name="adj"/>
            </a:avLst>
          </a:prstGeom>
          <a:noFill/>
          <a:ln>
            <a:noFill/>
          </a:ln>
        </p:spPr>
      </p:pic>
      <p:sp>
        <p:nvSpPr>
          <p:cNvPr id="857" name="Google Shape;857;p39"/>
          <p:cNvSpPr txBox="1"/>
          <p:nvPr>
            <p:ph type="title"/>
          </p:nvPr>
        </p:nvSpPr>
        <p:spPr>
          <a:xfrm>
            <a:off x="811225" y="2482950"/>
            <a:ext cx="32568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FINAL</a:t>
            </a:r>
            <a:r>
              <a:rPr lang="pt-PT"/>
              <a:t> DATASET</a:t>
            </a:r>
            <a:endParaRPr/>
          </a:p>
        </p:txBody>
      </p:sp>
      <p:grpSp>
        <p:nvGrpSpPr>
          <p:cNvPr id="858" name="Google Shape;858;p39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859" name="Google Shape;859;p39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0" name="Google Shape;860;p39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TV Shows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1" name="Google Shape;861;p39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Movies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2" name="Google Shape;862;p39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News &amp; Popular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3" name="Google Shape;863;p39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list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4" name="Google Shape;864;p39"/>
          <p:cNvSpPr txBox="1"/>
          <p:nvPr/>
        </p:nvSpPr>
        <p:spPr>
          <a:xfrm>
            <a:off x="6115979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Watchlist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0"/>
          <p:cNvSpPr txBox="1"/>
          <p:nvPr>
            <p:ph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40"/>
          <p:cNvSpPr txBox="1"/>
          <p:nvPr>
            <p:ph type="title"/>
          </p:nvPr>
        </p:nvSpPr>
        <p:spPr>
          <a:xfrm>
            <a:off x="3733750" y="1943750"/>
            <a:ext cx="5334900" cy="10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900"/>
              <a:t>Pipeline</a:t>
            </a:r>
            <a:r>
              <a:rPr lang="pt-PT" sz="5900"/>
              <a:t> </a:t>
            </a:r>
            <a:r>
              <a:rPr lang="pt-PT" sz="5900">
                <a:solidFill>
                  <a:schemeClr val="lt1"/>
                </a:solidFill>
              </a:rPr>
              <a:t>Diagram</a:t>
            </a:r>
            <a:endParaRPr sz="5900">
              <a:solidFill>
                <a:schemeClr val="lt1"/>
              </a:solidFill>
            </a:endParaRPr>
          </a:p>
        </p:txBody>
      </p:sp>
      <p:sp>
        <p:nvSpPr>
          <p:cNvPr id="871" name="Google Shape;871;p40"/>
          <p:cNvSpPr txBox="1"/>
          <p:nvPr>
            <p:ph idx="1" type="subTitle"/>
          </p:nvPr>
        </p:nvSpPr>
        <p:spPr>
          <a:xfrm>
            <a:off x="4415650" y="2819450"/>
            <a:ext cx="3971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Processing flow</a:t>
            </a:r>
            <a:endParaRPr sz="1600"/>
          </a:p>
        </p:txBody>
      </p:sp>
      <p:grpSp>
        <p:nvGrpSpPr>
          <p:cNvPr id="872" name="Google Shape;872;p40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73" name="Google Shape;873;p4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891425" y="4642050"/>
              <a:ext cx="20898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40"/>
          <p:cNvSpPr/>
          <p:nvPr/>
        </p:nvSpPr>
        <p:spPr>
          <a:xfrm>
            <a:off x="1305362" y="1627249"/>
            <a:ext cx="2200358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876" name="Google Shape;876;p40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7" name="Google Shape;877;p40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0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0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0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1" name="Google Shape;881;p40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882" name="Google Shape;882;p40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3" name="Google Shape;883;p40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TV Shows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4" name="Google Shape;884;p40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Movies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5" name="Google Shape;885;p40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News &amp; Popular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6" name="Google Shape;886;p40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list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7" name="Google Shape;887;p40"/>
          <p:cNvSpPr txBox="1"/>
          <p:nvPr/>
        </p:nvSpPr>
        <p:spPr>
          <a:xfrm>
            <a:off x="6115979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Watchlist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1"/>
          <p:cNvSpPr txBox="1"/>
          <p:nvPr>
            <p:ph type="title"/>
          </p:nvPr>
        </p:nvSpPr>
        <p:spPr>
          <a:xfrm>
            <a:off x="602575" y="734700"/>
            <a:ext cx="32568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PIPELINE DIAGRAM</a:t>
            </a:r>
            <a:endParaRPr/>
          </a:p>
        </p:txBody>
      </p:sp>
      <p:grpSp>
        <p:nvGrpSpPr>
          <p:cNvPr id="893" name="Google Shape;893;p41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94" name="Google Shape;894;p41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891425" y="4642050"/>
              <a:ext cx="25758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6" name="Google Shape;896;p41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7" name="Google Shape;897;p41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1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1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1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00" y="1629525"/>
            <a:ext cx="8473500" cy="2353800"/>
          </a:xfrm>
          <a:prstGeom prst="roundRect">
            <a:avLst>
              <a:gd fmla="val 9886" name="adj"/>
            </a:avLst>
          </a:prstGeom>
          <a:noFill/>
          <a:ln>
            <a:noFill/>
          </a:ln>
        </p:spPr>
      </p:pic>
      <p:grpSp>
        <p:nvGrpSpPr>
          <p:cNvPr id="902" name="Google Shape;902;p41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903" name="Google Shape;903;p41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41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TV Shows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41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Movies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6" name="Google Shape;906;p41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News &amp; Popular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41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list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8" name="Google Shape;908;p41"/>
          <p:cNvSpPr txBox="1"/>
          <p:nvPr/>
        </p:nvSpPr>
        <p:spPr>
          <a:xfrm>
            <a:off x="6115979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Watchlist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2"/>
          <p:cNvSpPr txBox="1"/>
          <p:nvPr>
            <p:ph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4" name="Google Shape;914;p42"/>
          <p:cNvSpPr txBox="1"/>
          <p:nvPr>
            <p:ph type="title"/>
          </p:nvPr>
        </p:nvSpPr>
        <p:spPr>
          <a:xfrm>
            <a:off x="3871375" y="1553950"/>
            <a:ext cx="4259100" cy="18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UML </a:t>
            </a:r>
            <a:r>
              <a:rPr lang="pt-PT">
                <a:solidFill>
                  <a:schemeClr val="lt1"/>
                </a:solidFill>
              </a:rPr>
              <a:t>Diagram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5" name="Google Shape;915;p42"/>
          <p:cNvSpPr txBox="1"/>
          <p:nvPr>
            <p:ph idx="1" type="subTitle"/>
          </p:nvPr>
        </p:nvSpPr>
        <p:spPr>
          <a:xfrm>
            <a:off x="3948476" y="2916250"/>
            <a:ext cx="4104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Conceptual model for the data domain</a:t>
            </a:r>
            <a:endParaRPr/>
          </a:p>
        </p:txBody>
      </p:sp>
      <p:grpSp>
        <p:nvGrpSpPr>
          <p:cNvPr id="916" name="Google Shape;916;p42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17" name="Google Shape;917;p42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891425" y="4642050"/>
              <a:ext cx="32235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9" name="Google Shape;919;p42"/>
          <p:cNvSpPr/>
          <p:nvPr/>
        </p:nvSpPr>
        <p:spPr>
          <a:xfrm>
            <a:off x="1305362" y="1627249"/>
            <a:ext cx="2178949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920" name="Google Shape;920;p42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1" name="Google Shape;921;p42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42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42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2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5" name="Google Shape;925;p42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926" name="Google Shape;926;p42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7" name="Google Shape;927;p42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TV Shows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42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Movies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9" name="Google Shape;929;p42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News &amp; Popular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0" name="Google Shape;930;p42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list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31" name="Google Shape;931;p42"/>
          <p:cNvSpPr txBox="1"/>
          <p:nvPr/>
        </p:nvSpPr>
        <p:spPr>
          <a:xfrm>
            <a:off x="6115979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Watchlist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3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UML Diagram</a:t>
            </a:r>
            <a:endParaRPr/>
          </a:p>
        </p:txBody>
      </p:sp>
      <p:sp>
        <p:nvSpPr>
          <p:cNvPr id="937" name="Google Shape;937;p43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38" name="Google Shape;938;p4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39" name="Google Shape;939;p4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891425" y="4642050"/>
              <a:ext cx="38043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1" name="Google Shape;941;p43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3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3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43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5" name="Google Shape;94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567" y="1410450"/>
            <a:ext cx="5694600" cy="2902800"/>
          </a:xfrm>
          <a:prstGeom prst="roundRect">
            <a:avLst>
              <a:gd fmla="val 8874" name="adj"/>
            </a:avLst>
          </a:prstGeom>
          <a:noFill/>
          <a:ln>
            <a:noFill/>
          </a:ln>
        </p:spPr>
      </p:pic>
      <p:grpSp>
        <p:nvGrpSpPr>
          <p:cNvPr id="946" name="Google Shape;946;p43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947" name="Google Shape;947;p43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8" name="Google Shape;948;p43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TV Shows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9" name="Google Shape;949;p43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Movies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0" name="Google Shape;950;p43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News &amp; Popular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1" name="Google Shape;951;p43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list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2" name="Google Shape;952;p43"/>
          <p:cNvSpPr txBox="1"/>
          <p:nvPr/>
        </p:nvSpPr>
        <p:spPr>
          <a:xfrm>
            <a:off x="6115979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Watchlist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4"/>
          <p:cNvSpPr txBox="1"/>
          <p:nvPr>
            <p:ph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8" name="Google Shape;958;p44"/>
          <p:cNvSpPr txBox="1"/>
          <p:nvPr>
            <p:ph type="title"/>
          </p:nvPr>
        </p:nvSpPr>
        <p:spPr>
          <a:xfrm>
            <a:off x="3743875" y="2069300"/>
            <a:ext cx="518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900"/>
              <a:t>Data</a:t>
            </a:r>
            <a:r>
              <a:rPr lang="pt-PT" sz="5900"/>
              <a:t> </a:t>
            </a:r>
            <a:r>
              <a:rPr lang="pt-PT" sz="5900">
                <a:solidFill>
                  <a:schemeClr val="lt1"/>
                </a:solidFill>
              </a:rPr>
              <a:t>Processing</a:t>
            </a:r>
            <a:endParaRPr sz="5900">
              <a:solidFill>
                <a:schemeClr val="lt1"/>
              </a:solidFill>
            </a:endParaRPr>
          </a:p>
        </p:txBody>
      </p:sp>
      <p:sp>
        <p:nvSpPr>
          <p:cNvPr id="959" name="Google Shape;959;p44"/>
          <p:cNvSpPr/>
          <p:nvPr/>
        </p:nvSpPr>
        <p:spPr>
          <a:xfrm>
            <a:off x="1305362" y="1627249"/>
            <a:ext cx="2214630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960" name="Google Shape;960;p44">
            <a:hlinkClick action="ppaction://hlinksldjump" r:id="rId3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61" name="Google Shape;961;p44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62" name="Google Shape;962;p44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891425" y="4642050"/>
              <a:ext cx="42615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4" name="Google Shape;964;p44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4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4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44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8" name="Google Shape;968;p44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969" name="Google Shape;969;p44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0" name="Google Shape;970;p44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TV Shows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1" name="Google Shape;971;p44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Movies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2" name="Google Shape;972;p44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News &amp; Popular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3" name="Google Shape;973;p44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list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4" name="Google Shape;974;p44"/>
          <p:cNvSpPr txBox="1"/>
          <p:nvPr/>
        </p:nvSpPr>
        <p:spPr>
          <a:xfrm>
            <a:off x="6115979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Watchlist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ries Screenwriter Portfolio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