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01e46d346_1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01e46d346_1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00d486f2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00d486f2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45171f4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45171f4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01e46d34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01e46d34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00d486f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00d486f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00d486f2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00d486f2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019a1b6c9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019a1b6c9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019a1b6c9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019a1b6c9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01e46d3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01e46d3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1e46d346_1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1e46d346_1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03097c9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03097c9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AUTOLAYOUT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AUTOLAYOUT_1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AUTOLAYOUT_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10800000">
            <a:off x="348325" y="150"/>
            <a:ext cx="7153800" cy="5143500"/>
          </a:xfrm>
          <a:prstGeom prst="parallelogram">
            <a:avLst>
              <a:gd fmla="val 25000" name="adj"/>
            </a:avLst>
          </a:prstGeom>
          <a:solidFill>
            <a:srgbClr val="E7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10800000">
            <a:off x="11" y="25"/>
            <a:ext cx="7153800" cy="51435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flipH="1" rot="10800000">
            <a:off x="0" y="25"/>
            <a:ext cx="2349600" cy="5143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95774" y="2577426"/>
            <a:ext cx="27600" cy="196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type="ctrTitle"/>
          </p:nvPr>
        </p:nvSpPr>
        <p:spPr>
          <a:xfrm>
            <a:off x="751200" y="2577425"/>
            <a:ext cx="5053500" cy="1346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751200" y="3988525"/>
            <a:ext cx="5053500" cy="55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5</a:t>
            </a:r>
            <a:endParaRPr/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90525" y="34606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LOJA DE ROUPAS</a:t>
            </a:r>
            <a:endParaRPr sz="2800"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300" y="1335975"/>
            <a:ext cx="3273375" cy="32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44"/>
              <a:t>PROCEDURE PARA BAIXA DE ESTOQUE</a:t>
            </a:r>
            <a:r>
              <a:rPr lang="pt-BR"/>
              <a:t> 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49300" y="901125"/>
            <a:ext cx="8490300" cy="3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12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DELIMITER $$ </a:t>
            </a:r>
            <a:endParaRPr b="1" sz="112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12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CREATE PROCEDURE</a:t>
            </a:r>
            <a:r>
              <a:rPr lang="pt-BR" sz="112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SP_ATUALIZAESTOQUE( ID_PROD INT ,QTD_COMPRADA INT, VALOR_UNIT DOUBLE) 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12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BEGIN </a:t>
            </a:r>
            <a:endParaRPr b="1" sz="112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12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DECLARE</a:t>
            </a:r>
            <a:r>
              <a:rPr lang="pt-BR" sz="112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CONTADOR INT(11);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br>
              <a:rPr lang="pt-BR" sz="112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pt-BR" sz="112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SELECT COUNT(*) INTO</a:t>
            </a:r>
            <a:r>
              <a:rPr lang="pt-BR" sz="112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CONTADOR 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12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pt-BR" sz="112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ESTOQUE 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12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12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ID_ENTRADA_PRODUTO = ID_PROD; IF contador &gt; 0 THEN 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12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pt-BR" sz="112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ESTOQUE </a:t>
            </a:r>
            <a:r>
              <a:rPr b="1" lang="pt-BR" sz="112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pt-BR" sz="112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QUANTIDADE = QUANTIDADE + QTD_COMPRADA, VALOR_VENDA = VALOR_UNIT WHERE ID_ENTRADA_PRODUTO = ID_PROD; 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12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ELSE INSERT INTO</a:t>
            </a:r>
            <a:r>
              <a:rPr lang="pt-BR" sz="112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ESTOQUE (ID_ENTRADA_PRODUTO, QUANTIDADE, VALOR_VENDA) </a:t>
            </a:r>
            <a:r>
              <a:rPr b="1" lang="pt-BR" sz="112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pt-BR" sz="112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(ID_PROD, QTD_COMPRADA, VALOR_UNIT); END IF; END // DELIMITER ; 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12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CALL </a:t>
            </a:r>
            <a:r>
              <a:rPr lang="pt-BR" sz="112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SP_ATUALIZAESTOQUE </a:t>
            </a:r>
            <a:r>
              <a:rPr lang="pt-BR" sz="112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(1,-10,100);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935"/>
              <a:buNone/>
            </a:pPr>
            <a:r>
              <a:t/>
            </a:r>
            <a:endParaRPr sz="136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 GRUPO 5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Paulo Henrique Santos Borges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Felipe Xavier Otoni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Laura de Freitas Ribeiro Abreu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Ivanaldo da Silva Santos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Desde já!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71900" y="2483500"/>
            <a:ext cx="8222100" cy="21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4100"/>
              <a:t>Obrigado!!!</a:t>
            </a:r>
            <a:endParaRPr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ctrTitle"/>
          </p:nvPr>
        </p:nvSpPr>
        <p:spPr>
          <a:xfrm>
            <a:off x="751200" y="2272625"/>
            <a:ext cx="3668700" cy="13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USUÁRIO IDEAL</a:t>
            </a:r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751200" y="3988525"/>
            <a:ext cx="50535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Lojas de roupas de pequeno e médio porte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950" y="595575"/>
            <a:ext cx="6589824" cy="370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3698825" y="44538"/>
            <a:ext cx="5990725" cy="505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DIAGRAMA DER </a:t>
            </a:r>
            <a:endParaRPr sz="2700"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Estrutura Simples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Fácil Manutenção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Pequena/Média Empresa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80"/>
              <a:t>CADASTRO DE ESTOQUE E FORNECEDORES</a:t>
            </a:r>
            <a:endParaRPr sz="2680"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17345" l="4692" r="7925" t="21297"/>
          <a:stretch/>
        </p:blipFill>
        <p:spPr>
          <a:xfrm>
            <a:off x="349300" y="1147425"/>
            <a:ext cx="7919650" cy="312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SAÍDAS</a:t>
            </a:r>
            <a:r>
              <a:rPr lang="pt-BR"/>
              <a:t> DE PRODUTOS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27057" l="10112" r="13911" t="28137"/>
          <a:stretch/>
        </p:blipFill>
        <p:spPr>
          <a:xfrm>
            <a:off x="780688" y="1369713"/>
            <a:ext cx="7582627" cy="251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80"/>
              <a:t>CADASTRO DE </a:t>
            </a:r>
            <a:r>
              <a:rPr lang="pt-BR" sz="2780"/>
              <a:t>FUNCIONÁRIOS</a:t>
            </a:r>
            <a:r>
              <a:rPr lang="pt-BR" sz="2780"/>
              <a:t> E CLIENTES</a:t>
            </a:r>
            <a:endParaRPr sz="2780"/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15195" l="21386" r="24554" t="11042"/>
          <a:stretch/>
        </p:blipFill>
        <p:spPr>
          <a:xfrm>
            <a:off x="1887425" y="1064325"/>
            <a:ext cx="4330752" cy="332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OPERAÇÕES (CRUD) 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49300" y="997525"/>
            <a:ext cx="8111400" cy="3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pt-BR" sz="131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INSERÇÃO DE DADOS </a:t>
            </a:r>
            <a:endParaRPr b="1" sz="131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rPr lang="pt-BR" sz="12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CLIENTE (NOME, SOBRENOME, EMAIL, TELEFONE, ATIVO, DATA_CRIACAO, ATUALIZACAO, LOGRADOURO, CIDADE, ESTADO, CEP, COMPLEMENTO, CPF_CNPJ, DATA_NASC) VALUES ('Henry','Donatelo','henry@henry.com.br', '9129694324', TRUE, '2022-05-20 10:00:00', '2022-05-22 19:00:00', 'Passagem Nazaré', 'Ananindeua', 'PA', '67120560', 'box52', '69959656047', '1997-09-01' );</a:t>
            </a:r>
            <a:endParaRPr sz="12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rPr b="1" lang="pt-BR" sz="131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SELEÇÃO DE DADOS </a:t>
            </a:r>
            <a:endParaRPr b="1" sz="131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rPr lang="pt-BR" sz="12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CLIENTE; </a:t>
            </a:r>
            <a:endParaRPr sz="12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rPr b="1" lang="pt-BR" sz="131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ATUALIZAÇÃO DE DADOS </a:t>
            </a:r>
            <a:endParaRPr b="1" sz="131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rPr lang="pt-BR" sz="12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CLIENTE SET LOGRADOURO = 'RUA DAS FLORES' WHERE ID_CLIENTE = NUMERO_QUE_GEROU; </a:t>
            </a:r>
            <a:endParaRPr sz="12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rPr b="1" lang="pt-BR" sz="131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EXCLUSÃO DE DADOS </a:t>
            </a:r>
            <a:endParaRPr b="1" sz="131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1018"/>
              <a:buNone/>
            </a:pPr>
            <a:r>
              <a:rPr lang="pt-BR" sz="12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FROM CLIENTE WHERE ID_CLIENTE = NUMERO_QUE_GEROU </a:t>
            </a:r>
            <a:endParaRPr sz="158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644750" y="1986350"/>
            <a:ext cx="20412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280"/>
              <a:t>VIEWS</a:t>
            </a:r>
            <a:endParaRPr sz="4280"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2806775" y="429750"/>
            <a:ext cx="5787900" cy="4324200"/>
          </a:xfrm>
          <a:prstGeom prst="rect">
            <a:avLst/>
          </a:prstGeom>
        </p:spPr>
        <p:txBody>
          <a:bodyPr anchorCtr="0" anchor="t" bIns="91425" lIns="91425" spcFirstLastPara="1" rIns="82000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VIEWS VW_HISTORICOCOMPRAS AS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CLIENTE.CPF_CNPJ </a:t>
            </a: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'DOCUMENTO DO CLIENTE', CLIENTE.ID_CLIENTE AS 'ID DO CLIENTE', CLIENTE.NOME AS 'NOME', CLIENTE.SOBRENOME AS 'SOBRENOME', ESTOQUE.ID_ESTOQUE AS 'ID DE VENDA', ESTOQUE.DESCRICAO AS 'PRODUTO', ESTOQUE.QUANTIDADE AS 'QUANTIDADE', ESTOQUE.VALOR_VENDA AS 'VALOR DA VENDA', (ESTOQUE.QUANTIDADE * ESTOQUE.VALOR_VENDA) AS 'VALOR TOTAL', FUNCIONARIO.ID_FUNCIONARIO AS 'ID VENDEDOR', FUNCIONARIO.NOME AS 'VENDEDOR'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SAIDA_PRODUTO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CLIENTE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CLIENTE.ID_CLIENTE = SAIDA_PRODUTO.ID_CLIENTE </a:t>
            </a: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FUNCIONARIO </a:t>
            </a: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FUNCIONARIO.ID_FUNCIONARIO =SAIDA_PRODUTO.ID_FUNCIONARIO </a:t>
            </a: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ESTOQUE </a:t>
            </a: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ESTOQUE.ID_ESTOQUE = SAIDA_PRODUTO.ID_ESTOQUE;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644750" y="1986350"/>
            <a:ext cx="20412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280"/>
              <a:t>VIEWS</a:t>
            </a:r>
            <a:endParaRPr sz="4280"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806775" y="429750"/>
            <a:ext cx="5787900" cy="3854400"/>
          </a:xfrm>
          <a:prstGeom prst="rect">
            <a:avLst/>
          </a:prstGeom>
        </p:spPr>
        <p:txBody>
          <a:bodyPr anchorCtr="0" anchor="t" bIns="91425" lIns="91425" spcFirstLastPara="1" rIns="82000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DELIMITER //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PROCEDURE SP_AniversarioPorMes (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MES VARCHAR(15)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CLIENTE.ID_CLIENTE AS 'ID CLIENTE', CONCAT(CLIENTE.NOME, ' ', CLIENTE.SOBRENOME) AS 'Nome', CLIENTE.TELEFONE AS 'Telefone',     CLIENTE.EMAIL AS 'E-mail',     DATE_FORMAT(DATA_NASC, '%d/%m') AS 'Aniversário'	FROM CLIENTE   WHERE MONTH(DATA_NASC) = MES  ORDER BY MONTH(DATA_NASC) ASC;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//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DELIMITER ;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275"/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