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64" r:id="rId7"/>
    <p:sldId id="263" r:id="rId8"/>
    <p:sldId id="262" r:id="rId9"/>
    <p:sldId id="266" r:id="rId10"/>
    <p:sldId id="257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261DE-AEC0-297D-AE9D-E7B83BAB1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B01ADF-C12C-AC6F-72FA-05551EE5E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AAB0C6-C0A4-6DED-76EE-6B6FA9423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089D-3D66-47BE-91A0-76951FA0C59B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BDC712-06A3-2E56-7F6C-E0EFBB7D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EA91A5-A434-C14C-CBE4-4EC80DE90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62D9-F8D3-4A21-B424-D7DADAD329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23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E8D2E-7E07-006D-F1DC-59B10048D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AF5A73-392F-50B9-BE85-1230F2CE9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E1B45F-0804-4765-5006-7EC5AC21C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089D-3D66-47BE-91A0-76951FA0C59B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DAD40A-55BD-2241-5DC7-D17D6A4A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F7ECA8-01F9-B0F3-F194-1A66DBD8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62D9-F8D3-4A21-B424-D7DADAD329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40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65BF6B-5153-87AD-EA57-FC947B6F8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A2C6A7-118B-1FFD-CCF4-AEF1FEDB0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F7F398-4052-086D-BD90-F8CE0C436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089D-3D66-47BE-91A0-76951FA0C59B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A00D73-F789-C4B6-1ADD-60614C3AE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699AB3-4EDA-7F36-7E4E-03955166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62D9-F8D3-4A21-B424-D7DADAD329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9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D2E18-8E39-87EC-A311-39457E208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A6C11E-7F29-3A00-0D28-388E3590F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35931B-D855-39E4-6D73-CB4CA4D92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089D-3D66-47BE-91A0-76951FA0C59B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998E9C-3D8B-F7CE-89C7-4DB5576B2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9F7CB9-D4A5-65A8-5A26-D66D7A81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62D9-F8D3-4A21-B424-D7DADAD329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22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1722C-A2E0-1329-A76A-C5BF45A5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E9EF40-84E2-0CD2-86C1-EAEB4595B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6A02D3-15F5-7B4F-5422-4F275885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089D-3D66-47BE-91A0-76951FA0C59B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11B84B-C028-0AB4-5E63-299F3295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70F04E-47BD-4B8C-9A42-81C187E6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62D9-F8D3-4A21-B424-D7DADAD329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56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2F532-F5E8-9A96-42C9-AE4CD71B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165F0A-3264-5706-8F2D-FF18E0320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B3F871-B85B-92D4-5048-997DECC3C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676BF9-DB36-3993-1814-093923AC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089D-3D66-47BE-91A0-76951FA0C59B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DEECA1-C02B-ECFA-942E-51191A41D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141F04-3110-73ED-055F-A7C7572A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62D9-F8D3-4A21-B424-D7DADAD329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42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9F133-2A23-103A-F329-7E3ABB5CF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C19929-737C-FEA5-98F9-D83DC1C73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684EBA-1BBC-6151-99C7-86D2C366E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ED2BBC8-3BE5-E72B-BFE4-F3B5F81A3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2B7FC75-E508-B5A0-D2CE-44C7102740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3D21042-D2CE-227A-FBF8-B430BCEE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089D-3D66-47BE-91A0-76951FA0C59B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C151A51-7D31-701D-4516-E73D253C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C8FA755-05C9-A2D0-2E33-87564BAA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62D9-F8D3-4A21-B424-D7DADAD329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600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1C77A-1E8B-525B-49D3-3F6DC4CC9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7781A80-B4D8-6503-49BF-60C4FE92B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089D-3D66-47BE-91A0-76951FA0C59B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28F114-2732-1C37-966F-209BD194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CDDD1CA-F866-05AA-85AA-6B81E9851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62D9-F8D3-4A21-B424-D7DADAD329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574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0334A9D-653F-0431-38C5-06E4A168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089D-3D66-47BE-91A0-76951FA0C59B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866B73C-791F-3FDF-39E2-986351B9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BEBDBF-0EFA-9D40-95EC-F4D5B94B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62D9-F8D3-4A21-B424-D7DADAD329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41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D678A-8EB4-430F-5D65-F71BFCBB6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15658F-C8EF-9C9E-5FE8-EE7F5CA58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C1722B2-BFA3-BAD4-0627-55C21B7BF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AFB88D-FEC7-12E4-F826-BB21D51D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089D-3D66-47BE-91A0-76951FA0C59B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BF0B3C-1D46-15FC-6655-67E44E8EC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82C32F-5217-525B-3B47-D56DC8153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62D9-F8D3-4A21-B424-D7DADAD329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11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DDF7E-1F37-578E-044C-645514ABE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901DEC4-7F20-7AED-B93D-A3B5A9154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238777-8E51-A282-82EC-54988CC15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09D164-7D1E-3927-BA5F-BE1E066AA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089D-3D66-47BE-91A0-76951FA0C59B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1D451A-C34D-4221-AC72-6A312020F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28765C-3581-BA02-E90F-B0B87202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62D9-F8D3-4A21-B424-D7DADAD329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32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EB05572-1937-6293-8193-A3FFEBCE0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7017AE-36BA-9B1D-B03B-F72611A07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57EC20-EAEF-3736-6EC0-BEDEE0EBD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9089D-3D66-47BE-91A0-76951FA0C59B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B37940-07B1-3233-8EFE-4138D4B57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3AC3C7-A30E-FC2E-96E3-AFBD63D77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262D9-F8D3-4A21-B424-D7DADAD329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94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9F4A7D9-24B4-5395-7436-35F1194C4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90" y="841233"/>
            <a:ext cx="5208890" cy="4308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90F0D2E-CC50-9196-D39A-8EE040B35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120" y="841233"/>
            <a:ext cx="5208890" cy="43146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641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7429EE6-7C75-9CCE-42D9-E8F8A9621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21" y="680654"/>
            <a:ext cx="6677957" cy="54966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7128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F743264-73FD-1A84-78E2-3E4E40BA7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58" y="1165145"/>
            <a:ext cx="5456671" cy="45185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71FA730-564E-4392-7490-93081772D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737" y="1165145"/>
            <a:ext cx="5456671" cy="45277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0307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08DF90C-FDB1-D1E2-F21D-8DC718BD6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548" y="675891"/>
            <a:ext cx="6658904" cy="55062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590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0D8CF1F-3A1A-B907-8D80-76A1B5328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311" y="680654"/>
            <a:ext cx="6649378" cy="54966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9684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1DA2D41-1270-30B0-A38C-093DBAA81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784" y="671127"/>
            <a:ext cx="6668431" cy="55157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026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EF906D2-B3C7-AA26-714E-0FA15C922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06" y="671128"/>
            <a:ext cx="5474133" cy="45278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2FDEF4B-9445-F581-650E-A89BE353F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76" y="671128"/>
            <a:ext cx="5474132" cy="45316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49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B3AF095-9C93-7E6E-90C5-1E009AC6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784" y="666364"/>
            <a:ext cx="6668431" cy="55252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7526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24C18F2-53ED-6837-E26D-E73744273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207" y="671127"/>
            <a:ext cx="4553585" cy="55157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859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82B3CC9-2086-B070-9F79-57E85001C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548" y="666364"/>
            <a:ext cx="6658904" cy="55252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8586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23A993F-55A3-D90E-4B5D-56A343521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7" y="671512"/>
            <a:ext cx="6638925" cy="5514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67704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Embraer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ROBERTO DE SA ARAUJO</dc:creator>
  <cp:lastModifiedBy>PAULO ROBERTO DE SA ARAUJO</cp:lastModifiedBy>
  <cp:revision>5</cp:revision>
  <dcterms:created xsi:type="dcterms:W3CDTF">2023-11-10T19:41:01Z</dcterms:created>
  <dcterms:modified xsi:type="dcterms:W3CDTF">2023-11-10T20:08:52Z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d0459ad-4eb7-43ee-b2e0-a4f39d08f16c_Enabled">
    <vt:lpwstr>true</vt:lpwstr>
  </property>
  <property fmtid="{D5CDD505-2E9C-101B-9397-08002B2CF9AE}" pid="3" name="MSIP_Label_ad0459ad-4eb7-43ee-b2e0-a4f39d08f16c_SetDate">
    <vt:lpwstr>2023-11-10T19:41:12Z</vt:lpwstr>
  </property>
  <property fmtid="{D5CDD505-2E9C-101B-9397-08002B2CF9AE}" pid="4" name="MSIP_Label_ad0459ad-4eb7-43ee-b2e0-a4f39d08f16c_Method">
    <vt:lpwstr>Standard</vt:lpwstr>
  </property>
  <property fmtid="{D5CDD505-2E9C-101B-9397-08002B2CF9AE}" pid="5" name="MSIP_Label_ad0459ad-4eb7-43ee-b2e0-a4f39d08f16c_Name">
    <vt:lpwstr>Private</vt:lpwstr>
  </property>
  <property fmtid="{D5CDD505-2E9C-101B-9397-08002B2CF9AE}" pid="6" name="MSIP_Label_ad0459ad-4eb7-43ee-b2e0-a4f39d08f16c_SiteId">
    <vt:lpwstr>1b5ba8a2-315d-45ce-959a-42b748c01de7</vt:lpwstr>
  </property>
  <property fmtid="{D5CDD505-2E9C-101B-9397-08002B2CF9AE}" pid="7" name="MSIP_Label_ad0459ad-4eb7-43ee-b2e0-a4f39d08f16c_ActionId">
    <vt:lpwstr>050e8846-a2a6-43ce-a86b-da7e4a3ba4c4</vt:lpwstr>
  </property>
  <property fmtid="{D5CDD505-2E9C-101B-9397-08002B2CF9AE}" pid="8" name="MSIP_Label_ad0459ad-4eb7-43ee-b2e0-a4f39d08f16c_ContentBits">
    <vt:lpwstr>0</vt:lpwstr>
  </property>
</Properties>
</file>