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9FCD-EEFE-4E4D-BE0F-10C10CC51B7B}" type="datetimeFigureOut">
              <a:rPr lang="pt-BR" smtClean="0"/>
              <a:pPr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2BAE-97B9-4958-8FD1-7E8569D24B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PROJETO TAMBORES DO ALEMÃO</a:t>
            </a:r>
            <a:endParaRPr lang="pt-BR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030A0"/>
                </a:solidFill>
              </a:rPr>
              <a:t>REALIZAÇÃO :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RODRIGO RETONDE 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APOIO EDUCAP /FRASCE</a:t>
            </a:r>
            <a:endParaRPr lang="pt-BR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atividades aconteceram durante 4 anos no Morro te contei encerraram e agora com apoio estamos atuando em um espaço novo que é o EDUCAP localizado na rua Canitar no Campo  do Sargento S/N Complexo do Alemão. </a:t>
            </a:r>
          </a:p>
          <a:p>
            <a:r>
              <a:rPr lang="pt-BR" dirty="0" smtClean="0"/>
              <a:t>Parceria Tambores do </a:t>
            </a:r>
            <a:r>
              <a:rPr lang="pt-BR" dirty="0" smtClean="0"/>
              <a:t>Alemão </a:t>
            </a:r>
            <a:r>
              <a:rPr lang="pt-BR" dirty="0" err="1" smtClean="0"/>
              <a:t>Frasce</a:t>
            </a:r>
            <a:r>
              <a:rPr lang="pt-BR" dirty="0" smtClean="0"/>
              <a:t> </a:t>
            </a:r>
            <a:r>
              <a:rPr lang="pt-BR" dirty="0" smtClean="0"/>
              <a:t>e EDUCAP.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Oficinas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oferecidas gratuitamente oficinas </a:t>
            </a:r>
            <a:r>
              <a:rPr lang="pt-BR" dirty="0" err="1" smtClean="0"/>
              <a:t>musicias</a:t>
            </a:r>
            <a:r>
              <a:rPr lang="pt-BR" dirty="0" smtClean="0"/>
              <a:t> a 62 jovens nas diversas faixas etárias , ambos os sexos,crianças,adolescentes e adultos de nossas comunidades.</a:t>
            </a:r>
          </a:p>
          <a:p>
            <a:r>
              <a:rPr lang="pt-BR" dirty="0" smtClean="0"/>
              <a:t>Percurssão-  ensino através de exercícios em contato com dezenas de instrumentos;</a:t>
            </a:r>
          </a:p>
          <a:p>
            <a:r>
              <a:rPr lang="pt-BR" dirty="0" smtClean="0"/>
              <a:t>Criação de instrumentos musicais com materiais recicláveis;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Formação de bandas – Núcleo </a:t>
            </a:r>
            <a:r>
              <a:rPr lang="pt-BR" dirty="0" err="1" smtClean="0"/>
              <a:t>laborativo</a:t>
            </a:r>
            <a:r>
              <a:rPr lang="pt-BR" dirty="0" smtClean="0"/>
              <a:t> onde os participantes que já tocam tem seus encontros de ação musical, onde valores e talentos surgem naturalmente.</a:t>
            </a:r>
          </a:p>
          <a:p>
            <a:endParaRPr lang="pt-BR" dirty="0"/>
          </a:p>
        </p:txBody>
      </p:sp>
      <p:pic>
        <p:nvPicPr>
          <p:cNvPr id="1026" name="Picture 2" descr="C:\Users\EDUCAP.25.10.17\Desktop\37173057_1993809324002939_3964790873371181056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71876"/>
            <a:ext cx="5143504" cy="28932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Dias das atividades: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Aos sábados no horário de 14 ás 18h na sede do EDUCAP.</a:t>
            </a:r>
          </a:p>
          <a:p>
            <a:r>
              <a:rPr lang="pt-BR" dirty="0" smtClean="0"/>
              <a:t>A intenção é atender novas turmas em horários diferentes.</a:t>
            </a:r>
            <a:endParaRPr lang="pt-BR" dirty="0"/>
          </a:p>
        </p:txBody>
      </p:sp>
      <p:pic>
        <p:nvPicPr>
          <p:cNvPr id="4" name="Imagem 3" descr="37105324_1993808100669728_4980690641924128768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643314"/>
            <a:ext cx="4000528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Indicadores de sucesso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Maior engajamento dos participantes</a:t>
            </a:r>
          </a:p>
          <a:p>
            <a:r>
              <a:rPr lang="pt-BR" dirty="0" smtClean="0"/>
              <a:t>Abertura de novas turmas</a:t>
            </a:r>
          </a:p>
          <a:p>
            <a:r>
              <a:rPr lang="pt-BR" dirty="0" smtClean="0"/>
              <a:t>Interesse de diversos setores</a:t>
            </a:r>
          </a:p>
          <a:p>
            <a:r>
              <a:rPr lang="pt-BR" dirty="0" smtClean="0"/>
              <a:t>Novos produtos –criação nova Banda </a:t>
            </a:r>
            <a:r>
              <a:rPr lang="pt-BR" dirty="0" err="1" smtClean="0"/>
              <a:t>Educap</a:t>
            </a:r>
            <a:r>
              <a:rPr lang="pt-BR" dirty="0" smtClean="0"/>
              <a:t>, exposição de instrumentos com peças de reciclagem</a:t>
            </a:r>
          </a:p>
          <a:p>
            <a:r>
              <a:rPr lang="pt-BR" dirty="0" smtClean="0"/>
              <a:t>Convites para participação em saraus e atividades do </a:t>
            </a:r>
            <a:r>
              <a:rPr lang="pt-BR" dirty="0" err="1" smtClean="0"/>
              <a:t>Educap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 dos indicadores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Novos parceiros:</a:t>
            </a:r>
          </a:p>
          <a:p>
            <a:pPr>
              <a:buFont typeface="Wingdings" pitchFamily="2" charset="2"/>
              <a:buChar char="Ø"/>
            </a:pPr>
            <a:r>
              <a:rPr lang="pt-BR" dirty="0" err="1" smtClean="0"/>
              <a:t>Educap</a:t>
            </a:r>
            <a:r>
              <a:rPr lang="pt-BR" dirty="0" smtClean="0"/>
              <a:t> na organização das atividades ações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Comércio local loja material alemão </a:t>
            </a:r>
            <a:r>
              <a:rPr lang="pt-BR" dirty="0" err="1" smtClean="0"/>
              <a:t>canitar</a:t>
            </a:r>
            <a:r>
              <a:rPr lang="pt-BR" dirty="0" smtClean="0"/>
              <a:t> com madeiras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Pizzaria Lavoro com apoio ao lanche com pizza e refrigerante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Loja material </a:t>
            </a:r>
            <a:r>
              <a:rPr lang="pt-BR" dirty="0" err="1" smtClean="0"/>
              <a:t>C</a:t>
            </a:r>
            <a:r>
              <a:rPr lang="pt-BR" smtClean="0"/>
              <a:t>anitar</a:t>
            </a:r>
            <a:r>
              <a:rPr lang="pt-BR" dirty="0" smtClean="0"/>
              <a:t> te contei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Aporte financeiro da via varejo garantindo as atividades até fevereiro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Mundo CPX Alemão: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Serão melhores pois menos jovens ociosos em situação de risco social.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257</Words>
  <Application>Microsoft Office PowerPoint</Application>
  <PresentationFormat>Apresentação na tela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PROJETO TAMBORES DO ALEMÃO</vt:lpstr>
      <vt:lpstr>HISTÓRICO</vt:lpstr>
      <vt:lpstr>Oficinas</vt:lpstr>
      <vt:lpstr>continuação</vt:lpstr>
      <vt:lpstr>Dias das atividades:</vt:lpstr>
      <vt:lpstr>Indicadores de sucesso</vt:lpstr>
      <vt:lpstr>Continuação dos indicadores</vt:lpstr>
      <vt:lpstr>Mundo CPX Alemão: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TAMBORES DO ALEMÃO</dc:title>
  <dc:creator>EDUCAP.25.10.17</dc:creator>
  <cp:lastModifiedBy>EDUCAP.25.10.17</cp:lastModifiedBy>
  <cp:revision>19</cp:revision>
  <dcterms:created xsi:type="dcterms:W3CDTF">2018-07-18T18:54:31Z</dcterms:created>
  <dcterms:modified xsi:type="dcterms:W3CDTF">2019-01-23T19:08:08Z</dcterms:modified>
</cp:coreProperties>
</file>