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Source Code Pro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SourceCodePro-boldItalic.fntdata"/><Relationship Id="rId23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PlayfairDisplay-bold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29387b50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29387b50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29387b50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29387b50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29387b50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29387b50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29387b50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29387b50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29387b50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29387b50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29387b50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29387b50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600"/>
              <a:t>Hotel Recommendation System</a:t>
            </a:r>
            <a:endParaRPr sz="56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Human-Centric Artificial Intelligence</a:t>
            </a:r>
            <a:r>
              <a:rPr lang="pt-PT"/>
              <a:t> 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5503500" y="4617050"/>
            <a:ext cx="15378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Diogo Beltrán Dória</a:t>
            </a:r>
            <a:endParaRPr sz="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Mariana Lopes Paulino</a:t>
            </a:r>
            <a:endParaRPr sz="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488" y="2344100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highlight>
                  <a:schemeClr val="lt1"/>
                </a:highlight>
              </a:rPr>
              <a:t>Introduction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>
                <a:highlight>
                  <a:schemeClr val="dk1"/>
                </a:highlight>
              </a:rPr>
              <a:t>Why a Hotel Recommendation System?</a:t>
            </a:r>
            <a:endParaRPr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PT">
                <a:highlight>
                  <a:schemeClr val="dk1"/>
                </a:highlight>
              </a:rPr>
              <a:t>Objectives</a:t>
            </a:r>
            <a:endParaRPr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PT">
                <a:highlight>
                  <a:schemeClr val="dk1"/>
                </a:highlight>
              </a:rPr>
              <a:t>Materials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25" y="1081675"/>
            <a:ext cx="2004525" cy="20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65500" y="21649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highlight>
                  <a:schemeClr val="lt1"/>
                </a:highlight>
              </a:rPr>
              <a:t>Our Approach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>
                <a:highlight>
                  <a:schemeClr val="dk1"/>
                </a:highlight>
              </a:rPr>
              <a:t>Data Analysis</a:t>
            </a:r>
            <a:endParaRPr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PT">
                <a:highlight>
                  <a:schemeClr val="dk1"/>
                </a:highlight>
              </a:rPr>
              <a:t>Implementation</a:t>
            </a:r>
            <a:endParaRPr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PT">
                <a:highlight>
                  <a:schemeClr val="dk1"/>
                </a:highlight>
              </a:rPr>
              <a:t>Modelling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000" y="849050"/>
            <a:ext cx="1786200" cy="17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highlight>
                  <a:schemeClr val="lt1"/>
                </a:highlight>
              </a:rPr>
              <a:t>Example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265500" y="231852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highlight>
                  <a:schemeClr val="lt1"/>
                </a:highlight>
              </a:rPr>
              <a:t>Validation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>
                <a:highlight>
                  <a:schemeClr val="dk1"/>
                </a:highlight>
              </a:rPr>
              <a:t>How did we validate our work?</a:t>
            </a:r>
            <a:endParaRPr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PT">
                <a:highlight>
                  <a:schemeClr val="dk1"/>
                </a:highlight>
              </a:rPr>
              <a:t>Testers</a:t>
            </a:r>
            <a:endParaRPr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PT">
                <a:highlight>
                  <a:schemeClr val="dk1"/>
                </a:highlight>
              </a:rPr>
              <a:t>Conclusions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250" y="774650"/>
            <a:ext cx="1927700" cy="19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265500" y="2284400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highlight>
                  <a:schemeClr val="lt1"/>
                </a:highlight>
              </a:rPr>
              <a:t>Future Work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>
                <a:highlight>
                  <a:schemeClr val="dk1"/>
                </a:highlight>
              </a:rPr>
              <a:t>Is there anything to be done?</a:t>
            </a:r>
            <a:endParaRPr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PT">
                <a:highlight>
                  <a:schemeClr val="dk1"/>
                </a:highlight>
              </a:rPr>
              <a:t>Suggestions for the Future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462" y="724200"/>
            <a:ext cx="2007276" cy="200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265500" y="2199100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highlight>
                  <a:schemeClr val="lt1"/>
                </a:highlight>
              </a:rPr>
              <a:t>Conclusion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00" name="Google Shape;100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600" y="7242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D9EAD3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