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2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11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7E1C517-A82D-4152-B57B-6F75E081F6B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serverless architecture approach replaces long running virtual machines with ephemeral compute power that comes into existence on request and disappears immediately after use.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1667746-C883-444B-AD5E-7136FA66FF8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Serverless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rcRect l="0" t="0" r="2272" b="4793"/>
          <a:stretch/>
        </p:blipFill>
        <p:spPr>
          <a:xfrm>
            <a:off x="2847240" y="1768680"/>
            <a:ext cx="4284720" cy="417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69920" y="3108960"/>
            <a:ext cx="1947600" cy="21189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8027640" y="3537000"/>
            <a:ext cx="1451880" cy="14698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6240960" y="2737440"/>
            <a:ext cx="952560" cy="20865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tretch/>
        </p:blipFill>
        <p:spPr>
          <a:xfrm>
            <a:off x="6972480" y="3011760"/>
            <a:ext cx="952560" cy="20865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6736320" y="3543840"/>
            <a:ext cx="952560" cy="20865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>
            <a:off x="5730480" y="3194640"/>
            <a:ext cx="952560" cy="20865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7"/>
          <a:stretch/>
        </p:blipFill>
        <p:spPr>
          <a:xfrm>
            <a:off x="3344760" y="3946680"/>
            <a:ext cx="1867320" cy="80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6492240" y="2726640"/>
            <a:ext cx="2298600" cy="1529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6433560" y="4732920"/>
            <a:ext cx="2619000" cy="17427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1685520" y="2117520"/>
            <a:ext cx="4166640" cy="27727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1097280" y="4732920"/>
            <a:ext cx="2619000" cy="17427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3898800" y="4829760"/>
            <a:ext cx="2396520" cy="13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Serverless?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category of cloud computing services that provides a platform allowing customers to develop, run, and manage application  without the complexity of building and maintaining the infrastructure typically associated with developing and launching an app.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As A Service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FaaS platforms lets you deploy and invoke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ephemeral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function processes to handle individual requests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383280" y="3657600"/>
            <a:ext cx="4866840" cy="18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of Serverless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Scalability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Reduced Operational Cost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Ops (?)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Greener Computing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key operational difference between FaaS and PaaS is scaling. With most PaaS’s you still need to think about scale,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Drawbacks of Serverless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Vendor Control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Limits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Debugging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4592880" y="370512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TextShape 4"/>
          <p:cNvSpPr txBox="1"/>
          <p:nvPr/>
        </p:nvSpPr>
        <p:spPr>
          <a:xfrm>
            <a:off x="4592880" y="370512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931920" y="3592080"/>
            <a:ext cx="4846320" cy="244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937760" y="1388880"/>
            <a:ext cx="3684960" cy="20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Walkthrough of a Sample Application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learned: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Serverless/FaaS came to be and what it’s about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 and cons of Serverless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a serverless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2017-05-14T21:26:51Z</dcterms:created>
  <dc:creator>Paulino Reyes</dc:creator>
  <dc:language>en-US</dc:language>
  <cp:lastModifiedBy>Paulino Reyes</cp:lastModifiedBy>
  <dcterms:modified xsi:type="dcterms:W3CDTF">2017-05-23T09:22:43Z</dcterms:modified>
  <cp:revision>5</cp:revision>
</cp:coreProperties>
</file>