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1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111A"/>
    <a:srgbClr val="E6E6E6"/>
    <a:srgbClr val="86111A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6FAFB44-06B7-4518-B798-E9367B98D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3D Scanner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F9771DBA-D84B-491E-9502-0ABAE2C90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52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EC6B7-89FB-4508-8BB6-8430F763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57C11-444B-4454-806D-AA450222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  <a:p>
            <a:pPr lvl="1"/>
            <a:r>
              <a:rPr lang="de-AT" dirty="0"/>
              <a:t>Motivation</a:t>
            </a:r>
          </a:p>
          <a:p>
            <a:pPr lvl="1"/>
            <a:r>
              <a:rPr lang="de-AT" dirty="0"/>
              <a:t>Idee</a:t>
            </a:r>
          </a:p>
          <a:p>
            <a:pPr lvl="1"/>
            <a:r>
              <a:rPr lang="de-AT" dirty="0"/>
              <a:t>Planung</a:t>
            </a:r>
          </a:p>
          <a:p>
            <a:pPr lvl="1"/>
            <a:r>
              <a:rPr lang="de-AT" dirty="0"/>
              <a:t>Funktion</a:t>
            </a:r>
          </a:p>
          <a:p>
            <a:pPr lvl="1"/>
            <a:r>
              <a:rPr lang="de-AT" dirty="0"/>
              <a:t>Mockups</a:t>
            </a:r>
          </a:p>
          <a:p>
            <a:pPr lvl="1"/>
            <a:r>
              <a:rPr lang="de-AT" dirty="0"/>
              <a:t>Demo Implementierung</a:t>
            </a:r>
          </a:p>
          <a:p>
            <a:pPr lvl="1"/>
            <a:r>
              <a:rPr lang="de-AT" dirty="0"/>
              <a:t>Ausblick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173802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</Words>
  <Application>Microsoft Office PowerPoint</Application>
  <PresentationFormat>Bildschirmpräsentation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Segoe UI</vt:lpstr>
      <vt:lpstr>Larissa-Design</vt:lpstr>
      <vt:lpstr>3D Scanner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Archivist</dc:title>
  <cp:lastModifiedBy>Paul Schmutz</cp:lastModifiedBy>
  <cp:revision>58</cp:revision>
  <dcterms:modified xsi:type="dcterms:W3CDTF">2018-01-30T15:50:11Z</dcterms:modified>
</cp:coreProperties>
</file>