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6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Switch von lokalem Server auf online Server</a:t>
            </a:r>
          </a:p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Vernetzung der Mitglieder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de-A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 algn="ctr">
              <a:buNone/>
            </a:pPr>
            <a:r>
              <a:rPr lang="de-AT" sz="40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8086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05064"/>
          </a:xfrm>
        </p:spPr>
        <p:txBody>
          <a:bodyPr>
            <a:normAutofit fontScale="92500" lnSpcReduction="20000"/>
          </a:bodyPr>
          <a:lstStyle/>
          <a:p>
            <a:r>
              <a:rPr lang="de-AT" sz="4000" u="sng" dirty="0"/>
              <a:t>Problemstellung:</a:t>
            </a:r>
          </a:p>
          <a:p>
            <a:pPr lvl="1"/>
            <a:r>
              <a:rPr lang="de-AT" sz="3600" dirty="0"/>
              <a:t>Notenarchive meist noch in Papierformat</a:t>
            </a:r>
          </a:p>
          <a:p>
            <a:pPr lvl="1"/>
            <a:r>
              <a:rPr lang="de-AT" sz="3600" dirty="0"/>
              <a:t>Zeitaufwendiger Zugriff</a:t>
            </a:r>
          </a:p>
          <a:p>
            <a:pPr lvl="1"/>
            <a:r>
              <a:rPr lang="de-AT" sz="3600" dirty="0"/>
              <a:t>Zugriff kann nur vor Ort erfolgen</a:t>
            </a:r>
          </a:p>
          <a:p>
            <a:endParaRPr lang="de-AT" sz="4000" dirty="0"/>
          </a:p>
          <a:p>
            <a:r>
              <a:rPr lang="de-AT" sz="4000" u="sng" dirty="0"/>
              <a:t>Lösung:</a:t>
            </a:r>
          </a:p>
          <a:p>
            <a:pPr lvl="1"/>
            <a:r>
              <a:rPr lang="de-AT" sz="3600" dirty="0"/>
              <a:t>Digitalisierung Notenarchive</a:t>
            </a:r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AT" sz="4000" dirty="0"/>
              <a:t>Kickoff-Meeting</a:t>
            </a:r>
          </a:p>
          <a:p>
            <a:pPr marL="0" indent="0">
              <a:buNone/>
            </a:pPr>
            <a:endParaRPr lang="de-AT" sz="4000" dirty="0"/>
          </a:p>
          <a:p>
            <a:r>
              <a:rPr lang="de-AT" sz="4000" dirty="0"/>
              <a:t>APP oder nicht APP?</a:t>
            </a:r>
          </a:p>
          <a:p>
            <a:endParaRPr lang="de-AT" sz="4000" dirty="0"/>
          </a:p>
          <a:p>
            <a:r>
              <a:rPr lang="de-AT" sz="4000" dirty="0"/>
              <a:t>Entscheidung: Webanwendung 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Funktion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9D5B087-2656-4EB7-AF31-B29218D7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05820E2-BBEC-44C9-B19F-326BDE6F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9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DC7725-CDF1-491C-856E-F6C7F415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4" y="1844824"/>
            <a:ext cx="8246005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4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40EF9A-62DA-4AA0-BADF-4E2B03EB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 algn="ctr">
              <a:buNone/>
            </a:pPr>
            <a:r>
              <a:rPr lang="de-AT" sz="4800" dirty="0"/>
              <a:t>Live Test</a:t>
            </a:r>
          </a:p>
        </p:txBody>
      </p:sp>
    </p:spTree>
    <p:extLst>
      <p:ext uri="{BB962C8B-B14F-4D97-AF65-F5344CB8AC3E}">
        <p14:creationId xmlns:p14="http://schemas.microsoft.com/office/powerpoint/2010/main" val="13171670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Bildschirmpräsentation (4:3)</PresentationFormat>
  <Paragraphs>67</Paragraphs>
  <Slides>15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Larissa-Design</vt:lpstr>
      <vt:lpstr>Archivist</vt:lpstr>
      <vt:lpstr>Motivation</vt:lpstr>
      <vt:lpstr>Idee</vt:lpstr>
      <vt:lpstr>Planung</vt:lpstr>
      <vt:lpstr>Funktion</vt:lpstr>
      <vt:lpstr>Mockups</vt:lpstr>
      <vt:lpstr>Mockups</vt:lpstr>
      <vt:lpstr>Mockups</vt:lpstr>
      <vt:lpstr>Demo</vt:lpstr>
      <vt:lpstr>Implementierung</vt:lpstr>
      <vt:lpstr>Implementierung</vt:lpstr>
      <vt:lpstr>Implementierung</vt:lpstr>
      <vt:lpstr>Implementierung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43</cp:revision>
  <dcterms:modified xsi:type="dcterms:W3CDTF">2017-07-03T18:11:33Z</dcterms:modified>
</cp:coreProperties>
</file>