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6FAFB44-06B7-4518-B798-E9367B98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3D Scanner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771DBA-D84B-491E-9502-0ABAE2C90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52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C6B7-89FB-4508-8BB6-8430F763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57C11-444B-4454-806D-AA450222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  <a:p>
            <a:pPr lvl="1"/>
            <a:r>
              <a:rPr lang="de-AT" dirty="0"/>
              <a:t>Motivation</a:t>
            </a:r>
          </a:p>
          <a:p>
            <a:pPr lvl="1"/>
            <a:r>
              <a:rPr lang="de-AT" dirty="0"/>
              <a:t>Idee</a:t>
            </a:r>
          </a:p>
          <a:p>
            <a:pPr lvl="1"/>
            <a:r>
              <a:rPr lang="de-AT" dirty="0"/>
              <a:t>Planung</a:t>
            </a:r>
          </a:p>
          <a:p>
            <a:pPr lvl="1"/>
            <a:r>
              <a:rPr lang="de-AT" dirty="0"/>
              <a:t>Funktion</a:t>
            </a:r>
          </a:p>
          <a:p>
            <a:pPr lvl="1"/>
            <a:r>
              <a:rPr lang="de-AT" dirty="0"/>
              <a:t>Mockups</a:t>
            </a:r>
          </a:p>
          <a:p>
            <a:pPr lvl="1"/>
            <a:r>
              <a:rPr lang="de-AT" dirty="0"/>
              <a:t>Demo Implementierung</a:t>
            </a:r>
          </a:p>
          <a:p>
            <a:pPr lvl="1"/>
            <a:r>
              <a:rPr lang="de-AT" dirty="0"/>
              <a:t>Ausblick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7380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Larissa-Design</vt:lpstr>
      <vt:lpstr>3D Scanner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Paul Schmutz</cp:lastModifiedBy>
  <cp:revision>52</cp:revision>
  <dcterms:modified xsi:type="dcterms:W3CDTF">2017-11-14T11:06:47Z</dcterms:modified>
</cp:coreProperties>
</file>