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4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6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6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Inhaltsplatzhalter 7" descr="C:\Users\pauls\AppData\Local\Microsoft\Windows\INetCache\Content.Word\logo_paul_10.png">
            <a:extLst>
              <a:ext uri="{FF2B5EF4-FFF2-40B4-BE49-F238E27FC236}">
                <a16:creationId xmlns:a16="http://schemas.microsoft.com/office/drawing/2014/main" id="{30F706AE-F981-492D-9BFC-9535A307A6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7268" y="1076940"/>
            <a:ext cx="4704118" cy="4704118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339957-30A7-4191-BF7D-D446022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8" y="713678"/>
            <a:ext cx="2743200" cy="2995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Archivist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AFF79B8-44F7-4FD8-9AB7-482435288AC5}"/>
              </a:ext>
            </a:extLst>
          </p:cNvPr>
          <p:cNvSpPr txBox="1">
            <a:spLocks/>
          </p:cNvSpPr>
          <p:nvPr/>
        </p:nvSpPr>
        <p:spPr>
          <a:xfrm>
            <a:off x="505678" y="4072449"/>
            <a:ext cx="2743200" cy="36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Paul Schmutz &amp; Boris Fuchs</a:t>
            </a:r>
          </a:p>
        </p:txBody>
      </p:sp>
    </p:spTree>
    <p:extLst>
      <p:ext uri="{BB962C8B-B14F-4D97-AF65-F5344CB8AC3E}">
        <p14:creationId xmlns:p14="http://schemas.microsoft.com/office/powerpoint/2010/main" val="13686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41DC43-1A29-4CCA-8C55-47290F2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000" u="sng" dirty="0"/>
              <a:t>Developer-Tools</a:t>
            </a: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9" name="Grafik 8" descr="Bildergebnis für spring tool suite">
            <a:extLst>
              <a:ext uri="{FF2B5EF4-FFF2-40B4-BE49-F238E27FC236}">
                <a16:creationId xmlns:a16="http://schemas.microsoft.com/office/drawing/2014/main" id="{150B4C4B-6919-49AC-8C47-B54AD3186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" y="3466104"/>
            <a:ext cx="16561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Bildergebnis für wildfly">
            <a:extLst>
              <a:ext uri="{FF2B5EF4-FFF2-40B4-BE49-F238E27FC236}">
                <a16:creationId xmlns:a16="http://schemas.microsoft.com/office/drawing/2014/main" id="{671B769D-4A9C-444F-8E08-C6B2497AA0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2992090"/>
            <a:ext cx="2520280" cy="7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Bildergebnis für mysql">
            <a:extLst>
              <a:ext uri="{FF2B5EF4-FFF2-40B4-BE49-F238E27FC236}">
                <a16:creationId xmlns:a16="http://schemas.microsoft.com/office/drawing/2014/main" id="{DA731A10-5A35-48C5-A607-EB00739819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3" y="2564904"/>
            <a:ext cx="2160241" cy="147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 descr="Bildergebnis für angularjs">
            <a:extLst>
              <a:ext uri="{FF2B5EF4-FFF2-40B4-BE49-F238E27FC236}">
                <a16:creationId xmlns:a16="http://schemas.microsoft.com/office/drawing/2014/main" id="{80A72C5F-C150-400E-BCF4-A70BF7F97A0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43" y="4228946"/>
            <a:ext cx="1850112" cy="19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Bildergebnis für bootstrap">
            <a:extLst>
              <a:ext uri="{FF2B5EF4-FFF2-40B4-BE49-F238E27FC236}">
                <a16:creationId xmlns:a16="http://schemas.microsoft.com/office/drawing/2014/main" id="{A66DA320-02AF-472F-B834-0E9BC1E5E8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148216" cy="11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1A4ACB-13BF-45E2-8607-01099D54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2" y="1772816"/>
            <a:ext cx="6823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4000" u="sng" dirty="0"/>
              <a:t>„Lokales“ Backend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/>
              <a:t>MySQL</a:t>
            </a:r>
          </a:p>
          <a:p>
            <a:pPr lvl="2"/>
            <a:r>
              <a:rPr lang="de-DE" dirty="0"/>
              <a:t>Bereitstellen und Betreiben der Datenbank</a:t>
            </a:r>
            <a:endParaRPr lang="de-DE" sz="4000" dirty="0"/>
          </a:p>
          <a:p>
            <a:pPr marL="0" indent="0">
              <a:buNone/>
            </a:pPr>
            <a:r>
              <a:rPr lang="de-DE" sz="4000" dirty="0" err="1"/>
              <a:t>WildFly</a:t>
            </a:r>
            <a:endParaRPr lang="de-DE" sz="2400" dirty="0"/>
          </a:p>
          <a:p>
            <a:pPr lvl="2"/>
            <a:r>
              <a:rPr lang="de-DE" dirty="0"/>
              <a:t>Bereitstellen der http-Schnittstelle</a:t>
            </a:r>
            <a:endParaRPr lang="de-AT" sz="4000" dirty="0"/>
          </a:p>
          <a:p>
            <a:pPr marL="0" indent="0">
              <a:buNone/>
            </a:pPr>
            <a:r>
              <a:rPr lang="de-DE" sz="4000" dirty="0"/>
              <a:t>Spring Tool Suite (STS)</a:t>
            </a:r>
            <a:endParaRPr lang="de-AT" sz="4000" dirty="0"/>
          </a:p>
          <a:p>
            <a:pPr lvl="2"/>
            <a:r>
              <a:rPr lang="de-DE" dirty="0"/>
              <a:t>Backendprogramm (Verwendet </a:t>
            </a:r>
            <a:r>
              <a:rPr lang="de-DE" dirty="0" err="1"/>
              <a:t>WildFly</a:t>
            </a:r>
            <a:r>
              <a:rPr lang="de-DE" dirty="0"/>
              <a:t>/MySQL)</a:t>
            </a:r>
          </a:p>
          <a:p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771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4000" u="sng" dirty="0"/>
              <a:t>Frontend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 err="1"/>
              <a:t>AngularJS</a:t>
            </a:r>
            <a:endParaRPr lang="de-AT" sz="4000" dirty="0"/>
          </a:p>
          <a:p>
            <a:pPr lvl="2"/>
            <a:r>
              <a:rPr lang="de-DE" dirty="0"/>
              <a:t>JavaScript-Framework / Single-Page-Webanwendung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Bootstrap</a:t>
            </a:r>
            <a:endParaRPr lang="de-DE" sz="2400" dirty="0"/>
          </a:p>
          <a:p>
            <a:pPr lvl="2"/>
            <a:r>
              <a:rPr lang="de-DE" dirty="0"/>
              <a:t>CSS-Framework für die Frontend-Anwendung </a:t>
            </a:r>
          </a:p>
          <a:p>
            <a:pPr marL="0" indent="0">
              <a:buNone/>
            </a:pPr>
            <a:r>
              <a:rPr lang="de-DE" sz="4000" dirty="0"/>
              <a:t>Browser</a:t>
            </a:r>
            <a:endParaRPr lang="de-DE" sz="2400" dirty="0"/>
          </a:p>
          <a:p>
            <a:pPr lvl="2"/>
            <a:r>
              <a:rPr lang="de-DE" dirty="0"/>
              <a:t>Unterstützung von </a:t>
            </a:r>
            <a:r>
              <a:rPr lang="de-DE" dirty="0" err="1"/>
              <a:t>AngularJS</a:t>
            </a:r>
            <a:r>
              <a:rPr lang="de-DE" dirty="0"/>
              <a:t> notwendig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6299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r>
              <a:rPr lang="de-AT" sz="4000" dirty="0"/>
              <a:t>Implementierung einer APP</a:t>
            </a:r>
          </a:p>
          <a:p>
            <a:r>
              <a:rPr lang="de-AT" sz="4000" dirty="0"/>
              <a:t>Vernetzung der Mitglieder</a:t>
            </a:r>
          </a:p>
          <a:p>
            <a:r>
              <a:rPr lang="de-AT" sz="4000" dirty="0"/>
              <a:t>Verwaltung von Usern </a:t>
            </a:r>
          </a:p>
          <a:p>
            <a:r>
              <a:rPr lang="de-AT" sz="4000" dirty="0"/>
              <a:t>Anlegen von „Mappen“</a:t>
            </a:r>
          </a:p>
          <a:p>
            <a:r>
              <a:rPr lang="de-AT" sz="4000" dirty="0"/>
              <a:t>Switch von lokalem Server (</a:t>
            </a:r>
            <a:r>
              <a:rPr lang="de-AT" sz="4000" dirty="0" err="1"/>
              <a:t>WildFly</a:t>
            </a:r>
            <a:r>
              <a:rPr lang="de-AT" sz="4000" dirty="0"/>
              <a:t>) auf online Server</a:t>
            </a:r>
          </a:p>
        </p:txBody>
      </p:sp>
    </p:spTree>
    <p:extLst>
      <p:ext uri="{BB962C8B-B14F-4D97-AF65-F5344CB8AC3E}">
        <p14:creationId xmlns:p14="http://schemas.microsoft.com/office/powerpoint/2010/main" val="9623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Programm….</a:t>
            </a:r>
          </a:p>
          <a:p>
            <a:pPr marL="0" indent="0">
              <a:buNone/>
            </a:pPr>
            <a:r>
              <a:rPr lang="de-AT" sz="4000" dirty="0"/>
              <a:t>	…mit realem Bedarf</a:t>
            </a:r>
          </a:p>
          <a:p>
            <a:pPr marL="0" indent="0">
              <a:buNone/>
            </a:pPr>
            <a:r>
              <a:rPr lang="de-AT" sz="4000" dirty="0"/>
              <a:t>	…mit Ausbaupotential</a:t>
            </a:r>
          </a:p>
          <a:p>
            <a:pPr marL="0" indent="0">
              <a:buNone/>
            </a:pPr>
            <a:r>
              <a:rPr lang="de-AT" sz="4000" dirty="0"/>
              <a:t>	…mit Bezug zu Teammitglied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05064"/>
          </a:xfrm>
        </p:spPr>
        <p:txBody>
          <a:bodyPr>
            <a:normAutofit fontScale="92500" lnSpcReduction="20000"/>
          </a:bodyPr>
          <a:lstStyle/>
          <a:p>
            <a:r>
              <a:rPr lang="de-AT" sz="4000" u="sng" dirty="0"/>
              <a:t>Problemstellung:</a:t>
            </a:r>
          </a:p>
          <a:p>
            <a:pPr lvl="1"/>
            <a:r>
              <a:rPr lang="de-AT" sz="3600" dirty="0"/>
              <a:t>Notenarchive meist noch in Papierformat</a:t>
            </a:r>
          </a:p>
          <a:p>
            <a:pPr lvl="1"/>
            <a:r>
              <a:rPr lang="de-AT" sz="3600" dirty="0"/>
              <a:t>Zeitaufwendiger Zugriff</a:t>
            </a:r>
          </a:p>
          <a:p>
            <a:pPr lvl="1"/>
            <a:r>
              <a:rPr lang="de-AT" sz="3600" dirty="0"/>
              <a:t>Zugriff kann nur vor Ort erfolgen</a:t>
            </a:r>
          </a:p>
          <a:p>
            <a:endParaRPr lang="de-AT" sz="4000" dirty="0"/>
          </a:p>
          <a:p>
            <a:r>
              <a:rPr lang="de-AT" sz="4000" u="sng" dirty="0"/>
              <a:t>Lösung:</a:t>
            </a:r>
          </a:p>
          <a:p>
            <a:pPr lvl="1"/>
            <a:r>
              <a:rPr lang="de-AT" sz="3600" dirty="0"/>
              <a:t>Digitalisierung Notenarchive</a:t>
            </a:r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AT" sz="4000" dirty="0"/>
              <a:t>Kickoff-Meeting</a:t>
            </a:r>
          </a:p>
          <a:p>
            <a:pPr marL="0" indent="0">
              <a:buNone/>
            </a:pPr>
            <a:endParaRPr lang="de-AT" sz="4000" dirty="0"/>
          </a:p>
          <a:p>
            <a:r>
              <a:rPr lang="de-AT" sz="4000" dirty="0"/>
              <a:t>APP oder nicht APP?</a:t>
            </a:r>
          </a:p>
          <a:p>
            <a:endParaRPr lang="de-AT" sz="4000" dirty="0"/>
          </a:p>
          <a:p>
            <a:r>
              <a:rPr lang="de-AT" sz="4000" dirty="0"/>
              <a:t>Entscheidung: Webanwendung </a:t>
            </a:r>
          </a:p>
          <a:p>
            <a:pPr marL="0" indent="0">
              <a:buNone/>
            </a:pP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Funktion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u="sng" dirty="0" err="1"/>
              <a:t>Archivist</a:t>
            </a:r>
            <a:r>
              <a:rPr lang="de-AT" sz="4000" u="sng" dirty="0"/>
              <a:t>: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Speichern…</a:t>
            </a:r>
          </a:p>
          <a:p>
            <a:pPr marL="0" indent="0">
              <a:buNone/>
            </a:pPr>
            <a:r>
              <a:rPr lang="de-AT" sz="3600" dirty="0"/>
              <a:t>Verwalten…</a:t>
            </a:r>
          </a:p>
          <a:p>
            <a:pPr marL="0" indent="0">
              <a:buNone/>
            </a:pPr>
            <a:r>
              <a:rPr lang="de-AT" sz="3600" dirty="0"/>
              <a:t>Suche…</a:t>
            </a:r>
          </a:p>
          <a:p>
            <a:pPr marL="0" indent="0">
              <a:buNone/>
            </a:pPr>
            <a:r>
              <a:rPr lang="de-AT" sz="3600" dirty="0"/>
              <a:t>		von Noten-</a:t>
            </a:r>
            <a:r>
              <a:rPr lang="de-AT" sz="3600" dirty="0" err="1"/>
              <a:t>PDF`s</a:t>
            </a:r>
            <a:endParaRPr lang="de-AT" sz="3600" dirty="0"/>
          </a:p>
          <a:p>
            <a:pPr marL="0" indent="0">
              <a:buNone/>
            </a:pP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8591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9D5B087-2656-4EB7-AF31-B29218D7B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844675"/>
            <a:ext cx="8192912" cy="46085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05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05820E2-BBEC-44C9-B19F-326BDE6F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844675"/>
            <a:ext cx="8192912" cy="4608513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9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DC7725-CDF1-491C-856E-F6C7F415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4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40EF9A-62DA-4AA0-BADF-4E2B03EB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 algn="ctr">
              <a:buNone/>
            </a:pPr>
            <a:r>
              <a:rPr lang="de-AT" sz="4800" dirty="0"/>
              <a:t>Live Test</a:t>
            </a:r>
          </a:p>
        </p:txBody>
      </p:sp>
    </p:spTree>
    <p:extLst>
      <p:ext uri="{BB962C8B-B14F-4D97-AF65-F5344CB8AC3E}">
        <p14:creationId xmlns:p14="http://schemas.microsoft.com/office/powerpoint/2010/main" val="13171670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Bildschirmpräsentation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Larissa-Design</vt:lpstr>
      <vt:lpstr>Archivist</vt:lpstr>
      <vt:lpstr>Motivation</vt:lpstr>
      <vt:lpstr>Idee</vt:lpstr>
      <vt:lpstr>Planung</vt:lpstr>
      <vt:lpstr>Funktion</vt:lpstr>
      <vt:lpstr>Mockups</vt:lpstr>
      <vt:lpstr>Mockups</vt:lpstr>
      <vt:lpstr>Mockups</vt:lpstr>
      <vt:lpstr>Demo</vt:lpstr>
      <vt:lpstr>Implementierung 1</vt:lpstr>
      <vt:lpstr>Implementierung 2</vt:lpstr>
      <vt:lpstr>Implementierung 3</vt:lpstr>
      <vt:lpstr>Implementierung 4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Boris Fuchs</cp:lastModifiedBy>
  <cp:revision>35</cp:revision>
  <dcterms:modified xsi:type="dcterms:W3CDTF">2017-07-03T16:08:45Z</dcterms:modified>
</cp:coreProperties>
</file>