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11A"/>
    <a:srgbClr val="E6E6E6"/>
    <a:srgbClr val="86111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Inhaltsplatzhalter 7" descr="C:\Users\pauls\AppData\Local\Microsoft\Windows\INetCache\Content.Word\logo_paul_10.png">
            <a:extLst>
              <a:ext uri="{FF2B5EF4-FFF2-40B4-BE49-F238E27FC236}">
                <a16:creationId xmlns:a16="http://schemas.microsoft.com/office/drawing/2014/main" id="{30F706AE-F981-492D-9BFC-9535A307A6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7268" y="1076940"/>
            <a:ext cx="4704118" cy="4704118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82498"/>
            <a:ext cx="3249230" cy="61703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789950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9339957-30A7-4191-BF7D-D446022A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8" y="713678"/>
            <a:ext cx="2743200" cy="2995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Archivist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2AFF79B8-44F7-4FD8-9AB7-482435288AC5}"/>
              </a:ext>
            </a:extLst>
          </p:cNvPr>
          <p:cNvSpPr txBox="1">
            <a:spLocks/>
          </p:cNvSpPr>
          <p:nvPr/>
        </p:nvSpPr>
        <p:spPr>
          <a:xfrm>
            <a:off x="505678" y="4072449"/>
            <a:ext cx="2743200" cy="36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by Paul Schmutz &amp; Boris Fuchs</a:t>
            </a:r>
          </a:p>
        </p:txBody>
      </p:sp>
    </p:spTree>
    <p:extLst>
      <p:ext uri="{BB962C8B-B14F-4D97-AF65-F5344CB8AC3E}">
        <p14:creationId xmlns:p14="http://schemas.microsoft.com/office/powerpoint/2010/main" val="13686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Funktionalität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u="sng" dirty="0" err="1"/>
              <a:t>Archivist</a:t>
            </a:r>
            <a:r>
              <a:rPr lang="de-AT" sz="4000" u="sng" dirty="0"/>
              <a:t>:</a:t>
            </a:r>
          </a:p>
          <a:p>
            <a:pPr marL="0" indent="0">
              <a:buNone/>
            </a:pPr>
            <a:r>
              <a:rPr lang="de-AT" sz="3600" dirty="0"/>
              <a:t>Speichern…</a:t>
            </a:r>
          </a:p>
          <a:p>
            <a:pPr marL="0" indent="0">
              <a:buNone/>
            </a:pPr>
            <a:r>
              <a:rPr lang="de-AT" sz="3600" dirty="0"/>
              <a:t>Verwalten…</a:t>
            </a:r>
          </a:p>
          <a:p>
            <a:pPr marL="0" indent="0">
              <a:buNone/>
            </a:pPr>
            <a:r>
              <a:rPr lang="de-AT" sz="3600" dirty="0"/>
              <a:t>Suche…</a:t>
            </a:r>
          </a:p>
          <a:p>
            <a:pPr marL="0" indent="0">
              <a:buNone/>
            </a:pPr>
            <a:r>
              <a:rPr lang="de-AT" sz="3600" dirty="0"/>
              <a:t>		von Noten-</a:t>
            </a:r>
            <a:r>
              <a:rPr lang="de-AT" sz="3600" dirty="0" err="1"/>
              <a:t>PDF`s</a:t>
            </a:r>
            <a:endParaRPr lang="de-AT" sz="3600" dirty="0"/>
          </a:p>
          <a:p>
            <a:pPr marL="0" indent="0">
              <a:buNone/>
            </a:pPr>
            <a:endParaRPr lang="de-AT" sz="3600" dirty="0"/>
          </a:p>
          <a:p>
            <a:pPr marL="0" indent="0">
              <a:buNone/>
            </a:pPr>
            <a:r>
              <a:rPr lang="de-AT" sz="3600" dirty="0"/>
              <a:t>-&gt; Live Test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85914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D8DA2B0-7BB3-4C55-B29A-2F68CA08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/>
          <a:p>
            <a:r>
              <a:rPr lang="de-AT" sz="4000" dirty="0"/>
              <a:t>Implementierung einer APP</a:t>
            </a:r>
          </a:p>
          <a:p>
            <a:r>
              <a:rPr lang="de-AT" sz="4000" dirty="0"/>
              <a:t>Verwaltung von Usern </a:t>
            </a:r>
          </a:p>
          <a:p>
            <a:r>
              <a:rPr lang="de-AT" sz="4000" dirty="0"/>
              <a:t>Anlegen von „Mappen“</a:t>
            </a:r>
          </a:p>
          <a:p>
            <a:r>
              <a:rPr lang="de-AT" sz="4000" dirty="0"/>
              <a:t>Switch von </a:t>
            </a:r>
            <a:r>
              <a:rPr lang="de-AT" sz="4000" dirty="0" err="1"/>
              <a:t>WildFly</a:t>
            </a:r>
            <a:r>
              <a:rPr lang="de-AT" sz="4000" dirty="0"/>
              <a:t> auf „echten“ Server</a:t>
            </a:r>
          </a:p>
        </p:txBody>
      </p:sp>
    </p:spTree>
    <p:extLst>
      <p:ext uri="{BB962C8B-B14F-4D97-AF65-F5344CB8AC3E}">
        <p14:creationId xmlns:p14="http://schemas.microsoft.com/office/powerpoint/2010/main" val="9623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 fontScale="92500" lnSpcReduction="10000"/>
          </a:bodyPr>
          <a:lstStyle/>
          <a:p>
            <a:r>
              <a:rPr lang="de-AT" sz="4000" dirty="0"/>
              <a:t>Motivation</a:t>
            </a:r>
          </a:p>
          <a:p>
            <a:r>
              <a:rPr lang="de-AT" sz="4000" dirty="0"/>
              <a:t>Umsetzung</a:t>
            </a:r>
          </a:p>
          <a:p>
            <a:r>
              <a:rPr lang="de-AT" sz="4000" dirty="0"/>
              <a:t>Implementierung</a:t>
            </a:r>
          </a:p>
          <a:p>
            <a:r>
              <a:rPr lang="de-AT" sz="4000" dirty="0"/>
              <a:t>Funktionalität</a:t>
            </a:r>
          </a:p>
          <a:p>
            <a:r>
              <a:rPr lang="de-AT" sz="4000" dirty="0"/>
              <a:t>Live-Test</a:t>
            </a:r>
          </a:p>
          <a:p>
            <a:r>
              <a:rPr lang="de-AT" sz="4000" dirty="0"/>
              <a:t>Ausblick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Programm….</a:t>
            </a:r>
          </a:p>
          <a:p>
            <a:pPr marL="0" indent="0">
              <a:buNone/>
            </a:pPr>
            <a:r>
              <a:rPr lang="de-AT" sz="4000" dirty="0"/>
              <a:t>	…mit realem Bedarf</a:t>
            </a:r>
          </a:p>
          <a:p>
            <a:pPr marL="0" indent="0">
              <a:buNone/>
            </a:pPr>
            <a:r>
              <a:rPr lang="de-AT" sz="4000" dirty="0"/>
              <a:t>	…mit Ausbaupotential</a:t>
            </a:r>
          </a:p>
          <a:p>
            <a:pPr marL="0" indent="0">
              <a:buNone/>
            </a:pPr>
            <a:r>
              <a:rPr lang="de-AT" sz="4000" dirty="0"/>
              <a:t>	…mit Bezug zu Teammitglied</a:t>
            </a:r>
          </a:p>
          <a:p>
            <a:pPr marL="0" indent="0">
              <a:buNone/>
            </a:pPr>
            <a:r>
              <a:rPr lang="de-AT" sz="4000" dirty="0"/>
              <a:t>	…mit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DEE44-C5AC-473A-A65D-E44B3A3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56384"/>
          </a:xfrm>
        </p:spPr>
        <p:txBody>
          <a:bodyPr>
            <a:normAutofit/>
          </a:bodyPr>
          <a:lstStyle/>
          <a:p>
            <a:r>
              <a:rPr lang="de-AT" sz="4000" dirty="0"/>
              <a:t>Gewusst wie…?</a:t>
            </a:r>
          </a:p>
          <a:p>
            <a:r>
              <a:rPr lang="de-AT" sz="4000" dirty="0"/>
              <a:t>APP oder nicht APP?</a:t>
            </a:r>
          </a:p>
          <a:p>
            <a:r>
              <a:rPr lang="de-AT" sz="4000" dirty="0"/>
              <a:t>Entscheidung: Webservice!?</a:t>
            </a:r>
          </a:p>
          <a:p>
            <a:pPr marL="0" indent="0">
              <a:buNone/>
            </a:pP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D41DC43-1A29-4CCA-8C55-47290F2A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000" u="sng" dirty="0"/>
              <a:t>Developer-Tools</a:t>
            </a:r>
            <a:endParaRPr lang="de-AT" sz="4000" dirty="0"/>
          </a:p>
          <a:p>
            <a:endParaRPr lang="de-AT" sz="4000" dirty="0"/>
          </a:p>
          <a:p>
            <a:endParaRPr lang="de-AT" sz="4000" dirty="0"/>
          </a:p>
        </p:txBody>
      </p:sp>
      <p:pic>
        <p:nvPicPr>
          <p:cNvPr id="9" name="Grafik 8" descr="Bildergebnis für spring tool suite">
            <a:extLst>
              <a:ext uri="{FF2B5EF4-FFF2-40B4-BE49-F238E27FC236}">
                <a16:creationId xmlns:a16="http://schemas.microsoft.com/office/drawing/2014/main" id="{150B4C4B-6919-49AC-8C47-B54AD3186D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0" y="3466104"/>
            <a:ext cx="165618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Bildergebnis für wildfly">
            <a:extLst>
              <a:ext uri="{FF2B5EF4-FFF2-40B4-BE49-F238E27FC236}">
                <a16:creationId xmlns:a16="http://schemas.microsoft.com/office/drawing/2014/main" id="{671B769D-4A9C-444F-8E08-C6B2497AA0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59" y="2992090"/>
            <a:ext cx="2520280" cy="74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Bildergebnis für mysql">
            <a:extLst>
              <a:ext uri="{FF2B5EF4-FFF2-40B4-BE49-F238E27FC236}">
                <a16:creationId xmlns:a16="http://schemas.microsoft.com/office/drawing/2014/main" id="{DA731A10-5A35-48C5-A607-EB00739819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3" y="2564904"/>
            <a:ext cx="2160241" cy="147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 descr="Bildergebnis für angularjs">
            <a:extLst>
              <a:ext uri="{FF2B5EF4-FFF2-40B4-BE49-F238E27FC236}">
                <a16:creationId xmlns:a16="http://schemas.microsoft.com/office/drawing/2014/main" id="{80A72C5F-C150-400E-BCF4-A70BF7F97A0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43" y="4228946"/>
            <a:ext cx="1850112" cy="192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Bildergebnis für bootstrap">
            <a:extLst>
              <a:ext uri="{FF2B5EF4-FFF2-40B4-BE49-F238E27FC236}">
                <a16:creationId xmlns:a16="http://schemas.microsoft.com/office/drawing/2014/main" id="{A66DA320-02AF-472F-B834-0E9BC1E5E8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1148216" cy="1150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1A4ACB-13BF-45E2-8607-01099D54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2" y="1772816"/>
            <a:ext cx="68239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4000" u="sng" dirty="0"/>
              <a:t>„Lokales“ Backend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/>
              <a:t>MySQL</a:t>
            </a:r>
          </a:p>
          <a:p>
            <a:pPr lvl="2"/>
            <a:r>
              <a:rPr lang="de-DE" dirty="0"/>
              <a:t>Bereitstellen und Betreiben der Datenbank</a:t>
            </a:r>
            <a:endParaRPr lang="de-DE" sz="4000" dirty="0"/>
          </a:p>
          <a:p>
            <a:pPr marL="0" indent="0">
              <a:buNone/>
            </a:pPr>
            <a:r>
              <a:rPr lang="de-DE" sz="4000" dirty="0" err="1"/>
              <a:t>WildFly</a:t>
            </a:r>
            <a:endParaRPr lang="de-DE" sz="2400" dirty="0"/>
          </a:p>
          <a:p>
            <a:pPr lvl="2"/>
            <a:r>
              <a:rPr lang="de-DE" dirty="0"/>
              <a:t>Bereitstellen der http-Schnittstelle</a:t>
            </a:r>
            <a:endParaRPr lang="de-AT" sz="4000" dirty="0"/>
          </a:p>
          <a:p>
            <a:pPr marL="0" indent="0">
              <a:buNone/>
            </a:pPr>
            <a:r>
              <a:rPr lang="de-DE" sz="4000" dirty="0"/>
              <a:t>Spring Tool Suite (STS)</a:t>
            </a:r>
            <a:endParaRPr lang="de-AT" sz="4000" dirty="0"/>
          </a:p>
          <a:p>
            <a:pPr lvl="2"/>
            <a:r>
              <a:rPr lang="de-DE" dirty="0"/>
              <a:t>Backendprogramm (Verwendet </a:t>
            </a:r>
            <a:r>
              <a:rPr lang="de-DE" dirty="0" err="1"/>
              <a:t>WildFly</a:t>
            </a:r>
            <a:r>
              <a:rPr lang="de-DE" dirty="0"/>
              <a:t>/MySQL)</a:t>
            </a:r>
          </a:p>
          <a:p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77711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Implementierung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4000" u="sng" dirty="0"/>
              <a:t>Frontend</a:t>
            </a:r>
            <a:endParaRPr lang="de-AT" sz="4000" dirty="0"/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dirty="0" err="1"/>
              <a:t>AngularJS</a:t>
            </a:r>
            <a:endParaRPr lang="de-AT" sz="4000" dirty="0"/>
          </a:p>
          <a:p>
            <a:pPr lvl="2"/>
            <a:r>
              <a:rPr lang="de-DE" dirty="0"/>
              <a:t>JavaScript-Framework / Single-Page-Webanwendung</a:t>
            </a:r>
            <a:endParaRPr lang="de-DE" sz="4000" dirty="0"/>
          </a:p>
          <a:p>
            <a:pPr marL="0" indent="0">
              <a:buNone/>
            </a:pPr>
            <a:r>
              <a:rPr lang="de-DE" sz="4000" dirty="0"/>
              <a:t>Bootstrap</a:t>
            </a:r>
            <a:endParaRPr lang="de-DE" sz="2400" dirty="0"/>
          </a:p>
          <a:p>
            <a:pPr lvl="2"/>
            <a:r>
              <a:rPr lang="de-DE" dirty="0"/>
              <a:t>CSS-Framework für die Frontend-Anwendung </a:t>
            </a:r>
          </a:p>
          <a:p>
            <a:pPr marL="0" indent="0">
              <a:buNone/>
            </a:pPr>
            <a:r>
              <a:rPr lang="de-DE" sz="4000" dirty="0"/>
              <a:t>Browser</a:t>
            </a:r>
            <a:endParaRPr lang="de-DE" sz="2400" dirty="0"/>
          </a:p>
          <a:p>
            <a:pPr lvl="2"/>
            <a:r>
              <a:rPr lang="de-DE" dirty="0"/>
              <a:t>Unterstützung von </a:t>
            </a:r>
            <a:r>
              <a:rPr lang="de-DE" dirty="0" err="1"/>
              <a:t>AngularJS</a:t>
            </a:r>
            <a:r>
              <a:rPr lang="de-DE" dirty="0"/>
              <a:t> notwendig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62999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C2B6-6A38-4119-A770-CEF2A062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8F111A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de-AT" dirty="0"/>
              <a:t>Funktionalität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33F78-1996-4E75-803D-E403CAEE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3271"/>
            <a:ext cx="1020471" cy="106573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F150A8E-6E58-403F-9E50-7E315F8A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sz="4000" u="sng" dirty="0"/>
              <a:t>Voraussetzungen </a:t>
            </a:r>
          </a:p>
          <a:p>
            <a:pPr lvl="1"/>
            <a:r>
              <a:rPr lang="de-AT" sz="3600" dirty="0"/>
              <a:t>MySQL</a:t>
            </a:r>
          </a:p>
          <a:p>
            <a:pPr lvl="1"/>
            <a:r>
              <a:rPr lang="de-AT" sz="3600" dirty="0" err="1"/>
              <a:t>WildFly</a:t>
            </a:r>
            <a:endParaRPr lang="de-AT" sz="3600" dirty="0"/>
          </a:p>
          <a:p>
            <a:pPr lvl="1"/>
            <a:r>
              <a:rPr lang="de-AT" sz="3600" dirty="0"/>
              <a:t>Programmcode</a:t>
            </a:r>
          </a:p>
          <a:p>
            <a:pPr marL="457200" lvl="1" indent="0">
              <a:buNone/>
            </a:pPr>
            <a:r>
              <a:rPr lang="de-AT" sz="3600" dirty="0"/>
              <a:t>(Derzeit umfangreiche Installation)</a:t>
            </a:r>
          </a:p>
          <a:p>
            <a:pPr marL="0" indent="0">
              <a:buNone/>
            </a:pPr>
            <a:endParaRPr lang="de-AT" sz="4000" dirty="0"/>
          </a:p>
          <a:p>
            <a:pPr marL="0" indent="0">
              <a:buNone/>
            </a:pPr>
            <a:r>
              <a:rPr lang="de-AT" sz="4000" u="sng" dirty="0"/>
              <a:t>Ausführen im Browser unter: </a:t>
            </a:r>
          </a:p>
          <a:p>
            <a:pPr marL="0" indent="0">
              <a:buNone/>
            </a:pPr>
            <a:r>
              <a:rPr lang="de-AT" sz="4000" dirty="0"/>
              <a:t>http://192.168.137.1:8080/archivist</a:t>
            </a:r>
          </a:p>
        </p:txBody>
      </p:sp>
    </p:spTree>
    <p:extLst>
      <p:ext uri="{BB962C8B-B14F-4D97-AF65-F5344CB8AC3E}">
        <p14:creationId xmlns:p14="http://schemas.microsoft.com/office/powerpoint/2010/main" val="42470528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Bildschirmpräsentation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Larissa-Design</vt:lpstr>
      <vt:lpstr>Archivist</vt:lpstr>
      <vt:lpstr>Übersicht</vt:lpstr>
      <vt:lpstr>Motivation</vt:lpstr>
      <vt:lpstr>Umsetzung</vt:lpstr>
      <vt:lpstr>Implementierung 1</vt:lpstr>
      <vt:lpstr>Implementierung 2</vt:lpstr>
      <vt:lpstr>Implementierung 3</vt:lpstr>
      <vt:lpstr>Implementierung 4</vt:lpstr>
      <vt:lpstr>Funktionalität 1</vt:lpstr>
      <vt:lpstr>Funktionalität 2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Archivist</dc:title>
  <cp:lastModifiedBy>Boris Fuchs</cp:lastModifiedBy>
  <cp:revision>19</cp:revision>
  <dcterms:modified xsi:type="dcterms:W3CDTF">2017-06-27T17:32:42Z</dcterms:modified>
</cp:coreProperties>
</file>