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5" r:id="rId6"/>
    <p:sldId id="264" r:id="rId7"/>
    <p:sldId id="267" r:id="rId8"/>
    <p:sldId id="268" r:id="rId9"/>
    <p:sldId id="269" r:id="rId10"/>
    <p:sldId id="260" r:id="rId11"/>
    <p:sldId id="261" r:id="rId12"/>
    <p:sldId id="262" r:id="rId13"/>
    <p:sldId id="263" r:id="rId14"/>
    <p:sldId id="266" r:id="rId15"/>
    <p:sldId id="270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111A"/>
    <a:srgbClr val="E6E6E6"/>
    <a:srgbClr val="86111A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13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03.07.2017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03.07.2017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03.07.2017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03.07.2017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8" name="Inhaltsplatzhalter 7" descr="C:\Users\pauls\AppData\Local\Microsoft\Windows\INetCache\Content.Word\logo_paul_10.png">
            <a:extLst>
              <a:ext uri="{FF2B5EF4-FFF2-40B4-BE49-F238E27FC236}">
                <a16:creationId xmlns:a16="http://schemas.microsoft.com/office/drawing/2014/main" id="{30F706AE-F981-492D-9BFC-9535A307A6B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77268" y="1076940"/>
            <a:ext cx="4704118" cy="4704118"/>
          </a:xfrm>
          <a:prstGeom prst="rect">
            <a:avLst/>
          </a:prstGeom>
          <a:noFill/>
        </p:spPr>
      </p:pic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4" y="282498"/>
            <a:ext cx="3249230" cy="61703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3789950"/>
            <a:ext cx="1940093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89339957-30A7-4191-BF7D-D446022A0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78" y="713678"/>
            <a:ext cx="2743200" cy="29950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chemeClr val="bg1"/>
                </a:solidFill>
              </a:rPr>
              <a:t>Archivist</a:t>
            </a: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2AFF79B8-44F7-4FD8-9AB7-482435288AC5}"/>
              </a:ext>
            </a:extLst>
          </p:cNvPr>
          <p:cNvSpPr txBox="1">
            <a:spLocks/>
          </p:cNvSpPr>
          <p:nvPr/>
        </p:nvSpPr>
        <p:spPr>
          <a:xfrm>
            <a:off x="505678" y="4072449"/>
            <a:ext cx="2743200" cy="3646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</a:rPr>
              <a:t>by Paul Schmutz &amp; Boris Fuchs</a:t>
            </a:r>
          </a:p>
        </p:txBody>
      </p:sp>
    </p:spTree>
    <p:extLst>
      <p:ext uri="{BB962C8B-B14F-4D97-AF65-F5344CB8AC3E}">
        <p14:creationId xmlns:p14="http://schemas.microsoft.com/office/powerpoint/2010/main" val="1368672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C2B6-6A38-4119-A770-CEF2A062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8F111A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de-AT" dirty="0">
                <a:solidFill>
                  <a:schemeClr val="bg1">
                    <a:lumMod val="95000"/>
                  </a:schemeClr>
                </a:solidFill>
              </a:rPr>
              <a:t>Implementierung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D33F78-1996-4E75-803D-E403CAEE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3271"/>
            <a:ext cx="1020471" cy="1065734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FD41DC43-1A29-4CCA-8C55-47290F2A8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7200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AT" sz="4000" u="sng" dirty="0"/>
              <a:t>Developer-Tools</a:t>
            </a:r>
            <a:endParaRPr lang="de-AT" sz="4000" dirty="0"/>
          </a:p>
          <a:p>
            <a:endParaRPr lang="de-AT" sz="4000" dirty="0"/>
          </a:p>
          <a:p>
            <a:endParaRPr lang="de-AT" sz="4000" dirty="0"/>
          </a:p>
        </p:txBody>
      </p:sp>
      <p:pic>
        <p:nvPicPr>
          <p:cNvPr id="9" name="Grafik 8" descr="Bildergebnis für spring tool suite">
            <a:extLst>
              <a:ext uri="{FF2B5EF4-FFF2-40B4-BE49-F238E27FC236}">
                <a16:creationId xmlns:a16="http://schemas.microsoft.com/office/drawing/2014/main" id="{150B4C4B-6919-49AC-8C47-B54AD3186DE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30" y="3466104"/>
            <a:ext cx="1656184" cy="1872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rafik 9" descr="Bildergebnis für wildfly">
            <a:extLst>
              <a:ext uri="{FF2B5EF4-FFF2-40B4-BE49-F238E27FC236}">
                <a16:creationId xmlns:a16="http://schemas.microsoft.com/office/drawing/2014/main" id="{671B769D-4A9C-444F-8E08-C6B2497AA03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859" y="2992090"/>
            <a:ext cx="2520280" cy="747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 descr="Bildergebnis für mysql">
            <a:extLst>
              <a:ext uri="{FF2B5EF4-FFF2-40B4-BE49-F238E27FC236}">
                <a16:creationId xmlns:a16="http://schemas.microsoft.com/office/drawing/2014/main" id="{DA731A10-5A35-48C5-A607-EB0073981931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273" y="2564904"/>
            <a:ext cx="2160241" cy="1472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fik 11" descr="Bildergebnis für angularjs">
            <a:extLst>
              <a:ext uri="{FF2B5EF4-FFF2-40B4-BE49-F238E27FC236}">
                <a16:creationId xmlns:a16="http://schemas.microsoft.com/office/drawing/2014/main" id="{80A72C5F-C150-400E-BCF4-A70BF7F97A06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943" y="4228946"/>
            <a:ext cx="1850112" cy="1925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rafik 12" descr="Bildergebnis für bootstrap">
            <a:extLst>
              <a:ext uri="{FF2B5EF4-FFF2-40B4-BE49-F238E27FC236}">
                <a16:creationId xmlns:a16="http://schemas.microsoft.com/office/drawing/2014/main" id="{A66DA320-02AF-472F-B834-0E9BC1E5E8B1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653136"/>
            <a:ext cx="1148216" cy="1150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58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C2B6-6A38-4119-A770-CEF2A062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8F111A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de-AT" dirty="0">
                <a:solidFill>
                  <a:schemeClr val="bg1">
                    <a:lumMod val="95000"/>
                  </a:schemeClr>
                </a:solidFill>
              </a:rPr>
              <a:t>Implementierung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D33F78-1996-4E75-803D-E403CAEE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3271"/>
            <a:ext cx="1020471" cy="106573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F1A4ACB-13BF-45E2-8607-01099D543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032" y="1772816"/>
            <a:ext cx="6823936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019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C2B6-6A38-4119-A770-CEF2A062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8F111A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de-AT" dirty="0">
                <a:solidFill>
                  <a:schemeClr val="bg1">
                    <a:lumMod val="95000"/>
                  </a:schemeClr>
                </a:solidFill>
              </a:rPr>
              <a:t>Implementierung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D33F78-1996-4E75-803D-E403CAEE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3271"/>
            <a:ext cx="1020471" cy="1065734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F150A8E-6E58-403F-9E50-7E315F8A5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7525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AT" sz="4000" u="sng" dirty="0"/>
              <a:t>„Lokales“ Backend</a:t>
            </a:r>
            <a:endParaRPr lang="de-AT" sz="4000" dirty="0"/>
          </a:p>
          <a:p>
            <a:pPr marL="0" indent="0">
              <a:buNone/>
            </a:pPr>
            <a:endParaRPr lang="de-AT" sz="4000" dirty="0"/>
          </a:p>
          <a:p>
            <a:pPr marL="0" indent="0">
              <a:buNone/>
            </a:pPr>
            <a:r>
              <a:rPr lang="de-AT" sz="4000" dirty="0"/>
              <a:t>MySQL</a:t>
            </a:r>
          </a:p>
          <a:p>
            <a:pPr lvl="2"/>
            <a:r>
              <a:rPr lang="de-DE" dirty="0"/>
              <a:t>Bereitstellen und Betreiben der Datenbank</a:t>
            </a:r>
            <a:endParaRPr lang="de-DE" sz="4000" dirty="0"/>
          </a:p>
          <a:p>
            <a:pPr marL="0" indent="0">
              <a:buNone/>
            </a:pPr>
            <a:r>
              <a:rPr lang="de-DE" sz="4000" dirty="0" err="1"/>
              <a:t>WildFly</a:t>
            </a:r>
            <a:endParaRPr lang="de-DE" sz="2400" dirty="0"/>
          </a:p>
          <a:p>
            <a:pPr lvl="2"/>
            <a:r>
              <a:rPr lang="de-DE" dirty="0"/>
              <a:t>Bereitstellen der http-Schnittstelle</a:t>
            </a:r>
            <a:endParaRPr lang="de-AT" sz="4000" dirty="0"/>
          </a:p>
          <a:p>
            <a:pPr marL="0" indent="0">
              <a:buNone/>
            </a:pPr>
            <a:r>
              <a:rPr lang="de-DE" sz="4000" dirty="0"/>
              <a:t>Spring Tool Suite (STS)</a:t>
            </a:r>
            <a:endParaRPr lang="de-AT" sz="4000" dirty="0"/>
          </a:p>
          <a:p>
            <a:pPr lvl="2"/>
            <a:r>
              <a:rPr lang="de-DE" dirty="0"/>
              <a:t>Backendprogramm (Verwendet </a:t>
            </a:r>
            <a:r>
              <a:rPr lang="de-DE" dirty="0" err="1"/>
              <a:t>WildFly</a:t>
            </a:r>
            <a:r>
              <a:rPr lang="de-DE" dirty="0"/>
              <a:t>/MySQL)</a:t>
            </a:r>
          </a:p>
          <a:p>
            <a:endParaRPr lang="de-AT" sz="4000" dirty="0"/>
          </a:p>
        </p:txBody>
      </p:sp>
    </p:spTree>
    <p:extLst>
      <p:ext uri="{BB962C8B-B14F-4D97-AF65-F5344CB8AC3E}">
        <p14:creationId xmlns:p14="http://schemas.microsoft.com/office/powerpoint/2010/main" val="3777114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C2B6-6A38-4119-A770-CEF2A062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8F111A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de-AT" dirty="0">
                <a:solidFill>
                  <a:schemeClr val="bg1">
                    <a:lumMod val="95000"/>
                  </a:schemeClr>
                </a:solidFill>
              </a:rPr>
              <a:t>Implementierung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D33F78-1996-4E75-803D-E403CAEE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3271"/>
            <a:ext cx="1020471" cy="1065734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F150A8E-6E58-403F-9E50-7E315F8A5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60851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sz="4000" u="sng" dirty="0"/>
              <a:t>Frontend</a:t>
            </a:r>
            <a:endParaRPr lang="de-AT" sz="4000" dirty="0"/>
          </a:p>
          <a:p>
            <a:pPr marL="0" indent="0">
              <a:buNone/>
            </a:pPr>
            <a:endParaRPr lang="de-AT" sz="4000" dirty="0"/>
          </a:p>
          <a:p>
            <a:pPr marL="0" indent="0">
              <a:buNone/>
            </a:pPr>
            <a:r>
              <a:rPr lang="de-AT" sz="4000" dirty="0" err="1"/>
              <a:t>AngularJS</a:t>
            </a:r>
            <a:endParaRPr lang="de-AT" sz="4000" dirty="0"/>
          </a:p>
          <a:p>
            <a:pPr lvl="2"/>
            <a:r>
              <a:rPr lang="de-DE" dirty="0"/>
              <a:t>JavaScript-Framework / Single-Page-Webanwendung</a:t>
            </a:r>
            <a:endParaRPr lang="de-DE" sz="4000" dirty="0"/>
          </a:p>
          <a:p>
            <a:pPr marL="0" indent="0">
              <a:buNone/>
            </a:pPr>
            <a:r>
              <a:rPr lang="de-DE" sz="4000" dirty="0"/>
              <a:t>Bootstrap</a:t>
            </a:r>
            <a:endParaRPr lang="de-DE" sz="2400" dirty="0"/>
          </a:p>
          <a:p>
            <a:pPr lvl="2"/>
            <a:r>
              <a:rPr lang="de-DE" dirty="0"/>
              <a:t>CSS-Framework für die Frontend-Anwendung </a:t>
            </a:r>
          </a:p>
          <a:p>
            <a:pPr marL="0" indent="0">
              <a:buNone/>
            </a:pPr>
            <a:r>
              <a:rPr lang="de-DE" sz="4000" dirty="0"/>
              <a:t>Browser</a:t>
            </a:r>
            <a:endParaRPr lang="de-DE" sz="2400" dirty="0"/>
          </a:p>
          <a:p>
            <a:pPr lvl="2"/>
            <a:r>
              <a:rPr lang="de-DE" dirty="0"/>
              <a:t>Unterstützung von </a:t>
            </a:r>
            <a:r>
              <a:rPr lang="de-DE" dirty="0" err="1"/>
              <a:t>AngularJS</a:t>
            </a:r>
            <a:r>
              <a:rPr lang="de-DE" dirty="0"/>
              <a:t> notwendig</a:t>
            </a:r>
            <a:endParaRPr lang="de-AT" sz="4000" dirty="0"/>
          </a:p>
        </p:txBody>
      </p:sp>
    </p:spTree>
    <p:extLst>
      <p:ext uri="{BB962C8B-B14F-4D97-AF65-F5344CB8AC3E}">
        <p14:creationId xmlns:p14="http://schemas.microsoft.com/office/powerpoint/2010/main" val="629996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C2B6-6A38-4119-A770-CEF2A062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8F111A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de-AT" dirty="0">
                <a:solidFill>
                  <a:schemeClr val="bg1">
                    <a:lumMod val="95000"/>
                  </a:schemeClr>
                </a:solidFill>
              </a:rPr>
              <a:t>Ausblick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D33F78-1996-4E75-803D-E403CAEE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3271"/>
            <a:ext cx="1020471" cy="1065734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D8DA2B0-7BB3-4C55-B29A-2F68CA081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608512"/>
          </a:xfrm>
        </p:spPr>
        <p:txBody>
          <a:bodyPr>
            <a:normAutofit/>
          </a:bodyPr>
          <a:lstStyle/>
          <a:p>
            <a:r>
              <a:rPr lang="de-AT" sz="4000" dirty="0"/>
              <a:t>Implementierung einer APP</a:t>
            </a:r>
          </a:p>
          <a:p>
            <a:r>
              <a:rPr lang="de-AT" sz="4000" dirty="0"/>
              <a:t>Vernetzung der Mitglieder</a:t>
            </a:r>
          </a:p>
          <a:p>
            <a:r>
              <a:rPr lang="de-AT" sz="4000" dirty="0"/>
              <a:t>Verwaltung von Usern </a:t>
            </a:r>
          </a:p>
          <a:p>
            <a:r>
              <a:rPr lang="de-AT" sz="4000" dirty="0"/>
              <a:t>Anlegen von „Mappen“</a:t>
            </a:r>
          </a:p>
          <a:p>
            <a:r>
              <a:rPr lang="de-AT" sz="4000" dirty="0"/>
              <a:t>Switch von lokalem Server auf online Server</a:t>
            </a:r>
          </a:p>
        </p:txBody>
      </p:sp>
    </p:spTree>
    <p:extLst>
      <p:ext uri="{BB962C8B-B14F-4D97-AF65-F5344CB8AC3E}">
        <p14:creationId xmlns:p14="http://schemas.microsoft.com/office/powerpoint/2010/main" val="962354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C2B6-6A38-4119-A770-CEF2A062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8F111A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endParaRPr lang="de-AT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D33F78-1996-4E75-803D-E403CAEE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3271"/>
            <a:ext cx="1020471" cy="1065734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D8DA2B0-7BB3-4C55-B29A-2F68CA081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6085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AT" sz="4000" dirty="0"/>
          </a:p>
          <a:p>
            <a:pPr marL="0" indent="0">
              <a:buNone/>
            </a:pPr>
            <a:endParaRPr lang="de-AT" sz="4000" dirty="0"/>
          </a:p>
          <a:p>
            <a:pPr marL="0" indent="0" algn="ctr">
              <a:buNone/>
            </a:pPr>
            <a:r>
              <a:rPr lang="de-AT" sz="4000" dirty="0"/>
              <a:t>Danke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808633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C2B6-6A38-4119-A770-CEF2A062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8F111A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de-AT" dirty="0">
                <a:solidFill>
                  <a:schemeClr val="bg1">
                    <a:lumMod val="95000"/>
                  </a:schemeClr>
                </a:solidFill>
              </a:rPr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7DEE44-C5AC-473A-A65D-E44B3A3D9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917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4000" dirty="0"/>
              <a:t>Programm….</a:t>
            </a:r>
          </a:p>
          <a:p>
            <a:pPr marL="0" indent="0">
              <a:buNone/>
            </a:pPr>
            <a:r>
              <a:rPr lang="de-AT" sz="4000" dirty="0"/>
              <a:t>	…mit realem Bedarf</a:t>
            </a:r>
          </a:p>
          <a:p>
            <a:pPr marL="0" indent="0">
              <a:buNone/>
            </a:pPr>
            <a:r>
              <a:rPr lang="de-AT" sz="4000" dirty="0"/>
              <a:t>	…mit Ausbaupotential</a:t>
            </a:r>
          </a:p>
          <a:p>
            <a:pPr marL="0" indent="0">
              <a:buNone/>
            </a:pPr>
            <a:r>
              <a:rPr lang="de-AT" sz="4000" dirty="0"/>
              <a:t>	…mit Bezug zu Teammitglied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D33F78-1996-4E75-803D-E403CAEE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3271"/>
            <a:ext cx="1020471" cy="106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68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C2B6-6A38-4119-A770-CEF2A062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8F111A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de-AT" dirty="0">
                <a:solidFill>
                  <a:schemeClr val="bg1">
                    <a:lumMod val="95000"/>
                  </a:schemeClr>
                </a:solidFill>
              </a:rPr>
              <a:t>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7DEE44-C5AC-473A-A65D-E44B3A3D9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205064"/>
          </a:xfrm>
        </p:spPr>
        <p:txBody>
          <a:bodyPr>
            <a:normAutofit fontScale="92500" lnSpcReduction="20000"/>
          </a:bodyPr>
          <a:lstStyle/>
          <a:p>
            <a:r>
              <a:rPr lang="de-AT" sz="4000" u="sng" dirty="0"/>
              <a:t>Problemstellung:</a:t>
            </a:r>
          </a:p>
          <a:p>
            <a:pPr lvl="1"/>
            <a:r>
              <a:rPr lang="de-AT" sz="3600" dirty="0"/>
              <a:t>Notenarchive meist noch in Papierformat</a:t>
            </a:r>
          </a:p>
          <a:p>
            <a:pPr lvl="1"/>
            <a:r>
              <a:rPr lang="de-AT" sz="3600" dirty="0"/>
              <a:t>Zeitaufwendiger Zugriff</a:t>
            </a:r>
          </a:p>
          <a:p>
            <a:pPr lvl="1"/>
            <a:r>
              <a:rPr lang="de-AT" sz="3600" dirty="0"/>
              <a:t>Zugriff kann nur vor Ort erfolgen</a:t>
            </a:r>
          </a:p>
          <a:p>
            <a:endParaRPr lang="de-AT" sz="4000" dirty="0"/>
          </a:p>
          <a:p>
            <a:r>
              <a:rPr lang="de-AT" sz="4000" u="sng" dirty="0"/>
              <a:t>Lösung:</a:t>
            </a:r>
          </a:p>
          <a:p>
            <a:pPr lvl="1"/>
            <a:r>
              <a:rPr lang="de-AT" sz="3600" dirty="0"/>
              <a:t>Digitalisierung Notenarchive</a:t>
            </a:r>
          </a:p>
          <a:p>
            <a:endParaRPr lang="de-AT" sz="4000" dirty="0"/>
          </a:p>
          <a:p>
            <a:endParaRPr lang="de-AT" sz="4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D33F78-1996-4E75-803D-E403CAEE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3271"/>
            <a:ext cx="1020471" cy="106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1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C2B6-6A38-4119-A770-CEF2A062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8F111A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de-AT" dirty="0">
                <a:solidFill>
                  <a:schemeClr val="bg1">
                    <a:lumMod val="95000"/>
                  </a:schemeClr>
                </a:solidFill>
              </a:rPr>
              <a:t>Planung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7DEE44-C5AC-473A-A65D-E44B3A3D9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456384"/>
          </a:xfrm>
        </p:spPr>
        <p:txBody>
          <a:bodyPr>
            <a:normAutofit lnSpcReduction="10000"/>
          </a:bodyPr>
          <a:lstStyle/>
          <a:p>
            <a:r>
              <a:rPr lang="de-AT" sz="4000" dirty="0"/>
              <a:t>Kickoff-Meeting</a:t>
            </a:r>
          </a:p>
          <a:p>
            <a:pPr marL="0" indent="0">
              <a:buNone/>
            </a:pPr>
            <a:endParaRPr lang="de-AT" sz="4000" dirty="0"/>
          </a:p>
          <a:p>
            <a:r>
              <a:rPr lang="de-AT" sz="4000" dirty="0"/>
              <a:t>APP oder nicht APP?</a:t>
            </a:r>
          </a:p>
          <a:p>
            <a:endParaRPr lang="de-AT" sz="4000" dirty="0"/>
          </a:p>
          <a:p>
            <a:r>
              <a:rPr lang="de-AT" sz="4000" dirty="0"/>
              <a:t>Entscheidung: Webanwendung </a:t>
            </a:r>
          </a:p>
          <a:p>
            <a:pPr marL="0" indent="0">
              <a:buNone/>
            </a:pPr>
            <a:endParaRPr lang="de-AT" sz="4000" dirty="0"/>
          </a:p>
          <a:p>
            <a:endParaRPr lang="de-AT" sz="4000" dirty="0"/>
          </a:p>
          <a:p>
            <a:endParaRPr lang="de-AT" sz="4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D33F78-1996-4E75-803D-E403CAEE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3271"/>
            <a:ext cx="1020471" cy="106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85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C2B6-6A38-4119-A770-CEF2A062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8F111A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de-AT" dirty="0">
                <a:solidFill>
                  <a:schemeClr val="bg1">
                    <a:lumMod val="95000"/>
                  </a:schemeClr>
                </a:solidFill>
              </a:rPr>
              <a:t>Funktion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D33F78-1996-4E75-803D-E403CAEE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3271"/>
            <a:ext cx="1020471" cy="1065734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F150A8E-6E58-403F-9E50-7E315F8A5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68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4000" u="sng" dirty="0" err="1"/>
              <a:t>Archivist</a:t>
            </a:r>
            <a:r>
              <a:rPr lang="de-AT" sz="4000" u="sng" dirty="0"/>
              <a:t>:</a:t>
            </a:r>
          </a:p>
          <a:p>
            <a:pPr marL="0" indent="0">
              <a:buNone/>
            </a:pPr>
            <a:endParaRPr lang="de-AT" sz="3600" dirty="0"/>
          </a:p>
          <a:p>
            <a:pPr marL="0" indent="0">
              <a:buNone/>
            </a:pPr>
            <a:r>
              <a:rPr lang="de-AT" sz="3600" dirty="0"/>
              <a:t>Speichern…</a:t>
            </a:r>
          </a:p>
          <a:p>
            <a:pPr marL="0" indent="0">
              <a:buNone/>
            </a:pPr>
            <a:r>
              <a:rPr lang="de-AT" sz="3600" dirty="0"/>
              <a:t>Verwalten…</a:t>
            </a:r>
          </a:p>
          <a:p>
            <a:pPr marL="0" indent="0">
              <a:buNone/>
            </a:pPr>
            <a:r>
              <a:rPr lang="de-AT" sz="3600" dirty="0"/>
              <a:t>Suche…</a:t>
            </a:r>
          </a:p>
          <a:p>
            <a:pPr marL="0" indent="0">
              <a:buNone/>
            </a:pPr>
            <a:r>
              <a:rPr lang="de-AT" sz="3600" dirty="0"/>
              <a:t>		von Noten-</a:t>
            </a:r>
            <a:r>
              <a:rPr lang="de-AT" sz="3600" dirty="0" err="1"/>
              <a:t>PDF`s</a:t>
            </a:r>
            <a:endParaRPr lang="de-AT" sz="3600" dirty="0"/>
          </a:p>
          <a:p>
            <a:pPr marL="0" indent="0">
              <a:buNone/>
            </a:pPr>
            <a:endParaRPr lang="de-AT" sz="3600" dirty="0"/>
          </a:p>
        </p:txBody>
      </p:sp>
    </p:spTree>
    <p:extLst>
      <p:ext uri="{BB962C8B-B14F-4D97-AF65-F5344CB8AC3E}">
        <p14:creationId xmlns:p14="http://schemas.microsoft.com/office/powerpoint/2010/main" val="1859143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C2B6-6A38-4119-A770-CEF2A062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8F111A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de-AT" dirty="0">
                <a:solidFill>
                  <a:schemeClr val="bg1">
                    <a:lumMod val="95000"/>
                  </a:schemeClr>
                </a:solidFill>
              </a:rPr>
              <a:t>Mockups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D33F78-1996-4E75-803D-E403CAEE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3271"/>
            <a:ext cx="1020471" cy="1065734"/>
          </a:xfrm>
          <a:prstGeom prst="rect">
            <a:avLst/>
          </a:prstGeom>
        </p:spPr>
      </p:pic>
      <p:pic>
        <p:nvPicPr>
          <p:cNvPr id="5" name="Inhaltsplatzhalter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D9D5B087-2656-4EB7-AF31-B29218D7B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44" y="1844675"/>
            <a:ext cx="8192912" cy="4608513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7052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C2B6-6A38-4119-A770-CEF2A062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8F111A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de-AT" dirty="0">
                <a:solidFill>
                  <a:schemeClr val="bg1">
                    <a:lumMod val="95000"/>
                  </a:schemeClr>
                </a:solidFill>
              </a:rPr>
              <a:t>Mockups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D33F78-1996-4E75-803D-E403CAEE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3271"/>
            <a:ext cx="1020471" cy="1065734"/>
          </a:xfrm>
          <a:prstGeom prst="rect">
            <a:avLst/>
          </a:prstGeom>
        </p:spPr>
      </p:pic>
      <p:pic>
        <p:nvPicPr>
          <p:cNvPr id="5" name="Inhaltsplatzhalter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A05820E2-BBEC-44C9-B19F-326BDE6FC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44" y="1844675"/>
            <a:ext cx="8192912" cy="4608513"/>
          </a:xfr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3998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C2B6-6A38-4119-A770-CEF2A062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8F111A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de-AT" dirty="0">
                <a:solidFill>
                  <a:schemeClr val="bg1">
                    <a:lumMod val="95000"/>
                  </a:schemeClr>
                </a:solidFill>
              </a:rPr>
              <a:t>Mockups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D33F78-1996-4E75-803D-E403CAEE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3271"/>
            <a:ext cx="1020471" cy="1065734"/>
          </a:xfrm>
          <a:prstGeom prst="rect">
            <a:avLst/>
          </a:prstGeom>
        </p:spPr>
      </p:pic>
      <p:pic>
        <p:nvPicPr>
          <p:cNvPr id="8" name="Inhaltsplatzhalter 7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4BDC7725-CDF1-491C-856E-F6C7F4153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94" y="1844824"/>
            <a:ext cx="8246005" cy="4525963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0479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C2B6-6A38-4119-A770-CEF2A062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8F111A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de-AT" dirty="0">
                <a:solidFill>
                  <a:schemeClr val="bg1">
                    <a:lumMod val="95000"/>
                  </a:schemeClr>
                </a:solidFill>
              </a:rPr>
              <a:t>Demo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D33F78-1996-4E75-803D-E403CAEE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3271"/>
            <a:ext cx="1020471" cy="1065734"/>
          </a:xfrm>
          <a:prstGeom prst="rect">
            <a:avLst/>
          </a:prstGeom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A40EF9A-62DA-4AA0-BADF-4E2B03EB7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 algn="ctr">
              <a:buNone/>
            </a:pPr>
            <a:r>
              <a:rPr lang="de-AT" sz="4800" dirty="0"/>
              <a:t>Live Test</a:t>
            </a:r>
          </a:p>
        </p:txBody>
      </p:sp>
    </p:spTree>
    <p:extLst>
      <p:ext uri="{BB962C8B-B14F-4D97-AF65-F5344CB8AC3E}">
        <p14:creationId xmlns:p14="http://schemas.microsoft.com/office/powerpoint/2010/main" val="131716704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128</Words>
  <Application>Microsoft Office PowerPoint</Application>
  <PresentationFormat>Bildschirmpräsentation (4:3)</PresentationFormat>
  <Paragraphs>67</Paragraphs>
  <Slides>15</Slides>
  <Notes>0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Segoe UI</vt:lpstr>
      <vt:lpstr>Larissa-Design</vt:lpstr>
      <vt:lpstr>Archivist</vt:lpstr>
      <vt:lpstr>Motivation</vt:lpstr>
      <vt:lpstr>Idee</vt:lpstr>
      <vt:lpstr>Planung</vt:lpstr>
      <vt:lpstr>Funktion</vt:lpstr>
      <vt:lpstr>Mockups</vt:lpstr>
      <vt:lpstr>Mockups</vt:lpstr>
      <vt:lpstr>Mockups</vt:lpstr>
      <vt:lpstr>Demo</vt:lpstr>
      <vt:lpstr>Implementierung</vt:lpstr>
      <vt:lpstr>Implementierung</vt:lpstr>
      <vt:lpstr>Implementierung</vt:lpstr>
      <vt:lpstr>Implementierung</vt:lpstr>
      <vt:lpstr>Ausblick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Archivist</dc:title>
  <cp:lastModifiedBy>Boris Fuchs</cp:lastModifiedBy>
  <cp:revision>42</cp:revision>
  <dcterms:modified xsi:type="dcterms:W3CDTF">2017-07-03T17:10:09Z</dcterms:modified>
</cp:coreProperties>
</file>