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Funktionalität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-&gt; Live Test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  <a:p>
            <a:r>
              <a:rPr lang="de-AT" sz="4000" dirty="0"/>
              <a:t>Switch von </a:t>
            </a:r>
            <a:r>
              <a:rPr lang="de-AT" sz="4000" dirty="0" err="1"/>
              <a:t>WildFly</a:t>
            </a:r>
            <a:r>
              <a:rPr lang="de-AT" sz="4000" dirty="0"/>
              <a:t> auf „echten“ Server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 fontScale="92500" lnSpcReduction="10000"/>
          </a:bodyPr>
          <a:lstStyle/>
          <a:p>
            <a:r>
              <a:rPr lang="de-AT" sz="4000" dirty="0"/>
              <a:t>Motivation</a:t>
            </a:r>
          </a:p>
          <a:p>
            <a:r>
              <a:rPr lang="de-AT" sz="4000" dirty="0"/>
              <a:t>Umsetzung</a:t>
            </a:r>
          </a:p>
          <a:p>
            <a:r>
              <a:rPr lang="de-AT" sz="4000" dirty="0"/>
              <a:t>Implementierung</a:t>
            </a:r>
          </a:p>
          <a:p>
            <a:r>
              <a:rPr lang="de-AT" sz="4000" dirty="0"/>
              <a:t>Funktionalität</a:t>
            </a:r>
          </a:p>
          <a:p>
            <a:r>
              <a:rPr lang="de-AT" sz="4000" dirty="0"/>
              <a:t>Live-Test</a:t>
            </a:r>
          </a:p>
          <a:p>
            <a:r>
              <a:rPr lang="de-AT" sz="4000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  <a:p>
            <a:pPr marL="0" indent="0">
              <a:buNone/>
            </a:pPr>
            <a:r>
              <a:rPr lang="de-AT" sz="4000" dirty="0"/>
              <a:t>	…mit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AT" sz="4000" dirty="0"/>
              <a:t>Gewusst wie…?</a:t>
            </a:r>
          </a:p>
          <a:p>
            <a:endParaRPr lang="de-AT" sz="4000" dirty="0"/>
          </a:p>
          <a:p>
            <a:r>
              <a:rPr lang="de-AT" sz="4000" dirty="0"/>
              <a:t>APP oder nicht APP?</a:t>
            </a:r>
          </a:p>
          <a:p>
            <a:endParaRPr lang="de-AT" sz="4000" dirty="0"/>
          </a:p>
          <a:p>
            <a:r>
              <a:rPr lang="de-AT" sz="4000" dirty="0"/>
              <a:t>Entscheidung: Webservice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Funktionalität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4000" u="sng" dirty="0"/>
              <a:t>Voraussetzungen </a:t>
            </a:r>
          </a:p>
          <a:p>
            <a:pPr lvl="1"/>
            <a:r>
              <a:rPr lang="de-AT" sz="3600" dirty="0"/>
              <a:t>MySQL</a:t>
            </a:r>
          </a:p>
          <a:p>
            <a:pPr lvl="1"/>
            <a:r>
              <a:rPr lang="de-AT" sz="3600" dirty="0" err="1"/>
              <a:t>WildFly</a:t>
            </a:r>
            <a:endParaRPr lang="de-AT" sz="3600" dirty="0"/>
          </a:p>
          <a:p>
            <a:pPr lvl="1"/>
            <a:r>
              <a:rPr lang="de-AT" sz="3600" dirty="0"/>
              <a:t>Programmcode</a:t>
            </a:r>
          </a:p>
          <a:p>
            <a:pPr marL="457200" lvl="1" indent="0">
              <a:buNone/>
            </a:pPr>
            <a:r>
              <a:rPr lang="de-AT" sz="3600" dirty="0"/>
              <a:t>(Derzeit umfangreiche Installation)</a:t>
            </a:r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u="sng" dirty="0"/>
              <a:t>Ausführen im Browser unter: </a:t>
            </a:r>
          </a:p>
          <a:p>
            <a:pPr marL="0" indent="0">
              <a:buNone/>
            </a:pPr>
            <a:r>
              <a:rPr lang="de-AT" sz="4000" dirty="0"/>
              <a:t>http://192.168.137.1:8080/archivist</a:t>
            </a:r>
          </a:p>
        </p:txBody>
      </p:sp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Larissa-Design</vt:lpstr>
      <vt:lpstr>Archivist</vt:lpstr>
      <vt:lpstr>Übersicht</vt:lpstr>
      <vt:lpstr>Motivation</vt:lpstr>
      <vt:lpstr>Umsetzung</vt:lpstr>
      <vt:lpstr>Implementierung 1</vt:lpstr>
      <vt:lpstr>Implementierung 2</vt:lpstr>
      <vt:lpstr>Implementierung 3</vt:lpstr>
      <vt:lpstr>Implementierung 4</vt:lpstr>
      <vt:lpstr>Funktionalität 1</vt:lpstr>
      <vt:lpstr>Funktionalität 2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22</cp:revision>
  <dcterms:modified xsi:type="dcterms:W3CDTF">2017-06-27T18:06:20Z</dcterms:modified>
</cp:coreProperties>
</file>