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82" r:id="rId3"/>
    <p:sldId id="283" r:id="rId4"/>
    <p:sldId id="284" r:id="rId5"/>
    <p:sldId id="285" r:id="rId6"/>
    <p:sldId id="295" r:id="rId7"/>
    <p:sldId id="286" r:id="rId8"/>
    <p:sldId id="293" r:id="rId9"/>
    <p:sldId id="281" r:id="rId10"/>
    <p:sldId id="273" r:id="rId11"/>
    <p:sldId id="287" r:id="rId12"/>
    <p:sldId id="294" r:id="rId13"/>
    <p:sldId id="288" r:id="rId14"/>
    <p:sldId id="289" r:id="rId15"/>
    <p:sldId id="296" r:id="rId16"/>
    <p:sldId id="290" r:id="rId17"/>
    <p:sldId id="279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7006" autoAdjust="0"/>
  </p:normalViewPr>
  <p:slideViewPr>
    <p:cSldViewPr snapToGrid="0">
      <p:cViewPr varScale="1">
        <p:scale>
          <a:sx n="75" d="100"/>
          <a:sy n="75" d="100"/>
        </p:scale>
        <p:origin x="98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State of PD5 to PD2, in bits 3 to 0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92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Sample Rate 256 Hz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52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Kombination der EEG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87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Rechts schauen, zwei Channels, 10 Sekunden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07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11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Lego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7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summierten elektrischen Aktivität des Gehirns durch Aufzeichnung der Spannungsschwankungen an der Kopfoberfläche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20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6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Probieren mit 3D Programm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4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Probieren mit 3D Programm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75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Emotiv nicht open </a:t>
            </a:r>
            <a:r>
              <a:rPr lang="de-AT" dirty="0" err="1"/>
              <a:t>source</a:t>
            </a:r>
            <a:endParaRPr lang="de-AT" dirty="0"/>
          </a:p>
          <a:p>
            <a:r>
              <a:rPr lang="de-AT" dirty="0"/>
              <a:t>Emotiv unpraktisch (keine Rohdaten auslesbar)</a:t>
            </a:r>
          </a:p>
          <a:p>
            <a:r>
              <a:rPr lang="de-AT" dirty="0"/>
              <a:t>Elektrodenpositionierung verwendbar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4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23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Programm für PC</a:t>
            </a:r>
          </a:p>
          <a:p>
            <a:r>
              <a:rPr lang="de-AT" dirty="0"/>
              <a:t>Default-Programm für Brick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Brain2machine interface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Boris Fuchs, Paul Schmutz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2B690C18-5624-437D-984D-9381498F0E42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3" b="13513"/>
          <a:stretch>
            <a:fillRect/>
          </a:stretch>
        </p:blipFill>
        <p:spPr>
          <a:xfrm>
            <a:off x="0" y="0"/>
            <a:ext cx="12192000" cy="4818832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DEMO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51A2-52D1-4901-BBF0-E66D00FA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32698-0968-4CB9-9623-43414B00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14500"/>
            <a:ext cx="9144000" cy="4457700"/>
          </a:xfrm>
        </p:spPr>
        <p:txBody>
          <a:bodyPr/>
          <a:lstStyle/>
          <a:p>
            <a:endParaRPr lang="de-AT" dirty="0"/>
          </a:p>
          <a:p>
            <a:r>
              <a:rPr lang="de-AT" dirty="0"/>
              <a:t>Lego </a:t>
            </a:r>
            <a:r>
              <a:rPr lang="de-AT" dirty="0" err="1"/>
              <a:t>Mindstorms</a:t>
            </a:r>
            <a:r>
              <a:rPr lang="de-AT" dirty="0"/>
              <a:t> mit </a:t>
            </a:r>
            <a:r>
              <a:rPr lang="de-AT" dirty="0" err="1"/>
              <a:t>leJOS</a:t>
            </a:r>
            <a:endParaRPr lang="de-AT" dirty="0"/>
          </a:p>
          <a:p>
            <a:r>
              <a:rPr lang="de-AT" dirty="0" err="1"/>
              <a:t>leJOS</a:t>
            </a:r>
            <a:r>
              <a:rPr lang="de-AT" dirty="0"/>
              <a:t> Plugin für </a:t>
            </a:r>
            <a:r>
              <a:rPr lang="de-AT" dirty="0" err="1"/>
              <a:t>Eclipse</a:t>
            </a:r>
            <a:r>
              <a:rPr lang="de-AT" dirty="0"/>
              <a:t> Java</a:t>
            </a:r>
          </a:p>
          <a:p>
            <a:r>
              <a:rPr lang="de-AT" dirty="0"/>
              <a:t>EEG-Verarbeitungssoftware (Java)</a:t>
            </a:r>
          </a:p>
          <a:p>
            <a:r>
              <a:rPr lang="de-AT" dirty="0" err="1"/>
              <a:t>Olimex</a:t>
            </a:r>
            <a:r>
              <a:rPr lang="de-AT" dirty="0"/>
              <a:t> EEG-SMT (</a:t>
            </a:r>
            <a:r>
              <a:rPr lang="de-AT" dirty="0" err="1"/>
              <a:t>opensource</a:t>
            </a:r>
            <a:r>
              <a:rPr lang="de-AT" dirty="0"/>
              <a:t>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31A2E0F-B8CD-4020-ACC1-630599C262AF}"/>
              </a:ext>
            </a:extLst>
          </p:cNvPr>
          <p:cNvGrpSpPr/>
          <p:nvPr/>
        </p:nvGrpSpPr>
        <p:grpSpPr>
          <a:xfrm>
            <a:off x="5825157" y="1600200"/>
            <a:ext cx="5758815" cy="3813175"/>
            <a:chOff x="0" y="0"/>
            <a:chExt cx="5758815" cy="381317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323D075-53D9-4AFB-BF7B-AA36F795AEC0}"/>
                </a:ext>
              </a:extLst>
            </p:cNvPr>
            <p:cNvGrpSpPr/>
            <p:nvPr/>
          </p:nvGrpSpPr>
          <p:grpSpPr>
            <a:xfrm>
              <a:off x="0" y="0"/>
              <a:ext cx="5758815" cy="3813175"/>
              <a:chOff x="0" y="0"/>
              <a:chExt cx="5758815" cy="3813175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24DF15F-6CDE-446E-AB53-E3E5278F6AFC}"/>
                  </a:ext>
                </a:extLst>
              </p:cNvPr>
              <p:cNvCxnSpPr/>
              <p:nvPr/>
            </p:nvCxnSpPr>
            <p:spPr>
              <a:xfrm>
                <a:off x="3611880" y="3177540"/>
                <a:ext cx="1260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33E95F22-2C66-4C86-92CA-05E2992E4466}"/>
                  </a:ext>
                </a:extLst>
              </p:cNvPr>
              <p:cNvGrpSpPr/>
              <p:nvPr/>
            </p:nvGrpSpPr>
            <p:grpSpPr>
              <a:xfrm>
                <a:off x="0" y="0"/>
                <a:ext cx="5462269" cy="3809365"/>
                <a:chOff x="0" y="0"/>
                <a:chExt cx="5462269" cy="3809365"/>
              </a:xfrm>
            </p:grpSpPr>
            <p:grpSp>
              <p:nvGrpSpPr>
                <p:cNvPr id="27" name="Gruppieren 26">
                  <a:extLst>
                    <a:ext uri="{FF2B5EF4-FFF2-40B4-BE49-F238E27FC236}">
                      <a16:creationId xmlns:a16="http://schemas.microsoft.com/office/drawing/2014/main" id="{68DC8B75-DB00-4167-B18C-290E30D4262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462269" cy="3330587"/>
                  <a:chOff x="0" y="0"/>
                  <a:chExt cx="5462269" cy="3330587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47C912C1-4C12-40F3-BB4D-B1BD3AEF584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59080"/>
                    <a:ext cx="5462269" cy="3071507"/>
                    <a:chOff x="0" y="0"/>
                    <a:chExt cx="5462269" cy="3071507"/>
                  </a:xfrm>
                </p:grpSpPr>
                <p:grpSp>
                  <p:nvGrpSpPr>
                    <p:cNvPr id="34" name="Gruppieren 33">
                      <a:extLst>
                        <a:ext uri="{FF2B5EF4-FFF2-40B4-BE49-F238E27FC236}">
                          <a16:creationId xmlns:a16="http://schemas.microsoft.com/office/drawing/2014/main" id="{BDB87B8D-FD08-483F-B031-864CBC569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5462269" cy="3071507"/>
                      <a:chOff x="0" y="0"/>
                      <a:chExt cx="5462525" cy="3072016"/>
                    </a:xfrm>
                  </p:grpSpPr>
                  <p:pic>
                    <p:nvPicPr>
                      <p:cNvPr id="36" name="Picture 6" descr="http://www.lejos.org/r_media/images/lejosLogo.jpg">
                        <a:extLst>
                          <a:ext uri="{FF2B5EF4-FFF2-40B4-BE49-F238E27FC236}">
                            <a16:creationId xmlns:a16="http://schemas.microsoft.com/office/drawing/2014/main" id="{3B20A1F0-533B-46DD-87CD-BA9BF183F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672" y="1319342"/>
                        <a:ext cx="1769853" cy="49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37" name="Gruppieren 36">
                        <a:extLst>
                          <a:ext uri="{FF2B5EF4-FFF2-40B4-BE49-F238E27FC236}">
                            <a16:creationId xmlns:a16="http://schemas.microsoft.com/office/drawing/2014/main" id="{21753281-FEFA-45A8-8367-35311F4076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4681220" cy="3072016"/>
                        <a:chOff x="0" y="0"/>
                        <a:chExt cx="4681220" cy="3072016"/>
                      </a:xfrm>
                    </p:grpSpPr>
                    <p:grpSp>
                      <p:nvGrpSpPr>
                        <p:cNvPr id="38" name="Gruppieren 37">
                          <a:extLst>
                            <a:ext uri="{FF2B5EF4-FFF2-40B4-BE49-F238E27FC236}">
                              <a16:creationId xmlns:a16="http://schemas.microsoft.com/office/drawing/2014/main" id="{13C9EA03-330B-4F0B-BBC1-B4F28FEC91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4681220" cy="3072016"/>
                          <a:chOff x="0" y="0"/>
                          <a:chExt cx="4681523" cy="3072421"/>
                        </a:xfrm>
                      </p:grpSpPr>
                      <p:pic>
                        <p:nvPicPr>
                          <p:cNvPr id="40" name="Grafik 39" descr="https://www.vminnovations.com/res/9c08be95ac9d48aba321e28f137137d8">
                            <a:extLst>
                              <a:ext uri="{FF2B5EF4-FFF2-40B4-BE49-F238E27FC236}">
                                <a16:creationId xmlns:a16="http://schemas.microsoft.com/office/drawing/2014/main" id="{663E8853-4CD0-4B9F-A101-7EACE392ADA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528" y="39756"/>
                            <a:ext cx="848995" cy="1238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pic>
                        <p:nvPicPr>
                          <p:cNvPr id="41" name="Grafik 40" descr="Bildergebnis für laptop symbol">
                            <a:extLst>
                              <a:ext uri="{FF2B5EF4-FFF2-40B4-BE49-F238E27FC236}">
                                <a16:creationId xmlns:a16="http://schemas.microsoft.com/office/drawing/2014/main" id="{D29E8D75-A8F7-4AB3-A12C-A68B3ACA2ED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480185" cy="1480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cxnSp>
                        <p:nvCxnSpPr>
                          <p:cNvPr id="42" name="Verbinder: gewinkelt 41">
                            <a:extLst>
                              <a:ext uri="{FF2B5EF4-FFF2-40B4-BE49-F238E27FC236}">
                                <a16:creationId xmlns:a16="http://schemas.microsoft.com/office/drawing/2014/main" id="{23C395DC-DE67-4ECD-A528-886D460BA9E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739471" y="1526650"/>
                            <a:ext cx="1371600" cy="1545771"/>
                          </a:xfrm>
                          <a:prstGeom prst="bentConnector3">
                            <a:avLst>
                              <a:gd name="adj1" fmla="val 0"/>
                            </a:avLst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pic>
                        <p:nvPicPr>
                          <p:cNvPr id="43" name="Grafik 42" descr="Ähnliches Foto">
                            <a:extLst>
                              <a:ext uri="{FF2B5EF4-FFF2-40B4-BE49-F238E27FC236}">
                                <a16:creationId xmlns:a16="http://schemas.microsoft.com/office/drawing/2014/main" id="{2F9CCEC0-18C7-4695-BABA-90598AEFC62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9732" y="405516"/>
                            <a:ext cx="695960" cy="6959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cxnSp>
                        <p:nvCxnSpPr>
                          <p:cNvPr id="44" name="Gerader Verbinder 43">
                            <a:extLst>
                              <a:ext uri="{FF2B5EF4-FFF2-40B4-BE49-F238E27FC236}">
                                <a16:creationId xmlns:a16="http://schemas.microsoft.com/office/drawing/2014/main" id="{B936EC6A-F00A-47F8-A0D7-7FCD332913A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645920" y="731520"/>
                            <a:ext cx="576000" cy="0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Gerader Verbinder 44">
                            <a:extLst>
                              <a:ext uri="{FF2B5EF4-FFF2-40B4-BE49-F238E27FC236}">
                                <a16:creationId xmlns:a16="http://schemas.microsoft.com/office/drawing/2014/main" id="{AA31EB1D-048E-4FED-B711-79FA106FAF4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116911" y="731520"/>
                            <a:ext cx="576000" cy="0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pic>
                      <p:nvPicPr>
                        <p:cNvPr id="39" name="Picture 4" descr="Bildergebnis für usb icon png">
                          <a:extLst>
                            <a:ext uri="{FF2B5EF4-FFF2-40B4-BE49-F238E27FC236}">
                              <a16:creationId xmlns:a16="http://schemas.microsoft.com/office/drawing/2014/main" id="{E551BCCC-A203-4B0D-A8A9-015565F5C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93" y="2050920"/>
                          <a:ext cx="714865" cy="7148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pic>
                  <p:nvPicPr>
                    <p:cNvPr id="35" name="Grafik 34">
                      <a:extLst>
                        <a:ext uri="{FF2B5EF4-FFF2-40B4-BE49-F238E27FC236}">
                          <a16:creationId xmlns:a16="http://schemas.microsoft.com/office/drawing/2014/main" id="{092732E7-AFC5-4D64-A0E7-1BE5156689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1000" y="411480"/>
                      <a:ext cx="745490" cy="4318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uppieren 29">
                    <a:extLst>
                      <a:ext uri="{FF2B5EF4-FFF2-40B4-BE49-F238E27FC236}">
                        <a16:creationId xmlns:a16="http://schemas.microsoft.com/office/drawing/2014/main" id="{EE66C2E9-4534-4805-BF3C-2D0E1A371846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" y="0"/>
                    <a:ext cx="4186732" cy="2567889"/>
                    <a:chOff x="0" y="0"/>
                    <a:chExt cx="4186732" cy="2567889"/>
                  </a:xfrm>
                </p:grpSpPr>
                <p:sp>
                  <p:nvSpPr>
                    <p:cNvPr id="31" name="Textfeld 90">
                      <a:extLst>
                        <a:ext uri="{FF2B5EF4-FFF2-40B4-BE49-F238E27FC236}">
                          <a16:creationId xmlns:a16="http://schemas.microsoft.com/office/drawing/2014/main" id="{9D315F2F-1932-417F-BED8-6205932B33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160020"/>
                      <a:ext cx="1002182" cy="36570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  <p:sp>
                  <p:nvSpPr>
                    <p:cNvPr id="32" name="Textfeld 92">
                      <a:extLst>
                        <a:ext uri="{FF2B5EF4-FFF2-40B4-BE49-F238E27FC236}">
                          <a16:creationId xmlns:a16="http://schemas.microsoft.com/office/drawing/2014/main" id="{FFA6F729-59A9-48A8-869B-0E06D69346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52800" y="0"/>
                      <a:ext cx="833932" cy="36570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EV3 Brick</a:t>
                      </a:r>
                    </a:p>
                  </p:txBody>
                </p:sp>
                <p:sp>
                  <p:nvSpPr>
                    <p:cNvPr id="33" name="Textfeld 91">
                      <a:extLst>
                        <a:ext uri="{FF2B5EF4-FFF2-40B4-BE49-F238E27FC236}">
                          <a16:creationId xmlns:a16="http://schemas.microsoft.com/office/drawing/2014/main" id="{48FC496D-6353-475D-A55E-D7159CCF2C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5920" y="2202180"/>
                      <a:ext cx="1353159" cy="36570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Olimex Open EEG</a:t>
                      </a:r>
                    </a:p>
                  </p:txBody>
                </p:sp>
              </p:grpSp>
            </p:grpSp>
            <p:pic>
              <p:nvPicPr>
                <p:cNvPr id="28" name="Grafik 27" descr="EEG-SMT - Open Source Hardware Board">
                  <a:extLst>
                    <a:ext uri="{FF2B5EF4-FFF2-40B4-BE49-F238E27FC236}">
                      <a16:creationId xmlns:a16="http://schemas.microsoft.com/office/drawing/2014/main" id="{4BC04600-442B-454E-A7DE-C26ADBB9B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3580" y="2522220"/>
                  <a:ext cx="1729740" cy="12871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6" name="Grafik 25" descr="Bildergebnis fÃ¼r head">
                <a:extLst>
                  <a:ext uri="{FF2B5EF4-FFF2-40B4-BE49-F238E27FC236}">
                    <a16:creationId xmlns:a16="http://schemas.microsoft.com/office/drawing/2014/main" id="{B910DB93-012A-44ED-AAAA-930CC651DC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07" r="20273"/>
              <a:stretch/>
            </p:blipFill>
            <p:spPr bwMode="auto">
              <a:xfrm>
                <a:off x="4640580" y="2377440"/>
                <a:ext cx="1118235" cy="143573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9" name="Textfeld 56">
              <a:extLst>
                <a:ext uri="{FF2B5EF4-FFF2-40B4-BE49-F238E27FC236}">
                  <a16:creationId xmlns:a16="http://schemas.microsoft.com/office/drawing/2014/main" id="{D6665F55-65D9-4D67-A295-0FAFD5D0FAE4}"/>
                </a:ext>
              </a:extLst>
            </p:cNvPr>
            <p:cNvSpPr txBox="1"/>
            <p:nvPr/>
          </p:nvSpPr>
          <p:spPr>
            <a:xfrm>
              <a:off x="4668981" y="2043545"/>
              <a:ext cx="983672" cy="3657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AT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Benutzer</a:t>
              </a:r>
            </a:p>
          </p:txBody>
        </p:sp>
        <p:sp>
          <p:nvSpPr>
            <p:cNvPr id="23" name="Textfeld 57">
              <a:extLst>
                <a:ext uri="{FF2B5EF4-FFF2-40B4-BE49-F238E27FC236}">
                  <a16:creationId xmlns:a16="http://schemas.microsoft.com/office/drawing/2014/main" id="{72664BF2-E9F4-44C0-AA38-73150296161F}"/>
                </a:ext>
              </a:extLst>
            </p:cNvPr>
            <p:cNvSpPr txBox="1"/>
            <p:nvPr/>
          </p:nvSpPr>
          <p:spPr>
            <a:xfrm>
              <a:off x="3685310" y="2874818"/>
              <a:ext cx="983672" cy="3657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AT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 Elektroden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F827F-2EC1-4DEA-B3A7-0CF94E9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EEG Daten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549612B-1279-481C-9F0F-0FE965F2B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2118"/>
              </p:ext>
            </p:extLst>
          </p:nvPr>
        </p:nvGraphicFramePr>
        <p:xfrm>
          <a:off x="685800" y="2700020"/>
          <a:ext cx="10820400" cy="21869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335451337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2191465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2838272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7001100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09648799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65055763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55130363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91733998"/>
                    </a:ext>
                  </a:extLst>
                </a:gridCol>
              </a:tblGrid>
              <a:tr h="728980"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SYNC0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SYNC1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FIRMWARE VERSION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COUNTER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9656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67634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SWITCHES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5872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D6C18D3-71AD-425F-A89A-05254094ABC6}"/>
              </a:ext>
            </a:extLst>
          </p:cNvPr>
          <p:cNvSpPr txBox="1"/>
          <p:nvPr/>
        </p:nvSpPr>
        <p:spPr>
          <a:xfrm>
            <a:off x="685800" y="206248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+mj-lt"/>
              </a:rPr>
              <a:t>17 Bytes Open EEG Datenpaket</a:t>
            </a:r>
          </a:p>
        </p:txBody>
      </p:sp>
    </p:spTree>
    <p:extLst>
      <p:ext uri="{BB962C8B-B14F-4D97-AF65-F5344CB8AC3E}">
        <p14:creationId xmlns:p14="http://schemas.microsoft.com/office/powerpoint/2010/main" val="9366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3C2170D-AC8D-411A-A221-E60BD3D3C8E2}"/>
              </a:ext>
            </a:extLst>
          </p:cNvPr>
          <p:cNvGrpSpPr/>
          <p:nvPr/>
        </p:nvGrpSpPr>
        <p:grpSpPr>
          <a:xfrm>
            <a:off x="2607746" y="76517"/>
            <a:ext cx="6976507" cy="6704966"/>
            <a:chOff x="-29211" y="0"/>
            <a:chExt cx="6976507" cy="6704966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E9B32953-7B03-40C4-8E4A-342D016F3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9211" y="0"/>
              <a:ext cx="6976507" cy="3352483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1DB1F-7F1D-4566-9909-6CA9FCA2C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52483"/>
              <a:ext cx="6818435" cy="3352483"/>
            </a:xfrm>
            <a:prstGeom prst="rect">
              <a:avLst/>
            </a:prstGeom>
          </p:spPr>
        </p:pic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76E78F9-D243-4C72-9669-C9119DDA15B4}"/>
              </a:ext>
            </a:extLst>
          </p:cNvPr>
          <p:cNvSpPr txBox="1"/>
          <p:nvPr/>
        </p:nvSpPr>
        <p:spPr>
          <a:xfrm>
            <a:off x="3258820" y="154729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SYNC0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4C89E6-D631-4569-BE5E-856FD0A402B1}"/>
              </a:ext>
            </a:extLst>
          </p:cNvPr>
          <p:cNvSpPr txBox="1"/>
          <p:nvPr/>
        </p:nvSpPr>
        <p:spPr>
          <a:xfrm>
            <a:off x="4915734" y="154729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SYNC1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0DDFA7-34E8-4C2A-B1AB-80F67AFCD8EE}"/>
              </a:ext>
            </a:extLst>
          </p:cNvPr>
          <p:cNvSpPr txBox="1"/>
          <p:nvPr/>
        </p:nvSpPr>
        <p:spPr>
          <a:xfrm>
            <a:off x="6458310" y="1480467"/>
            <a:ext cx="17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FIRMWARE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8218BB-B9B4-420A-9A79-C7A735B77DAB}"/>
              </a:ext>
            </a:extLst>
          </p:cNvPr>
          <p:cNvSpPr txBox="1"/>
          <p:nvPr/>
        </p:nvSpPr>
        <p:spPr>
          <a:xfrm>
            <a:off x="8100780" y="1547296"/>
            <a:ext cx="17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COUNTER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6C8C5B1-21A2-4414-8EBB-11DB15D26B1C}"/>
              </a:ext>
            </a:extLst>
          </p:cNvPr>
          <p:cNvSpPr/>
          <p:nvPr/>
        </p:nvSpPr>
        <p:spPr>
          <a:xfrm>
            <a:off x="2184400" y="3429000"/>
            <a:ext cx="7894320" cy="34290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B1B883-D4DD-47D1-BCD8-A6CAF99254B2}"/>
              </a:ext>
            </a:extLst>
          </p:cNvPr>
          <p:cNvSpPr txBox="1"/>
          <p:nvPr/>
        </p:nvSpPr>
        <p:spPr>
          <a:xfrm>
            <a:off x="2761776" y="3244334"/>
            <a:ext cx="17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MSB CH1 (2 </a:t>
            </a:r>
            <a:r>
              <a:rPr lang="de-AT" dirty="0" err="1"/>
              <a:t>bits</a:t>
            </a:r>
            <a:r>
              <a:rPr lang="de-AT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10A919-7C34-40E1-94DD-4925268E4325}"/>
              </a:ext>
            </a:extLst>
          </p:cNvPr>
          <p:cNvSpPr txBox="1"/>
          <p:nvPr/>
        </p:nvSpPr>
        <p:spPr>
          <a:xfrm>
            <a:off x="4533028" y="3240454"/>
            <a:ext cx="17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LSB CH1 (8 </a:t>
            </a:r>
            <a:r>
              <a:rPr lang="de-AT" dirty="0" err="1"/>
              <a:t>bits</a:t>
            </a:r>
            <a:r>
              <a:rPr lang="de-AT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338D636-CB71-4CB1-A465-C31C07AAD89F}"/>
              </a:ext>
            </a:extLst>
          </p:cNvPr>
          <p:cNvSpPr txBox="1"/>
          <p:nvPr/>
        </p:nvSpPr>
        <p:spPr>
          <a:xfrm>
            <a:off x="6131560" y="3248214"/>
            <a:ext cx="18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MSB CH2 (2 </a:t>
            </a:r>
            <a:r>
              <a:rPr lang="de-AT" dirty="0" err="1"/>
              <a:t>bits</a:t>
            </a:r>
            <a:r>
              <a:rPr lang="de-AT" dirty="0"/>
              <a:t>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288062-F1AA-47C8-90A4-74AA660104A3}"/>
              </a:ext>
            </a:extLst>
          </p:cNvPr>
          <p:cNvSpPr txBox="1"/>
          <p:nvPr/>
        </p:nvSpPr>
        <p:spPr>
          <a:xfrm>
            <a:off x="7902812" y="3225968"/>
            <a:ext cx="17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LSB CH2 (8 </a:t>
            </a:r>
            <a:r>
              <a:rPr lang="de-AT" dirty="0" err="1"/>
              <a:t>bits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6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6DA36BA-932C-4E71-9A4A-49D5FAB88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84975"/>
              </p:ext>
            </p:extLst>
          </p:nvPr>
        </p:nvGraphicFramePr>
        <p:xfrm>
          <a:off x="1828800" y="3288030"/>
          <a:ext cx="2705100" cy="1457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41123881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80475358"/>
                    </a:ext>
                  </a:extLst>
                </a:gridCol>
              </a:tblGrid>
              <a:tr h="728980"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103463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 algn="ctr"/>
                      <a:r>
                        <a:rPr lang="de-AT" b="0" dirty="0"/>
                        <a:t>MSB CH2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dirty="0"/>
                        <a:t>LSB CH2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790040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AD6E3B2-219F-4719-938F-DE0B3E74A075}"/>
              </a:ext>
            </a:extLst>
          </p:cNvPr>
          <p:cNvSpPr/>
          <p:nvPr/>
        </p:nvSpPr>
        <p:spPr>
          <a:xfrm>
            <a:off x="4886960" y="3474720"/>
            <a:ext cx="160528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FEAB0-D81D-4455-8BAB-7B7DC7BA66D6}"/>
              </a:ext>
            </a:extLst>
          </p:cNvPr>
          <p:cNvSpPr txBox="1"/>
          <p:nvPr/>
        </p:nvSpPr>
        <p:spPr>
          <a:xfrm>
            <a:off x="1828800" y="2918698"/>
            <a:ext cx="291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10 Bit Ganzzahl [0, 1023]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38116A4-BAD2-4A40-8F95-869FE660B797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Umwandlung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CB244D7-3DE3-4A65-B50C-6785A4479FD4}"/>
              </a:ext>
            </a:extLst>
          </p:cNvPr>
          <p:cNvSpPr/>
          <p:nvPr/>
        </p:nvSpPr>
        <p:spPr>
          <a:xfrm>
            <a:off x="4886960" y="4203700"/>
            <a:ext cx="160528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5FDAC83-4D68-4C5F-9577-A16ABC79C10A}"/>
              </a:ext>
            </a:extLst>
          </p:cNvPr>
          <p:cNvSpPr txBox="1"/>
          <p:nvPr/>
        </p:nvSpPr>
        <p:spPr>
          <a:xfrm>
            <a:off x="6765290" y="2918698"/>
            <a:ext cx="291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Gleitkommazahl [0, 1]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4BC912-3BC0-4598-AD16-9F794F1B56F0}"/>
              </a:ext>
            </a:extLst>
          </p:cNvPr>
          <p:cNvGrpSpPr/>
          <p:nvPr/>
        </p:nvGrpSpPr>
        <p:grpSpPr>
          <a:xfrm>
            <a:off x="6747510" y="3279775"/>
            <a:ext cx="2706370" cy="704850"/>
            <a:chOff x="6747510" y="3279775"/>
            <a:chExt cx="2706370" cy="70485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E3621BA-7CCE-4D3C-8AE7-EB1D626E97E4}"/>
                </a:ext>
              </a:extLst>
            </p:cNvPr>
            <p:cNvSpPr/>
            <p:nvPr/>
          </p:nvSpPr>
          <p:spPr>
            <a:xfrm>
              <a:off x="6748780" y="3279775"/>
              <a:ext cx="2705100" cy="70485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6712D759-F4C9-4EBE-B4D0-CE894729958B}"/>
                </a:ext>
              </a:extLst>
            </p:cNvPr>
            <p:cNvSpPr/>
            <p:nvPr/>
          </p:nvSpPr>
          <p:spPr>
            <a:xfrm>
              <a:off x="6747510" y="3515360"/>
              <a:ext cx="2703600" cy="274320"/>
            </a:xfrm>
            <a:custGeom>
              <a:avLst/>
              <a:gdLst>
                <a:gd name="connsiteX0" fmla="*/ 0 w 2722919"/>
                <a:gd name="connsiteY0" fmla="*/ 264160 h 274320"/>
                <a:gd name="connsiteX1" fmla="*/ 121920 w 2722919"/>
                <a:gd name="connsiteY1" fmla="*/ 233680 h 274320"/>
                <a:gd name="connsiteX2" fmla="*/ 152400 w 2722919"/>
                <a:gd name="connsiteY2" fmla="*/ 213360 h 274320"/>
                <a:gd name="connsiteX3" fmla="*/ 233680 w 2722919"/>
                <a:gd name="connsiteY3" fmla="*/ 182880 h 274320"/>
                <a:gd name="connsiteX4" fmla="*/ 396240 w 2722919"/>
                <a:gd name="connsiteY4" fmla="*/ 203200 h 274320"/>
                <a:gd name="connsiteX5" fmla="*/ 447040 w 2722919"/>
                <a:gd name="connsiteY5" fmla="*/ 213360 h 274320"/>
                <a:gd name="connsiteX6" fmla="*/ 508000 w 2722919"/>
                <a:gd name="connsiteY6" fmla="*/ 233680 h 274320"/>
                <a:gd name="connsiteX7" fmla="*/ 731520 w 2722919"/>
                <a:gd name="connsiteY7" fmla="*/ 223520 h 274320"/>
                <a:gd name="connsiteX8" fmla="*/ 792480 w 2722919"/>
                <a:gd name="connsiteY8" fmla="*/ 203200 h 274320"/>
                <a:gd name="connsiteX9" fmla="*/ 863600 w 2722919"/>
                <a:gd name="connsiteY9" fmla="*/ 193040 h 274320"/>
                <a:gd name="connsiteX10" fmla="*/ 934720 w 2722919"/>
                <a:gd name="connsiteY10" fmla="*/ 121920 h 274320"/>
                <a:gd name="connsiteX11" fmla="*/ 975360 w 2722919"/>
                <a:gd name="connsiteY11" fmla="*/ 132080 h 274320"/>
                <a:gd name="connsiteX12" fmla="*/ 995680 w 2722919"/>
                <a:gd name="connsiteY12" fmla="*/ 162560 h 274320"/>
                <a:gd name="connsiteX13" fmla="*/ 1026160 w 2722919"/>
                <a:gd name="connsiteY13" fmla="*/ 172720 h 274320"/>
                <a:gd name="connsiteX14" fmla="*/ 1178560 w 2722919"/>
                <a:gd name="connsiteY14" fmla="*/ 132080 h 274320"/>
                <a:gd name="connsiteX15" fmla="*/ 1239520 w 2722919"/>
                <a:gd name="connsiteY15" fmla="*/ 152400 h 274320"/>
                <a:gd name="connsiteX16" fmla="*/ 1300480 w 2722919"/>
                <a:gd name="connsiteY16" fmla="*/ 182880 h 274320"/>
                <a:gd name="connsiteX17" fmla="*/ 1391920 w 2722919"/>
                <a:gd name="connsiteY17" fmla="*/ 121920 h 274320"/>
                <a:gd name="connsiteX18" fmla="*/ 1442720 w 2722919"/>
                <a:gd name="connsiteY18" fmla="*/ 142240 h 274320"/>
                <a:gd name="connsiteX19" fmla="*/ 1463040 w 2722919"/>
                <a:gd name="connsiteY19" fmla="*/ 172720 h 274320"/>
                <a:gd name="connsiteX20" fmla="*/ 1493520 w 2722919"/>
                <a:gd name="connsiteY20" fmla="*/ 182880 h 274320"/>
                <a:gd name="connsiteX21" fmla="*/ 1656080 w 2722919"/>
                <a:gd name="connsiteY21" fmla="*/ 203200 h 274320"/>
                <a:gd name="connsiteX22" fmla="*/ 1686560 w 2722919"/>
                <a:gd name="connsiteY22" fmla="*/ 213360 h 274320"/>
                <a:gd name="connsiteX23" fmla="*/ 1717040 w 2722919"/>
                <a:gd name="connsiteY23" fmla="*/ 203200 h 274320"/>
                <a:gd name="connsiteX24" fmla="*/ 1737360 w 2722919"/>
                <a:gd name="connsiteY24" fmla="*/ 233680 h 274320"/>
                <a:gd name="connsiteX25" fmla="*/ 1778000 w 2722919"/>
                <a:gd name="connsiteY25" fmla="*/ 193040 h 274320"/>
                <a:gd name="connsiteX26" fmla="*/ 1788160 w 2722919"/>
                <a:gd name="connsiteY26" fmla="*/ 162560 h 274320"/>
                <a:gd name="connsiteX27" fmla="*/ 1869440 w 2722919"/>
                <a:gd name="connsiteY27" fmla="*/ 172720 h 274320"/>
                <a:gd name="connsiteX28" fmla="*/ 1950720 w 2722919"/>
                <a:gd name="connsiteY28" fmla="*/ 182880 h 274320"/>
                <a:gd name="connsiteX29" fmla="*/ 1971040 w 2722919"/>
                <a:gd name="connsiteY29" fmla="*/ 152400 h 274320"/>
                <a:gd name="connsiteX30" fmla="*/ 2032000 w 2722919"/>
                <a:gd name="connsiteY30" fmla="*/ 132080 h 274320"/>
                <a:gd name="connsiteX31" fmla="*/ 2042160 w 2722919"/>
                <a:gd name="connsiteY31" fmla="*/ 162560 h 274320"/>
                <a:gd name="connsiteX32" fmla="*/ 2072640 w 2722919"/>
                <a:gd name="connsiteY32" fmla="*/ 274320 h 274320"/>
                <a:gd name="connsiteX33" fmla="*/ 2082800 w 2722919"/>
                <a:gd name="connsiteY33" fmla="*/ 243840 h 274320"/>
                <a:gd name="connsiteX34" fmla="*/ 2092960 w 2722919"/>
                <a:gd name="connsiteY34" fmla="*/ 203200 h 274320"/>
                <a:gd name="connsiteX35" fmla="*/ 2113280 w 2722919"/>
                <a:gd name="connsiteY35" fmla="*/ 152400 h 274320"/>
                <a:gd name="connsiteX36" fmla="*/ 2123440 w 2722919"/>
                <a:gd name="connsiteY36" fmla="*/ 91440 h 274320"/>
                <a:gd name="connsiteX37" fmla="*/ 2143760 w 2722919"/>
                <a:gd name="connsiteY37" fmla="*/ 50800 h 274320"/>
                <a:gd name="connsiteX38" fmla="*/ 2164080 w 2722919"/>
                <a:gd name="connsiteY38" fmla="*/ 0 h 274320"/>
                <a:gd name="connsiteX39" fmla="*/ 2275840 w 2722919"/>
                <a:gd name="connsiteY39" fmla="*/ 10160 h 274320"/>
                <a:gd name="connsiteX40" fmla="*/ 2346960 w 2722919"/>
                <a:gd name="connsiteY40" fmla="*/ 71120 h 274320"/>
                <a:gd name="connsiteX41" fmla="*/ 2387600 w 2722919"/>
                <a:gd name="connsiteY41" fmla="*/ 91440 h 274320"/>
                <a:gd name="connsiteX42" fmla="*/ 2438400 w 2722919"/>
                <a:gd name="connsiteY42" fmla="*/ 172720 h 274320"/>
                <a:gd name="connsiteX43" fmla="*/ 2448560 w 2722919"/>
                <a:gd name="connsiteY43" fmla="*/ 203200 h 274320"/>
                <a:gd name="connsiteX44" fmla="*/ 2489200 w 2722919"/>
                <a:gd name="connsiteY44" fmla="*/ 213360 h 274320"/>
                <a:gd name="connsiteX45" fmla="*/ 2560320 w 2722919"/>
                <a:gd name="connsiteY45" fmla="*/ 203200 h 274320"/>
                <a:gd name="connsiteX46" fmla="*/ 2631440 w 2722919"/>
                <a:gd name="connsiteY46" fmla="*/ 142240 h 274320"/>
                <a:gd name="connsiteX47" fmla="*/ 2661920 w 2722919"/>
                <a:gd name="connsiteY47" fmla="*/ 132080 h 274320"/>
                <a:gd name="connsiteX48" fmla="*/ 2702560 w 2722919"/>
                <a:gd name="connsiteY48" fmla="*/ 111760 h 274320"/>
                <a:gd name="connsiteX49" fmla="*/ 2722880 w 2722919"/>
                <a:gd name="connsiteY49" fmla="*/ 15240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22919" h="274320">
                  <a:moveTo>
                    <a:pt x="0" y="264160"/>
                  </a:moveTo>
                  <a:cubicBezTo>
                    <a:pt x="40640" y="254000"/>
                    <a:pt x="87065" y="256917"/>
                    <a:pt x="121920" y="233680"/>
                  </a:cubicBezTo>
                  <a:cubicBezTo>
                    <a:pt x="132080" y="226907"/>
                    <a:pt x="141478" y="218821"/>
                    <a:pt x="152400" y="213360"/>
                  </a:cubicBezTo>
                  <a:cubicBezTo>
                    <a:pt x="176697" y="201211"/>
                    <a:pt x="207300" y="191673"/>
                    <a:pt x="233680" y="182880"/>
                  </a:cubicBezTo>
                  <a:cubicBezTo>
                    <a:pt x="326855" y="192197"/>
                    <a:pt x="319214" y="189195"/>
                    <a:pt x="396240" y="203200"/>
                  </a:cubicBezTo>
                  <a:cubicBezTo>
                    <a:pt x="413230" y="206289"/>
                    <a:pt x="430380" y="208816"/>
                    <a:pt x="447040" y="213360"/>
                  </a:cubicBezTo>
                  <a:cubicBezTo>
                    <a:pt x="467704" y="218996"/>
                    <a:pt x="508000" y="233680"/>
                    <a:pt x="508000" y="233680"/>
                  </a:cubicBezTo>
                  <a:cubicBezTo>
                    <a:pt x="582507" y="230293"/>
                    <a:pt x="657361" y="231466"/>
                    <a:pt x="731520" y="223520"/>
                  </a:cubicBezTo>
                  <a:cubicBezTo>
                    <a:pt x="752817" y="221238"/>
                    <a:pt x="771276" y="206229"/>
                    <a:pt x="792480" y="203200"/>
                  </a:cubicBezTo>
                  <a:lnTo>
                    <a:pt x="863600" y="193040"/>
                  </a:lnTo>
                  <a:cubicBezTo>
                    <a:pt x="883382" y="160071"/>
                    <a:pt x="890599" y="127435"/>
                    <a:pt x="934720" y="121920"/>
                  </a:cubicBezTo>
                  <a:cubicBezTo>
                    <a:pt x="948576" y="120188"/>
                    <a:pt x="961813" y="128693"/>
                    <a:pt x="975360" y="132080"/>
                  </a:cubicBezTo>
                  <a:cubicBezTo>
                    <a:pt x="982133" y="142240"/>
                    <a:pt x="986145" y="154932"/>
                    <a:pt x="995680" y="162560"/>
                  </a:cubicBezTo>
                  <a:cubicBezTo>
                    <a:pt x="1004043" y="169250"/>
                    <a:pt x="1015544" y="174135"/>
                    <a:pt x="1026160" y="172720"/>
                  </a:cubicBezTo>
                  <a:cubicBezTo>
                    <a:pt x="1081289" y="165369"/>
                    <a:pt x="1128071" y="148910"/>
                    <a:pt x="1178560" y="132080"/>
                  </a:cubicBezTo>
                  <a:cubicBezTo>
                    <a:pt x="1198880" y="138853"/>
                    <a:pt x="1222385" y="139549"/>
                    <a:pt x="1239520" y="152400"/>
                  </a:cubicBezTo>
                  <a:cubicBezTo>
                    <a:pt x="1299291" y="197228"/>
                    <a:pt x="1214532" y="204367"/>
                    <a:pt x="1300480" y="182880"/>
                  </a:cubicBezTo>
                  <a:cubicBezTo>
                    <a:pt x="1313832" y="172866"/>
                    <a:pt x="1376846" y="123427"/>
                    <a:pt x="1391920" y="121920"/>
                  </a:cubicBezTo>
                  <a:cubicBezTo>
                    <a:pt x="1410067" y="120105"/>
                    <a:pt x="1425787" y="135467"/>
                    <a:pt x="1442720" y="142240"/>
                  </a:cubicBezTo>
                  <a:cubicBezTo>
                    <a:pt x="1449493" y="152400"/>
                    <a:pt x="1453505" y="165092"/>
                    <a:pt x="1463040" y="172720"/>
                  </a:cubicBezTo>
                  <a:cubicBezTo>
                    <a:pt x="1471403" y="179410"/>
                    <a:pt x="1482941" y="181210"/>
                    <a:pt x="1493520" y="182880"/>
                  </a:cubicBezTo>
                  <a:cubicBezTo>
                    <a:pt x="1547460" y="191397"/>
                    <a:pt x="1601893" y="196427"/>
                    <a:pt x="1656080" y="203200"/>
                  </a:cubicBezTo>
                  <a:cubicBezTo>
                    <a:pt x="1666240" y="206587"/>
                    <a:pt x="1675850" y="213360"/>
                    <a:pt x="1686560" y="213360"/>
                  </a:cubicBezTo>
                  <a:cubicBezTo>
                    <a:pt x="1697270" y="213360"/>
                    <a:pt x="1707096" y="199223"/>
                    <a:pt x="1717040" y="203200"/>
                  </a:cubicBezTo>
                  <a:cubicBezTo>
                    <a:pt x="1728377" y="207735"/>
                    <a:pt x="1730587" y="223520"/>
                    <a:pt x="1737360" y="233680"/>
                  </a:cubicBezTo>
                  <a:cubicBezTo>
                    <a:pt x="1750907" y="220133"/>
                    <a:pt x="1766865" y="208629"/>
                    <a:pt x="1778000" y="193040"/>
                  </a:cubicBezTo>
                  <a:cubicBezTo>
                    <a:pt x="1784225" y="184325"/>
                    <a:pt x="1777705" y="164883"/>
                    <a:pt x="1788160" y="162560"/>
                  </a:cubicBezTo>
                  <a:cubicBezTo>
                    <a:pt x="1814814" y="156637"/>
                    <a:pt x="1842347" y="169333"/>
                    <a:pt x="1869440" y="172720"/>
                  </a:cubicBezTo>
                  <a:cubicBezTo>
                    <a:pt x="1884713" y="218538"/>
                    <a:pt x="1875481" y="224679"/>
                    <a:pt x="1950720" y="182880"/>
                  </a:cubicBezTo>
                  <a:cubicBezTo>
                    <a:pt x="1961394" y="176950"/>
                    <a:pt x="1960685" y="158872"/>
                    <a:pt x="1971040" y="152400"/>
                  </a:cubicBezTo>
                  <a:cubicBezTo>
                    <a:pt x="1989203" y="141048"/>
                    <a:pt x="2032000" y="132080"/>
                    <a:pt x="2032000" y="132080"/>
                  </a:cubicBezTo>
                  <a:cubicBezTo>
                    <a:pt x="2035387" y="142240"/>
                    <a:pt x="2039342" y="152228"/>
                    <a:pt x="2042160" y="162560"/>
                  </a:cubicBezTo>
                  <a:cubicBezTo>
                    <a:pt x="2076536" y="288606"/>
                    <a:pt x="2049254" y="204163"/>
                    <a:pt x="2072640" y="274320"/>
                  </a:cubicBezTo>
                  <a:cubicBezTo>
                    <a:pt x="2076027" y="264160"/>
                    <a:pt x="2079858" y="254138"/>
                    <a:pt x="2082800" y="243840"/>
                  </a:cubicBezTo>
                  <a:cubicBezTo>
                    <a:pt x="2086636" y="230414"/>
                    <a:pt x="2088544" y="216447"/>
                    <a:pt x="2092960" y="203200"/>
                  </a:cubicBezTo>
                  <a:cubicBezTo>
                    <a:pt x="2098727" y="185898"/>
                    <a:pt x="2106507" y="169333"/>
                    <a:pt x="2113280" y="152400"/>
                  </a:cubicBezTo>
                  <a:cubicBezTo>
                    <a:pt x="2116667" y="132080"/>
                    <a:pt x="2117521" y="111171"/>
                    <a:pt x="2123440" y="91440"/>
                  </a:cubicBezTo>
                  <a:cubicBezTo>
                    <a:pt x="2127792" y="76933"/>
                    <a:pt x="2137609" y="64640"/>
                    <a:pt x="2143760" y="50800"/>
                  </a:cubicBezTo>
                  <a:cubicBezTo>
                    <a:pt x="2151167" y="34134"/>
                    <a:pt x="2157307" y="16933"/>
                    <a:pt x="2164080" y="0"/>
                  </a:cubicBezTo>
                  <a:cubicBezTo>
                    <a:pt x="2201333" y="3387"/>
                    <a:pt x="2239696" y="522"/>
                    <a:pt x="2275840" y="10160"/>
                  </a:cubicBezTo>
                  <a:cubicBezTo>
                    <a:pt x="2303616" y="17567"/>
                    <a:pt x="2325176" y="55560"/>
                    <a:pt x="2346960" y="71120"/>
                  </a:cubicBezTo>
                  <a:cubicBezTo>
                    <a:pt x="2359285" y="79923"/>
                    <a:pt x="2374053" y="84667"/>
                    <a:pt x="2387600" y="91440"/>
                  </a:cubicBezTo>
                  <a:cubicBezTo>
                    <a:pt x="2403719" y="115619"/>
                    <a:pt x="2426146" y="148212"/>
                    <a:pt x="2438400" y="172720"/>
                  </a:cubicBezTo>
                  <a:cubicBezTo>
                    <a:pt x="2443189" y="182299"/>
                    <a:pt x="2440197" y="196510"/>
                    <a:pt x="2448560" y="203200"/>
                  </a:cubicBezTo>
                  <a:cubicBezTo>
                    <a:pt x="2459464" y="211923"/>
                    <a:pt x="2475653" y="209973"/>
                    <a:pt x="2489200" y="213360"/>
                  </a:cubicBezTo>
                  <a:cubicBezTo>
                    <a:pt x="2512907" y="209973"/>
                    <a:pt x="2537814" y="211384"/>
                    <a:pt x="2560320" y="203200"/>
                  </a:cubicBezTo>
                  <a:cubicBezTo>
                    <a:pt x="2601018" y="188401"/>
                    <a:pt x="2598690" y="164073"/>
                    <a:pt x="2631440" y="142240"/>
                  </a:cubicBezTo>
                  <a:cubicBezTo>
                    <a:pt x="2640351" y="136299"/>
                    <a:pt x="2652076" y="136299"/>
                    <a:pt x="2661920" y="132080"/>
                  </a:cubicBezTo>
                  <a:cubicBezTo>
                    <a:pt x="2675841" y="126114"/>
                    <a:pt x="2689013" y="118533"/>
                    <a:pt x="2702560" y="111760"/>
                  </a:cubicBezTo>
                  <a:cubicBezTo>
                    <a:pt x="2724759" y="145058"/>
                    <a:pt x="2722880" y="130029"/>
                    <a:pt x="2722880" y="15240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C756798-945C-4DAB-91BD-5144D07748DA}"/>
              </a:ext>
            </a:extLst>
          </p:cNvPr>
          <p:cNvGrpSpPr/>
          <p:nvPr/>
        </p:nvGrpSpPr>
        <p:grpSpPr>
          <a:xfrm>
            <a:off x="6743700" y="3984625"/>
            <a:ext cx="2710180" cy="704850"/>
            <a:chOff x="6743700" y="3984625"/>
            <a:chExt cx="2710180" cy="70485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69A5564-AE37-42BA-B661-A2418373F88A}"/>
                </a:ext>
              </a:extLst>
            </p:cNvPr>
            <p:cNvSpPr/>
            <p:nvPr/>
          </p:nvSpPr>
          <p:spPr>
            <a:xfrm>
              <a:off x="6748780" y="3984625"/>
              <a:ext cx="2705100" cy="70485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32AFC745-035C-4771-9282-2FF5059EA6AF}"/>
                </a:ext>
              </a:extLst>
            </p:cNvPr>
            <p:cNvSpPr/>
            <p:nvPr/>
          </p:nvSpPr>
          <p:spPr>
            <a:xfrm>
              <a:off x="6743700" y="4145280"/>
              <a:ext cx="2705100" cy="369570"/>
            </a:xfrm>
            <a:custGeom>
              <a:avLst/>
              <a:gdLst>
                <a:gd name="connsiteX0" fmla="*/ 0 w 2705100"/>
                <a:gd name="connsiteY0" fmla="*/ 232410 h 369570"/>
                <a:gd name="connsiteX1" fmla="*/ 26670 w 2705100"/>
                <a:gd name="connsiteY1" fmla="*/ 217170 h 369570"/>
                <a:gd name="connsiteX2" fmla="*/ 38100 w 2705100"/>
                <a:gd name="connsiteY2" fmla="*/ 205740 h 369570"/>
                <a:gd name="connsiteX3" fmla="*/ 83820 w 2705100"/>
                <a:gd name="connsiteY3" fmla="*/ 175260 h 369570"/>
                <a:gd name="connsiteX4" fmla="*/ 99060 w 2705100"/>
                <a:gd name="connsiteY4" fmla="*/ 171450 h 369570"/>
                <a:gd name="connsiteX5" fmla="*/ 110490 w 2705100"/>
                <a:gd name="connsiteY5" fmla="*/ 182880 h 369570"/>
                <a:gd name="connsiteX6" fmla="*/ 121920 w 2705100"/>
                <a:gd name="connsiteY6" fmla="*/ 209550 h 369570"/>
                <a:gd name="connsiteX7" fmla="*/ 129540 w 2705100"/>
                <a:gd name="connsiteY7" fmla="*/ 224790 h 369570"/>
                <a:gd name="connsiteX8" fmla="*/ 140970 w 2705100"/>
                <a:gd name="connsiteY8" fmla="*/ 251460 h 369570"/>
                <a:gd name="connsiteX9" fmla="*/ 160020 w 2705100"/>
                <a:gd name="connsiteY9" fmla="*/ 247650 h 369570"/>
                <a:gd name="connsiteX10" fmla="*/ 217170 w 2705100"/>
                <a:gd name="connsiteY10" fmla="*/ 175260 h 369570"/>
                <a:gd name="connsiteX11" fmla="*/ 236220 w 2705100"/>
                <a:gd name="connsiteY11" fmla="*/ 156210 h 369570"/>
                <a:gd name="connsiteX12" fmla="*/ 259080 w 2705100"/>
                <a:gd name="connsiteY12" fmla="*/ 125730 h 369570"/>
                <a:gd name="connsiteX13" fmla="*/ 262890 w 2705100"/>
                <a:gd name="connsiteY13" fmla="*/ 140970 h 369570"/>
                <a:gd name="connsiteX14" fmla="*/ 274320 w 2705100"/>
                <a:gd name="connsiteY14" fmla="*/ 228600 h 369570"/>
                <a:gd name="connsiteX15" fmla="*/ 285750 w 2705100"/>
                <a:gd name="connsiteY15" fmla="*/ 213360 h 369570"/>
                <a:gd name="connsiteX16" fmla="*/ 304800 w 2705100"/>
                <a:gd name="connsiteY16" fmla="*/ 194310 h 369570"/>
                <a:gd name="connsiteX17" fmla="*/ 327660 w 2705100"/>
                <a:gd name="connsiteY17" fmla="*/ 182880 h 369570"/>
                <a:gd name="connsiteX18" fmla="*/ 358140 w 2705100"/>
                <a:gd name="connsiteY18" fmla="*/ 163830 h 369570"/>
                <a:gd name="connsiteX19" fmla="*/ 381000 w 2705100"/>
                <a:gd name="connsiteY19" fmla="*/ 186690 h 369570"/>
                <a:gd name="connsiteX20" fmla="*/ 396240 w 2705100"/>
                <a:gd name="connsiteY20" fmla="*/ 224790 h 369570"/>
                <a:gd name="connsiteX21" fmla="*/ 411480 w 2705100"/>
                <a:gd name="connsiteY21" fmla="*/ 201930 h 369570"/>
                <a:gd name="connsiteX22" fmla="*/ 434340 w 2705100"/>
                <a:gd name="connsiteY22" fmla="*/ 171450 h 369570"/>
                <a:gd name="connsiteX23" fmla="*/ 464820 w 2705100"/>
                <a:gd name="connsiteY23" fmla="*/ 148590 h 369570"/>
                <a:gd name="connsiteX24" fmla="*/ 472440 w 2705100"/>
                <a:gd name="connsiteY24" fmla="*/ 160020 h 369570"/>
                <a:gd name="connsiteX25" fmla="*/ 510540 w 2705100"/>
                <a:gd name="connsiteY25" fmla="*/ 144780 h 369570"/>
                <a:gd name="connsiteX26" fmla="*/ 556260 w 2705100"/>
                <a:gd name="connsiteY26" fmla="*/ 125730 h 369570"/>
                <a:gd name="connsiteX27" fmla="*/ 582930 w 2705100"/>
                <a:gd name="connsiteY27" fmla="*/ 137160 h 369570"/>
                <a:gd name="connsiteX28" fmla="*/ 609600 w 2705100"/>
                <a:gd name="connsiteY28" fmla="*/ 160020 h 369570"/>
                <a:gd name="connsiteX29" fmla="*/ 640080 w 2705100"/>
                <a:gd name="connsiteY29" fmla="*/ 163830 h 369570"/>
                <a:gd name="connsiteX30" fmla="*/ 659130 w 2705100"/>
                <a:gd name="connsiteY30" fmla="*/ 182880 h 369570"/>
                <a:gd name="connsiteX31" fmla="*/ 681990 w 2705100"/>
                <a:gd name="connsiteY31" fmla="*/ 179070 h 369570"/>
                <a:gd name="connsiteX32" fmla="*/ 731520 w 2705100"/>
                <a:gd name="connsiteY32" fmla="*/ 163830 h 369570"/>
                <a:gd name="connsiteX33" fmla="*/ 746760 w 2705100"/>
                <a:gd name="connsiteY33" fmla="*/ 160020 h 369570"/>
                <a:gd name="connsiteX34" fmla="*/ 781050 w 2705100"/>
                <a:gd name="connsiteY34" fmla="*/ 171450 h 369570"/>
                <a:gd name="connsiteX35" fmla="*/ 788670 w 2705100"/>
                <a:gd name="connsiteY35" fmla="*/ 182880 h 369570"/>
                <a:gd name="connsiteX36" fmla="*/ 800100 w 2705100"/>
                <a:gd name="connsiteY36" fmla="*/ 194310 h 369570"/>
                <a:gd name="connsiteX37" fmla="*/ 811530 w 2705100"/>
                <a:gd name="connsiteY37" fmla="*/ 213360 h 369570"/>
                <a:gd name="connsiteX38" fmla="*/ 819150 w 2705100"/>
                <a:gd name="connsiteY38" fmla="*/ 224790 h 369570"/>
                <a:gd name="connsiteX39" fmla="*/ 834390 w 2705100"/>
                <a:gd name="connsiteY39" fmla="*/ 251460 h 369570"/>
                <a:gd name="connsiteX40" fmla="*/ 872490 w 2705100"/>
                <a:gd name="connsiteY40" fmla="*/ 270510 h 369570"/>
                <a:gd name="connsiteX41" fmla="*/ 899160 w 2705100"/>
                <a:gd name="connsiteY41" fmla="*/ 274320 h 369570"/>
                <a:gd name="connsiteX42" fmla="*/ 914400 w 2705100"/>
                <a:gd name="connsiteY42" fmla="*/ 278130 h 369570"/>
                <a:gd name="connsiteX43" fmla="*/ 990600 w 2705100"/>
                <a:gd name="connsiteY43" fmla="*/ 270510 h 369570"/>
                <a:gd name="connsiteX44" fmla="*/ 1013460 w 2705100"/>
                <a:gd name="connsiteY44" fmla="*/ 255270 h 369570"/>
                <a:gd name="connsiteX45" fmla="*/ 1047750 w 2705100"/>
                <a:gd name="connsiteY45" fmla="*/ 228600 h 369570"/>
                <a:gd name="connsiteX46" fmla="*/ 1059180 w 2705100"/>
                <a:gd name="connsiteY46" fmla="*/ 209550 h 369570"/>
                <a:gd name="connsiteX47" fmla="*/ 1078230 w 2705100"/>
                <a:gd name="connsiteY47" fmla="*/ 194310 h 369570"/>
                <a:gd name="connsiteX48" fmla="*/ 1112520 w 2705100"/>
                <a:gd name="connsiteY48" fmla="*/ 160020 h 369570"/>
                <a:gd name="connsiteX49" fmla="*/ 1143000 w 2705100"/>
                <a:gd name="connsiteY49" fmla="*/ 121920 h 369570"/>
                <a:gd name="connsiteX50" fmla="*/ 1158240 w 2705100"/>
                <a:gd name="connsiteY50" fmla="*/ 110490 h 369570"/>
                <a:gd name="connsiteX51" fmla="*/ 1188720 w 2705100"/>
                <a:gd name="connsiteY51" fmla="*/ 72390 h 369570"/>
                <a:gd name="connsiteX52" fmla="*/ 1211580 w 2705100"/>
                <a:gd name="connsiteY52" fmla="*/ 57150 h 369570"/>
                <a:gd name="connsiteX53" fmla="*/ 1242060 w 2705100"/>
                <a:gd name="connsiteY53" fmla="*/ 38100 h 369570"/>
                <a:gd name="connsiteX54" fmla="*/ 1257300 w 2705100"/>
                <a:gd name="connsiteY54" fmla="*/ 34290 h 369570"/>
                <a:gd name="connsiteX55" fmla="*/ 1283970 w 2705100"/>
                <a:gd name="connsiteY55" fmla="*/ 53340 h 369570"/>
                <a:gd name="connsiteX56" fmla="*/ 1310640 w 2705100"/>
                <a:gd name="connsiteY56" fmla="*/ 87630 h 369570"/>
                <a:gd name="connsiteX57" fmla="*/ 1329690 w 2705100"/>
                <a:gd name="connsiteY57" fmla="*/ 121920 h 369570"/>
                <a:gd name="connsiteX58" fmla="*/ 1333500 w 2705100"/>
                <a:gd name="connsiteY58" fmla="*/ 137160 h 369570"/>
                <a:gd name="connsiteX59" fmla="*/ 1344930 w 2705100"/>
                <a:gd name="connsiteY59" fmla="*/ 156210 h 369570"/>
                <a:gd name="connsiteX60" fmla="*/ 1352550 w 2705100"/>
                <a:gd name="connsiteY60" fmla="*/ 167640 h 369570"/>
                <a:gd name="connsiteX61" fmla="*/ 1360170 w 2705100"/>
                <a:gd name="connsiteY61" fmla="*/ 190500 h 369570"/>
                <a:gd name="connsiteX62" fmla="*/ 1363980 w 2705100"/>
                <a:gd name="connsiteY62" fmla="*/ 201930 h 369570"/>
                <a:gd name="connsiteX63" fmla="*/ 1367790 w 2705100"/>
                <a:gd name="connsiteY63" fmla="*/ 217170 h 369570"/>
                <a:gd name="connsiteX64" fmla="*/ 1379220 w 2705100"/>
                <a:gd name="connsiteY64" fmla="*/ 236220 h 369570"/>
                <a:gd name="connsiteX65" fmla="*/ 1398270 w 2705100"/>
                <a:gd name="connsiteY65" fmla="*/ 262890 h 369570"/>
                <a:gd name="connsiteX66" fmla="*/ 1413510 w 2705100"/>
                <a:gd name="connsiteY66" fmla="*/ 285750 h 369570"/>
                <a:gd name="connsiteX67" fmla="*/ 1421130 w 2705100"/>
                <a:gd name="connsiteY67" fmla="*/ 308610 h 369570"/>
                <a:gd name="connsiteX68" fmla="*/ 1447800 w 2705100"/>
                <a:gd name="connsiteY68" fmla="*/ 335280 h 369570"/>
                <a:gd name="connsiteX69" fmla="*/ 1455420 w 2705100"/>
                <a:gd name="connsiteY69" fmla="*/ 346710 h 369570"/>
                <a:gd name="connsiteX70" fmla="*/ 1466850 w 2705100"/>
                <a:gd name="connsiteY70" fmla="*/ 354330 h 369570"/>
                <a:gd name="connsiteX71" fmla="*/ 1493520 w 2705100"/>
                <a:gd name="connsiteY71" fmla="*/ 369570 h 369570"/>
                <a:gd name="connsiteX72" fmla="*/ 1680210 w 2705100"/>
                <a:gd name="connsiteY72" fmla="*/ 361950 h 369570"/>
                <a:gd name="connsiteX73" fmla="*/ 1691640 w 2705100"/>
                <a:gd name="connsiteY73" fmla="*/ 354330 h 369570"/>
                <a:gd name="connsiteX74" fmla="*/ 1710690 w 2705100"/>
                <a:gd name="connsiteY74" fmla="*/ 335280 h 369570"/>
                <a:gd name="connsiteX75" fmla="*/ 1718310 w 2705100"/>
                <a:gd name="connsiteY75" fmla="*/ 323850 h 369570"/>
                <a:gd name="connsiteX76" fmla="*/ 1725930 w 2705100"/>
                <a:gd name="connsiteY76" fmla="*/ 304800 h 369570"/>
                <a:gd name="connsiteX77" fmla="*/ 1729740 w 2705100"/>
                <a:gd name="connsiteY77" fmla="*/ 281940 h 369570"/>
                <a:gd name="connsiteX78" fmla="*/ 1748790 w 2705100"/>
                <a:gd name="connsiteY78" fmla="*/ 232410 h 369570"/>
                <a:gd name="connsiteX79" fmla="*/ 1760220 w 2705100"/>
                <a:gd name="connsiteY79" fmla="*/ 209550 h 369570"/>
                <a:gd name="connsiteX80" fmla="*/ 1775460 w 2705100"/>
                <a:gd name="connsiteY80" fmla="*/ 186690 h 369570"/>
                <a:gd name="connsiteX81" fmla="*/ 1805940 w 2705100"/>
                <a:gd name="connsiteY81" fmla="*/ 144780 h 369570"/>
                <a:gd name="connsiteX82" fmla="*/ 1836420 w 2705100"/>
                <a:gd name="connsiteY82" fmla="*/ 76200 h 369570"/>
                <a:gd name="connsiteX83" fmla="*/ 1859280 w 2705100"/>
                <a:gd name="connsiteY83" fmla="*/ 57150 h 369570"/>
                <a:gd name="connsiteX84" fmla="*/ 1870710 w 2705100"/>
                <a:gd name="connsiteY84" fmla="*/ 45720 h 369570"/>
                <a:gd name="connsiteX85" fmla="*/ 1893570 w 2705100"/>
                <a:gd name="connsiteY85" fmla="*/ 30480 h 369570"/>
                <a:gd name="connsiteX86" fmla="*/ 1908810 w 2705100"/>
                <a:gd name="connsiteY86" fmla="*/ 15240 h 369570"/>
                <a:gd name="connsiteX87" fmla="*/ 1935480 w 2705100"/>
                <a:gd name="connsiteY87" fmla="*/ 0 h 369570"/>
                <a:gd name="connsiteX88" fmla="*/ 1988820 w 2705100"/>
                <a:gd name="connsiteY88" fmla="*/ 3810 h 369570"/>
                <a:gd name="connsiteX89" fmla="*/ 2000250 w 2705100"/>
                <a:gd name="connsiteY89" fmla="*/ 11430 h 369570"/>
                <a:gd name="connsiteX90" fmla="*/ 2015490 w 2705100"/>
                <a:gd name="connsiteY90" fmla="*/ 22860 h 369570"/>
                <a:gd name="connsiteX91" fmla="*/ 2049780 w 2705100"/>
                <a:gd name="connsiteY91" fmla="*/ 57150 h 369570"/>
                <a:gd name="connsiteX92" fmla="*/ 2057400 w 2705100"/>
                <a:gd name="connsiteY92" fmla="*/ 76200 h 369570"/>
                <a:gd name="connsiteX93" fmla="*/ 2065020 w 2705100"/>
                <a:gd name="connsiteY93" fmla="*/ 91440 h 369570"/>
                <a:gd name="connsiteX94" fmla="*/ 2068830 w 2705100"/>
                <a:gd name="connsiteY94" fmla="*/ 106680 h 369570"/>
                <a:gd name="connsiteX95" fmla="*/ 2076450 w 2705100"/>
                <a:gd name="connsiteY95" fmla="*/ 121920 h 369570"/>
                <a:gd name="connsiteX96" fmla="*/ 2080260 w 2705100"/>
                <a:gd name="connsiteY96" fmla="*/ 133350 h 369570"/>
                <a:gd name="connsiteX97" fmla="*/ 2087880 w 2705100"/>
                <a:gd name="connsiteY97" fmla="*/ 144780 h 369570"/>
                <a:gd name="connsiteX98" fmla="*/ 2095500 w 2705100"/>
                <a:gd name="connsiteY98" fmla="*/ 171450 h 369570"/>
                <a:gd name="connsiteX99" fmla="*/ 2320290 w 2705100"/>
                <a:gd name="connsiteY99" fmla="*/ 167640 h 369570"/>
                <a:gd name="connsiteX100" fmla="*/ 2339340 w 2705100"/>
                <a:gd name="connsiteY100" fmla="*/ 175260 h 369570"/>
                <a:gd name="connsiteX101" fmla="*/ 2350770 w 2705100"/>
                <a:gd name="connsiteY101" fmla="*/ 167640 h 369570"/>
                <a:gd name="connsiteX102" fmla="*/ 2366010 w 2705100"/>
                <a:gd name="connsiteY102" fmla="*/ 171450 h 369570"/>
                <a:gd name="connsiteX103" fmla="*/ 2377440 w 2705100"/>
                <a:gd name="connsiteY103" fmla="*/ 201930 h 369570"/>
                <a:gd name="connsiteX104" fmla="*/ 2388870 w 2705100"/>
                <a:gd name="connsiteY104" fmla="*/ 198120 h 369570"/>
                <a:gd name="connsiteX105" fmla="*/ 2407920 w 2705100"/>
                <a:gd name="connsiteY105" fmla="*/ 217170 h 369570"/>
                <a:gd name="connsiteX106" fmla="*/ 2426970 w 2705100"/>
                <a:gd name="connsiteY106" fmla="*/ 220980 h 369570"/>
                <a:gd name="connsiteX107" fmla="*/ 2434590 w 2705100"/>
                <a:gd name="connsiteY107" fmla="*/ 270510 h 369570"/>
                <a:gd name="connsiteX108" fmla="*/ 2442210 w 2705100"/>
                <a:gd name="connsiteY108" fmla="*/ 281940 h 369570"/>
                <a:gd name="connsiteX109" fmla="*/ 2446020 w 2705100"/>
                <a:gd name="connsiteY109" fmla="*/ 300990 h 369570"/>
                <a:gd name="connsiteX110" fmla="*/ 2457450 w 2705100"/>
                <a:gd name="connsiteY110" fmla="*/ 312420 h 369570"/>
                <a:gd name="connsiteX111" fmla="*/ 2480310 w 2705100"/>
                <a:gd name="connsiteY111" fmla="*/ 293370 h 369570"/>
                <a:gd name="connsiteX112" fmla="*/ 2487930 w 2705100"/>
                <a:gd name="connsiteY112" fmla="*/ 270510 h 369570"/>
                <a:gd name="connsiteX113" fmla="*/ 2495550 w 2705100"/>
                <a:gd name="connsiteY113" fmla="*/ 240030 h 369570"/>
                <a:gd name="connsiteX114" fmla="*/ 2503170 w 2705100"/>
                <a:gd name="connsiteY114" fmla="*/ 228600 h 369570"/>
                <a:gd name="connsiteX115" fmla="*/ 2586990 w 2705100"/>
                <a:gd name="connsiteY115" fmla="*/ 232410 h 369570"/>
                <a:gd name="connsiteX116" fmla="*/ 2609850 w 2705100"/>
                <a:gd name="connsiteY116" fmla="*/ 240030 h 369570"/>
                <a:gd name="connsiteX117" fmla="*/ 2667000 w 2705100"/>
                <a:gd name="connsiteY117" fmla="*/ 236220 h 369570"/>
                <a:gd name="connsiteX118" fmla="*/ 2674620 w 2705100"/>
                <a:gd name="connsiteY118" fmla="*/ 224790 h 369570"/>
                <a:gd name="connsiteX119" fmla="*/ 2697480 w 2705100"/>
                <a:gd name="connsiteY119" fmla="*/ 213360 h 369570"/>
                <a:gd name="connsiteX120" fmla="*/ 2705100 w 2705100"/>
                <a:gd name="connsiteY120" fmla="*/ 217170 h 36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705100" h="369570">
                  <a:moveTo>
                    <a:pt x="0" y="232410"/>
                  </a:moveTo>
                  <a:cubicBezTo>
                    <a:pt x="8890" y="227330"/>
                    <a:pt x="18282" y="223042"/>
                    <a:pt x="26670" y="217170"/>
                  </a:cubicBezTo>
                  <a:cubicBezTo>
                    <a:pt x="31084" y="214080"/>
                    <a:pt x="33930" y="209152"/>
                    <a:pt x="38100" y="205740"/>
                  </a:cubicBezTo>
                  <a:cubicBezTo>
                    <a:pt x="50960" y="195218"/>
                    <a:pt x="67133" y="181518"/>
                    <a:pt x="83820" y="175260"/>
                  </a:cubicBezTo>
                  <a:cubicBezTo>
                    <a:pt x="88723" y="173421"/>
                    <a:pt x="93980" y="172720"/>
                    <a:pt x="99060" y="171450"/>
                  </a:cubicBezTo>
                  <a:cubicBezTo>
                    <a:pt x="102870" y="175260"/>
                    <a:pt x="107358" y="178495"/>
                    <a:pt x="110490" y="182880"/>
                  </a:cubicBezTo>
                  <a:cubicBezTo>
                    <a:pt x="119516" y="195516"/>
                    <a:pt x="116590" y="197113"/>
                    <a:pt x="121920" y="209550"/>
                  </a:cubicBezTo>
                  <a:cubicBezTo>
                    <a:pt x="124157" y="214770"/>
                    <a:pt x="127303" y="219570"/>
                    <a:pt x="129540" y="224790"/>
                  </a:cubicBezTo>
                  <a:cubicBezTo>
                    <a:pt x="146358" y="264032"/>
                    <a:pt x="115698" y="200915"/>
                    <a:pt x="140970" y="251460"/>
                  </a:cubicBezTo>
                  <a:cubicBezTo>
                    <a:pt x="147320" y="250190"/>
                    <a:pt x="154798" y="251480"/>
                    <a:pt x="160020" y="247650"/>
                  </a:cubicBezTo>
                  <a:cubicBezTo>
                    <a:pt x="211316" y="210033"/>
                    <a:pt x="186521" y="218168"/>
                    <a:pt x="217170" y="175260"/>
                  </a:cubicBezTo>
                  <a:cubicBezTo>
                    <a:pt x="222390" y="167952"/>
                    <a:pt x="230213" y="162885"/>
                    <a:pt x="236220" y="156210"/>
                  </a:cubicBezTo>
                  <a:cubicBezTo>
                    <a:pt x="247856" y="143281"/>
                    <a:pt x="250589" y="138466"/>
                    <a:pt x="259080" y="125730"/>
                  </a:cubicBezTo>
                  <a:cubicBezTo>
                    <a:pt x="260350" y="130810"/>
                    <a:pt x="262123" y="135790"/>
                    <a:pt x="262890" y="140970"/>
                  </a:cubicBezTo>
                  <a:cubicBezTo>
                    <a:pt x="267207" y="170109"/>
                    <a:pt x="265449" y="200510"/>
                    <a:pt x="274320" y="228600"/>
                  </a:cubicBezTo>
                  <a:cubicBezTo>
                    <a:pt x="276232" y="234655"/>
                    <a:pt x="281531" y="218106"/>
                    <a:pt x="285750" y="213360"/>
                  </a:cubicBezTo>
                  <a:cubicBezTo>
                    <a:pt x="291716" y="206648"/>
                    <a:pt x="297537" y="199592"/>
                    <a:pt x="304800" y="194310"/>
                  </a:cubicBezTo>
                  <a:cubicBezTo>
                    <a:pt x="311690" y="189299"/>
                    <a:pt x="320181" y="186960"/>
                    <a:pt x="327660" y="182880"/>
                  </a:cubicBezTo>
                  <a:cubicBezTo>
                    <a:pt x="340297" y="175987"/>
                    <a:pt x="346942" y="171295"/>
                    <a:pt x="358140" y="163830"/>
                  </a:cubicBezTo>
                  <a:cubicBezTo>
                    <a:pt x="376613" y="173066"/>
                    <a:pt x="372687" y="167294"/>
                    <a:pt x="381000" y="186690"/>
                  </a:cubicBezTo>
                  <a:cubicBezTo>
                    <a:pt x="386388" y="199262"/>
                    <a:pt x="396240" y="224790"/>
                    <a:pt x="396240" y="224790"/>
                  </a:cubicBezTo>
                  <a:cubicBezTo>
                    <a:pt x="405299" y="197612"/>
                    <a:pt x="392454" y="230470"/>
                    <a:pt x="411480" y="201930"/>
                  </a:cubicBezTo>
                  <a:cubicBezTo>
                    <a:pt x="429582" y="174776"/>
                    <a:pt x="386841" y="209449"/>
                    <a:pt x="434340" y="171450"/>
                  </a:cubicBezTo>
                  <a:cubicBezTo>
                    <a:pt x="481681" y="133578"/>
                    <a:pt x="430931" y="182479"/>
                    <a:pt x="464820" y="148590"/>
                  </a:cubicBezTo>
                  <a:cubicBezTo>
                    <a:pt x="467360" y="152400"/>
                    <a:pt x="468037" y="158762"/>
                    <a:pt x="472440" y="160020"/>
                  </a:cubicBezTo>
                  <a:cubicBezTo>
                    <a:pt x="484697" y="163522"/>
                    <a:pt x="502009" y="149519"/>
                    <a:pt x="510540" y="144780"/>
                  </a:cubicBezTo>
                  <a:cubicBezTo>
                    <a:pt x="525192" y="136640"/>
                    <a:pt x="540428" y="131007"/>
                    <a:pt x="556260" y="125730"/>
                  </a:cubicBezTo>
                  <a:cubicBezTo>
                    <a:pt x="565150" y="129540"/>
                    <a:pt x="574636" y="132184"/>
                    <a:pt x="582930" y="137160"/>
                  </a:cubicBezTo>
                  <a:cubicBezTo>
                    <a:pt x="596810" y="145488"/>
                    <a:pt x="592454" y="154305"/>
                    <a:pt x="609600" y="160020"/>
                  </a:cubicBezTo>
                  <a:cubicBezTo>
                    <a:pt x="619314" y="163258"/>
                    <a:pt x="629920" y="162560"/>
                    <a:pt x="640080" y="163830"/>
                  </a:cubicBezTo>
                  <a:cubicBezTo>
                    <a:pt x="644144" y="169926"/>
                    <a:pt x="649986" y="181864"/>
                    <a:pt x="659130" y="182880"/>
                  </a:cubicBezTo>
                  <a:cubicBezTo>
                    <a:pt x="666808" y="183733"/>
                    <a:pt x="674370" y="180340"/>
                    <a:pt x="681990" y="179070"/>
                  </a:cubicBezTo>
                  <a:cubicBezTo>
                    <a:pt x="710764" y="167561"/>
                    <a:pt x="694405" y="173109"/>
                    <a:pt x="731520" y="163830"/>
                  </a:cubicBezTo>
                  <a:lnTo>
                    <a:pt x="746760" y="160020"/>
                  </a:lnTo>
                  <a:cubicBezTo>
                    <a:pt x="758190" y="163830"/>
                    <a:pt x="770473" y="165681"/>
                    <a:pt x="781050" y="171450"/>
                  </a:cubicBezTo>
                  <a:cubicBezTo>
                    <a:pt x="785070" y="173643"/>
                    <a:pt x="785739" y="179362"/>
                    <a:pt x="788670" y="182880"/>
                  </a:cubicBezTo>
                  <a:cubicBezTo>
                    <a:pt x="792119" y="187019"/>
                    <a:pt x="796867" y="189999"/>
                    <a:pt x="800100" y="194310"/>
                  </a:cubicBezTo>
                  <a:cubicBezTo>
                    <a:pt x="804543" y="200234"/>
                    <a:pt x="807605" y="207080"/>
                    <a:pt x="811530" y="213360"/>
                  </a:cubicBezTo>
                  <a:cubicBezTo>
                    <a:pt x="813957" y="217243"/>
                    <a:pt x="816878" y="220814"/>
                    <a:pt x="819150" y="224790"/>
                  </a:cubicBezTo>
                  <a:cubicBezTo>
                    <a:pt x="821906" y="229613"/>
                    <a:pt x="829192" y="247004"/>
                    <a:pt x="834390" y="251460"/>
                  </a:cubicBezTo>
                  <a:cubicBezTo>
                    <a:pt x="841817" y="257826"/>
                    <a:pt x="862715" y="268066"/>
                    <a:pt x="872490" y="270510"/>
                  </a:cubicBezTo>
                  <a:cubicBezTo>
                    <a:pt x="881202" y="272688"/>
                    <a:pt x="890325" y="272714"/>
                    <a:pt x="899160" y="274320"/>
                  </a:cubicBezTo>
                  <a:cubicBezTo>
                    <a:pt x="904312" y="275257"/>
                    <a:pt x="909320" y="276860"/>
                    <a:pt x="914400" y="278130"/>
                  </a:cubicBezTo>
                  <a:cubicBezTo>
                    <a:pt x="939800" y="275590"/>
                    <a:pt x="965727" y="276250"/>
                    <a:pt x="990600" y="270510"/>
                  </a:cubicBezTo>
                  <a:cubicBezTo>
                    <a:pt x="999524" y="268451"/>
                    <a:pt x="1006231" y="260893"/>
                    <a:pt x="1013460" y="255270"/>
                  </a:cubicBezTo>
                  <a:lnTo>
                    <a:pt x="1047750" y="228600"/>
                  </a:lnTo>
                  <a:cubicBezTo>
                    <a:pt x="1051560" y="222250"/>
                    <a:pt x="1054260" y="215085"/>
                    <a:pt x="1059180" y="209550"/>
                  </a:cubicBezTo>
                  <a:cubicBezTo>
                    <a:pt x="1064583" y="203472"/>
                    <a:pt x="1072271" y="199843"/>
                    <a:pt x="1078230" y="194310"/>
                  </a:cubicBezTo>
                  <a:cubicBezTo>
                    <a:pt x="1090075" y="183311"/>
                    <a:pt x="1102422" y="172642"/>
                    <a:pt x="1112520" y="160020"/>
                  </a:cubicBezTo>
                  <a:cubicBezTo>
                    <a:pt x="1122680" y="147320"/>
                    <a:pt x="1129989" y="131678"/>
                    <a:pt x="1143000" y="121920"/>
                  </a:cubicBezTo>
                  <a:cubicBezTo>
                    <a:pt x="1148080" y="118110"/>
                    <a:pt x="1153933" y="115156"/>
                    <a:pt x="1158240" y="110490"/>
                  </a:cubicBezTo>
                  <a:cubicBezTo>
                    <a:pt x="1169272" y="98539"/>
                    <a:pt x="1175188" y="81412"/>
                    <a:pt x="1188720" y="72390"/>
                  </a:cubicBezTo>
                  <a:cubicBezTo>
                    <a:pt x="1196340" y="67310"/>
                    <a:pt x="1204077" y="62402"/>
                    <a:pt x="1211580" y="57150"/>
                  </a:cubicBezTo>
                  <a:cubicBezTo>
                    <a:pt x="1225412" y="47468"/>
                    <a:pt x="1226464" y="43948"/>
                    <a:pt x="1242060" y="38100"/>
                  </a:cubicBezTo>
                  <a:cubicBezTo>
                    <a:pt x="1246963" y="36261"/>
                    <a:pt x="1252220" y="35560"/>
                    <a:pt x="1257300" y="34290"/>
                  </a:cubicBezTo>
                  <a:cubicBezTo>
                    <a:pt x="1263060" y="38130"/>
                    <a:pt x="1280257" y="49289"/>
                    <a:pt x="1283970" y="53340"/>
                  </a:cubicBezTo>
                  <a:cubicBezTo>
                    <a:pt x="1293755" y="64014"/>
                    <a:pt x="1304164" y="74678"/>
                    <a:pt x="1310640" y="87630"/>
                  </a:cubicBezTo>
                  <a:cubicBezTo>
                    <a:pt x="1321572" y="109494"/>
                    <a:pt x="1315338" y="98000"/>
                    <a:pt x="1329690" y="121920"/>
                  </a:cubicBezTo>
                  <a:cubicBezTo>
                    <a:pt x="1330960" y="127000"/>
                    <a:pt x="1331373" y="132375"/>
                    <a:pt x="1333500" y="137160"/>
                  </a:cubicBezTo>
                  <a:cubicBezTo>
                    <a:pt x="1336508" y="143927"/>
                    <a:pt x="1341005" y="149930"/>
                    <a:pt x="1344930" y="156210"/>
                  </a:cubicBezTo>
                  <a:cubicBezTo>
                    <a:pt x="1347357" y="160093"/>
                    <a:pt x="1350690" y="163456"/>
                    <a:pt x="1352550" y="167640"/>
                  </a:cubicBezTo>
                  <a:cubicBezTo>
                    <a:pt x="1355812" y="174980"/>
                    <a:pt x="1357630" y="182880"/>
                    <a:pt x="1360170" y="190500"/>
                  </a:cubicBezTo>
                  <a:cubicBezTo>
                    <a:pt x="1361440" y="194310"/>
                    <a:pt x="1363006" y="198034"/>
                    <a:pt x="1363980" y="201930"/>
                  </a:cubicBezTo>
                  <a:cubicBezTo>
                    <a:pt x="1365250" y="207010"/>
                    <a:pt x="1365663" y="212385"/>
                    <a:pt x="1367790" y="217170"/>
                  </a:cubicBezTo>
                  <a:cubicBezTo>
                    <a:pt x="1370798" y="223937"/>
                    <a:pt x="1375295" y="229940"/>
                    <a:pt x="1379220" y="236220"/>
                  </a:cubicBezTo>
                  <a:cubicBezTo>
                    <a:pt x="1386184" y="247362"/>
                    <a:pt x="1389887" y="251713"/>
                    <a:pt x="1398270" y="262890"/>
                  </a:cubicBezTo>
                  <a:cubicBezTo>
                    <a:pt x="1410875" y="300704"/>
                    <a:pt x="1389727" y="242941"/>
                    <a:pt x="1413510" y="285750"/>
                  </a:cubicBezTo>
                  <a:cubicBezTo>
                    <a:pt x="1417411" y="292771"/>
                    <a:pt x="1416558" y="302006"/>
                    <a:pt x="1421130" y="308610"/>
                  </a:cubicBezTo>
                  <a:cubicBezTo>
                    <a:pt x="1428286" y="318947"/>
                    <a:pt x="1440826" y="324819"/>
                    <a:pt x="1447800" y="335280"/>
                  </a:cubicBezTo>
                  <a:cubicBezTo>
                    <a:pt x="1450340" y="339090"/>
                    <a:pt x="1452182" y="343472"/>
                    <a:pt x="1455420" y="346710"/>
                  </a:cubicBezTo>
                  <a:cubicBezTo>
                    <a:pt x="1458658" y="349948"/>
                    <a:pt x="1463124" y="351668"/>
                    <a:pt x="1466850" y="354330"/>
                  </a:cubicBezTo>
                  <a:cubicBezTo>
                    <a:pt x="1487033" y="368746"/>
                    <a:pt x="1474972" y="363387"/>
                    <a:pt x="1493520" y="369570"/>
                  </a:cubicBezTo>
                  <a:cubicBezTo>
                    <a:pt x="1555750" y="367030"/>
                    <a:pt x="1618112" y="366727"/>
                    <a:pt x="1680210" y="361950"/>
                  </a:cubicBezTo>
                  <a:cubicBezTo>
                    <a:pt x="1684776" y="361599"/>
                    <a:pt x="1688194" y="357345"/>
                    <a:pt x="1691640" y="354330"/>
                  </a:cubicBezTo>
                  <a:cubicBezTo>
                    <a:pt x="1698398" y="348416"/>
                    <a:pt x="1704776" y="342038"/>
                    <a:pt x="1710690" y="335280"/>
                  </a:cubicBezTo>
                  <a:cubicBezTo>
                    <a:pt x="1713705" y="331834"/>
                    <a:pt x="1716262" y="327946"/>
                    <a:pt x="1718310" y="323850"/>
                  </a:cubicBezTo>
                  <a:cubicBezTo>
                    <a:pt x="1721369" y="317733"/>
                    <a:pt x="1723390" y="311150"/>
                    <a:pt x="1725930" y="304800"/>
                  </a:cubicBezTo>
                  <a:cubicBezTo>
                    <a:pt x="1727200" y="297180"/>
                    <a:pt x="1727866" y="289434"/>
                    <a:pt x="1729740" y="281940"/>
                  </a:cubicBezTo>
                  <a:cubicBezTo>
                    <a:pt x="1733492" y="266932"/>
                    <a:pt x="1742537" y="245959"/>
                    <a:pt x="1748790" y="232410"/>
                  </a:cubicBezTo>
                  <a:cubicBezTo>
                    <a:pt x="1752360" y="224675"/>
                    <a:pt x="1755927" y="216909"/>
                    <a:pt x="1760220" y="209550"/>
                  </a:cubicBezTo>
                  <a:cubicBezTo>
                    <a:pt x="1764835" y="201639"/>
                    <a:pt x="1770073" y="194096"/>
                    <a:pt x="1775460" y="186690"/>
                  </a:cubicBezTo>
                  <a:cubicBezTo>
                    <a:pt x="1786583" y="171396"/>
                    <a:pt x="1797269" y="162123"/>
                    <a:pt x="1805940" y="144780"/>
                  </a:cubicBezTo>
                  <a:cubicBezTo>
                    <a:pt x="1809411" y="137839"/>
                    <a:pt x="1828340" y="84280"/>
                    <a:pt x="1836420" y="76200"/>
                  </a:cubicBezTo>
                  <a:cubicBezTo>
                    <a:pt x="1869813" y="42807"/>
                    <a:pt x="1827454" y="83672"/>
                    <a:pt x="1859280" y="57150"/>
                  </a:cubicBezTo>
                  <a:cubicBezTo>
                    <a:pt x="1863419" y="53701"/>
                    <a:pt x="1866457" y="49028"/>
                    <a:pt x="1870710" y="45720"/>
                  </a:cubicBezTo>
                  <a:cubicBezTo>
                    <a:pt x="1877939" y="40097"/>
                    <a:pt x="1887094" y="36956"/>
                    <a:pt x="1893570" y="30480"/>
                  </a:cubicBezTo>
                  <a:cubicBezTo>
                    <a:pt x="1898650" y="25400"/>
                    <a:pt x="1903355" y="19915"/>
                    <a:pt x="1908810" y="15240"/>
                  </a:cubicBezTo>
                  <a:cubicBezTo>
                    <a:pt x="1916349" y="8778"/>
                    <a:pt x="1926832" y="4324"/>
                    <a:pt x="1935480" y="0"/>
                  </a:cubicBezTo>
                  <a:cubicBezTo>
                    <a:pt x="1953260" y="1270"/>
                    <a:pt x="1971266" y="712"/>
                    <a:pt x="1988820" y="3810"/>
                  </a:cubicBezTo>
                  <a:cubicBezTo>
                    <a:pt x="1993329" y="4606"/>
                    <a:pt x="1996524" y="8768"/>
                    <a:pt x="2000250" y="11430"/>
                  </a:cubicBezTo>
                  <a:cubicBezTo>
                    <a:pt x="2005417" y="15121"/>
                    <a:pt x="2010824" y="18553"/>
                    <a:pt x="2015490" y="22860"/>
                  </a:cubicBezTo>
                  <a:cubicBezTo>
                    <a:pt x="2027368" y="33824"/>
                    <a:pt x="2049780" y="57150"/>
                    <a:pt x="2049780" y="57150"/>
                  </a:cubicBezTo>
                  <a:cubicBezTo>
                    <a:pt x="2052320" y="63500"/>
                    <a:pt x="2054622" y="69950"/>
                    <a:pt x="2057400" y="76200"/>
                  </a:cubicBezTo>
                  <a:cubicBezTo>
                    <a:pt x="2059707" y="81390"/>
                    <a:pt x="2063026" y="86122"/>
                    <a:pt x="2065020" y="91440"/>
                  </a:cubicBezTo>
                  <a:cubicBezTo>
                    <a:pt x="2066859" y="96343"/>
                    <a:pt x="2066991" y="101777"/>
                    <a:pt x="2068830" y="106680"/>
                  </a:cubicBezTo>
                  <a:cubicBezTo>
                    <a:pt x="2070824" y="111998"/>
                    <a:pt x="2074213" y="116700"/>
                    <a:pt x="2076450" y="121920"/>
                  </a:cubicBezTo>
                  <a:cubicBezTo>
                    <a:pt x="2078032" y="125611"/>
                    <a:pt x="2078464" y="129758"/>
                    <a:pt x="2080260" y="133350"/>
                  </a:cubicBezTo>
                  <a:cubicBezTo>
                    <a:pt x="2082308" y="137446"/>
                    <a:pt x="2085832" y="140684"/>
                    <a:pt x="2087880" y="144780"/>
                  </a:cubicBezTo>
                  <a:cubicBezTo>
                    <a:pt x="2090613" y="150246"/>
                    <a:pt x="2094279" y="166567"/>
                    <a:pt x="2095500" y="171450"/>
                  </a:cubicBezTo>
                  <a:cubicBezTo>
                    <a:pt x="2170430" y="170180"/>
                    <a:pt x="2245391" y="165143"/>
                    <a:pt x="2320290" y="167640"/>
                  </a:cubicBezTo>
                  <a:cubicBezTo>
                    <a:pt x="2382987" y="169730"/>
                    <a:pt x="2245584" y="198699"/>
                    <a:pt x="2339340" y="175260"/>
                  </a:cubicBezTo>
                  <a:cubicBezTo>
                    <a:pt x="2343150" y="172720"/>
                    <a:pt x="2346237" y="168288"/>
                    <a:pt x="2350770" y="167640"/>
                  </a:cubicBezTo>
                  <a:cubicBezTo>
                    <a:pt x="2355954" y="166899"/>
                    <a:pt x="2361987" y="168098"/>
                    <a:pt x="2366010" y="171450"/>
                  </a:cubicBezTo>
                  <a:cubicBezTo>
                    <a:pt x="2372302" y="176693"/>
                    <a:pt x="2375636" y="194715"/>
                    <a:pt x="2377440" y="201930"/>
                  </a:cubicBezTo>
                  <a:cubicBezTo>
                    <a:pt x="2381250" y="200660"/>
                    <a:pt x="2384909" y="197460"/>
                    <a:pt x="2388870" y="198120"/>
                  </a:cubicBezTo>
                  <a:cubicBezTo>
                    <a:pt x="2408592" y="201407"/>
                    <a:pt x="2393278" y="208803"/>
                    <a:pt x="2407920" y="217170"/>
                  </a:cubicBezTo>
                  <a:cubicBezTo>
                    <a:pt x="2413543" y="220383"/>
                    <a:pt x="2420620" y="219710"/>
                    <a:pt x="2426970" y="220980"/>
                  </a:cubicBezTo>
                  <a:cubicBezTo>
                    <a:pt x="2427735" y="227864"/>
                    <a:pt x="2429641" y="258961"/>
                    <a:pt x="2434590" y="270510"/>
                  </a:cubicBezTo>
                  <a:cubicBezTo>
                    <a:pt x="2436394" y="274719"/>
                    <a:pt x="2439670" y="278130"/>
                    <a:pt x="2442210" y="281940"/>
                  </a:cubicBezTo>
                  <a:cubicBezTo>
                    <a:pt x="2443480" y="288290"/>
                    <a:pt x="2443124" y="295198"/>
                    <a:pt x="2446020" y="300990"/>
                  </a:cubicBezTo>
                  <a:cubicBezTo>
                    <a:pt x="2448430" y="305809"/>
                    <a:pt x="2452135" y="311534"/>
                    <a:pt x="2457450" y="312420"/>
                  </a:cubicBezTo>
                  <a:cubicBezTo>
                    <a:pt x="2461997" y="313178"/>
                    <a:pt x="2479017" y="294663"/>
                    <a:pt x="2480310" y="293370"/>
                  </a:cubicBezTo>
                  <a:cubicBezTo>
                    <a:pt x="2482850" y="285750"/>
                    <a:pt x="2485817" y="278259"/>
                    <a:pt x="2487930" y="270510"/>
                  </a:cubicBezTo>
                  <a:cubicBezTo>
                    <a:pt x="2490538" y="260946"/>
                    <a:pt x="2490926" y="249278"/>
                    <a:pt x="2495550" y="240030"/>
                  </a:cubicBezTo>
                  <a:cubicBezTo>
                    <a:pt x="2497598" y="235934"/>
                    <a:pt x="2500630" y="232410"/>
                    <a:pt x="2503170" y="228600"/>
                  </a:cubicBezTo>
                  <a:cubicBezTo>
                    <a:pt x="2531110" y="229870"/>
                    <a:pt x="2559180" y="229430"/>
                    <a:pt x="2586990" y="232410"/>
                  </a:cubicBezTo>
                  <a:cubicBezTo>
                    <a:pt x="2594976" y="233266"/>
                    <a:pt x="2609850" y="240030"/>
                    <a:pt x="2609850" y="240030"/>
                  </a:cubicBezTo>
                  <a:cubicBezTo>
                    <a:pt x="2628900" y="238760"/>
                    <a:pt x="2648415" y="240593"/>
                    <a:pt x="2667000" y="236220"/>
                  </a:cubicBezTo>
                  <a:cubicBezTo>
                    <a:pt x="2671457" y="235171"/>
                    <a:pt x="2671382" y="228028"/>
                    <a:pt x="2674620" y="224790"/>
                  </a:cubicBezTo>
                  <a:cubicBezTo>
                    <a:pt x="2678473" y="220937"/>
                    <a:pt x="2691282" y="213360"/>
                    <a:pt x="2697480" y="213360"/>
                  </a:cubicBezTo>
                  <a:cubicBezTo>
                    <a:pt x="2700320" y="213360"/>
                    <a:pt x="2702560" y="215900"/>
                    <a:pt x="2705100" y="21717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8082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0D87C5-90C8-4EB9-B0D3-E0A5B81B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1600200"/>
            <a:ext cx="5743575" cy="452437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7762FE1-A167-4F08-9FD4-E1D2D8031DFE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Beispiel Nach-Rechts-Schauen</a:t>
            </a:r>
          </a:p>
        </p:txBody>
      </p:sp>
    </p:spTree>
    <p:extLst>
      <p:ext uri="{BB962C8B-B14F-4D97-AF65-F5344CB8AC3E}">
        <p14:creationId xmlns:p14="http://schemas.microsoft.com/office/powerpoint/2010/main" val="12884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51A2-52D1-4901-BBF0-E66D00FA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32698-0968-4CB9-9623-43414B00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Mehr Elektroden -&gt; mehr detektierbare Signale?</a:t>
            </a:r>
          </a:p>
          <a:p>
            <a:r>
              <a:rPr lang="de-AT" dirty="0"/>
              <a:t>Testen, testen, testen……</a:t>
            </a:r>
          </a:p>
          <a:p>
            <a:r>
              <a:rPr lang="de-AT" dirty="0"/>
              <a:t>Verwendung anderen EEGs</a:t>
            </a:r>
          </a:p>
          <a:p>
            <a:r>
              <a:rPr lang="de-AT" dirty="0" err="1"/>
              <a:t>Machinelearning</a:t>
            </a:r>
            <a:endParaRPr lang="de-AT" dirty="0"/>
          </a:p>
          <a:p>
            <a:r>
              <a:rPr lang="de-AT" dirty="0"/>
              <a:t>Steuerung komplexerer Anwendungen/Roboter</a:t>
            </a:r>
          </a:p>
        </p:txBody>
      </p:sp>
    </p:spTree>
    <p:extLst>
      <p:ext uri="{BB962C8B-B14F-4D97-AF65-F5344CB8AC3E}">
        <p14:creationId xmlns:p14="http://schemas.microsoft.com/office/powerpoint/2010/main" val="592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Danke für Ihre Aufmerksamkeit!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8F1F8B9C-C6A7-4DB0-907E-F8514E9224C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3" b="20283"/>
          <a:stretch>
            <a:fillRect/>
          </a:stretch>
        </p:blipFill>
        <p:spPr>
          <a:xfrm>
            <a:off x="0" y="0"/>
            <a:ext cx="12192000" cy="4830763"/>
          </a:xfrm>
        </p:spPr>
      </p:pic>
    </p:spTree>
    <p:extLst>
      <p:ext uri="{BB962C8B-B14F-4D97-AF65-F5344CB8AC3E}">
        <p14:creationId xmlns:p14="http://schemas.microsoft.com/office/powerpoint/2010/main" val="29993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E1BF-E167-45F2-9327-6C1FF7E9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7CF3C-3250-4D0A-972F-1775290B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Auftrag: FH Hagenberg (DI Dr. Sonnleitner)</a:t>
            </a:r>
          </a:p>
          <a:p>
            <a:r>
              <a:rPr lang="de-AT" dirty="0"/>
              <a:t>Hardwaregebundenes Projekt</a:t>
            </a:r>
          </a:p>
          <a:p>
            <a:r>
              <a:rPr lang="de-AT" dirty="0"/>
              <a:t>Kombination von Hardware und Software</a:t>
            </a:r>
          </a:p>
          <a:p>
            <a:r>
              <a:rPr lang="de-AT" dirty="0"/>
              <a:t>Abwechslung zu rein </a:t>
            </a:r>
            <a:r>
              <a:rPr lang="de-AT" dirty="0" err="1"/>
              <a:t>softwarelastigen</a:t>
            </a:r>
            <a:r>
              <a:rPr lang="de-AT" dirty="0"/>
              <a:t> Projekten</a:t>
            </a:r>
          </a:p>
        </p:txBody>
      </p:sp>
    </p:spTree>
    <p:extLst>
      <p:ext uri="{BB962C8B-B14F-4D97-AF65-F5344CB8AC3E}">
        <p14:creationId xmlns:p14="http://schemas.microsoft.com/office/powerpoint/2010/main" val="40587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E1BF-E167-45F2-9327-6C1FF7E9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7CF3C-3250-4D0A-972F-1775290B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EEG: Elektroenzephalografie</a:t>
            </a:r>
          </a:p>
          <a:p>
            <a:r>
              <a:rPr lang="de-AT" dirty="0"/>
              <a:t>Messung von elektrischen Aktivitäten im Gehirn </a:t>
            </a:r>
          </a:p>
          <a:p>
            <a:r>
              <a:rPr lang="de-AT" dirty="0"/>
              <a:t>Weiterverarbeitung in einer Software</a:t>
            </a:r>
          </a:p>
          <a:p>
            <a:r>
              <a:rPr lang="de-AT" dirty="0"/>
              <a:t>Kriterium: Steuerung einer beliebigen Anwendung mittels EEG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1B6514-C1E9-49E8-BB04-3C6BC25242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t="23994" r="11694" b="22714"/>
          <a:stretch/>
        </p:blipFill>
        <p:spPr>
          <a:xfrm>
            <a:off x="7431801" y="849962"/>
            <a:ext cx="3662392" cy="25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E1BF-E167-45F2-9327-6C1FF7E9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7CF3C-3250-4D0A-972F-1775290B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Kick-Off Meeting (Beschreibung der Anforderungen)</a:t>
            </a:r>
          </a:p>
          <a:p>
            <a:r>
              <a:rPr lang="de-AT" dirty="0"/>
              <a:t>Ideensammlung &amp; Spezifikation der Hardware</a:t>
            </a:r>
          </a:p>
          <a:p>
            <a:r>
              <a:rPr lang="de-AT" dirty="0"/>
              <a:t>Recherche EEG (was kann wo ausgelesen werden)</a:t>
            </a:r>
          </a:p>
          <a:p>
            <a:r>
              <a:rPr lang="de-AT" dirty="0"/>
              <a:t>Hardware testen (richtige Platzierung Elektroden)</a:t>
            </a:r>
          </a:p>
          <a:p>
            <a:r>
              <a:rPr lang="de-AT" dirty="0"/>
              <a:t>Testdaten sammeln </a:t>
            </a:r>
          </a:p>
          <a:p>
            <a:r>
              <a:rPr lang="de-AT" dirty="0"/>
              <a:t>Absprachen mit Auftraggeber</a:t>
            </a:r>
          </a:p>
        </p:txBody>
      </p:sp>
    </p:spTree>
    <p:extLst>
      <p:ext uri="{BB962C8B-B14F-4D97-AF65-F5344CB8AC3E}">
        <p14:creationId xmlns:p14="http://schemas.microsoft.com/office/powerpoint/2010/main" val="14894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F827F-2EC1-4DEA-B3A7-0CF94E9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Tests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72D5D077-078B-4B46-B984-EC2D17C0F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9806"/>
            <a:ext cx="4495800" cy="3371850"/>
          </a:xfrm>
        </p:spPr>
      </p:pic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91B5B4DA-453B-4885-9345-6C9911CD1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52111"/>
            <a:ext cx="4495800" cy="3587241"/>
          </a:xfrm>
        </p:spPr>
      </p:pic>
    </p:spTree>
    <p:extLst>
      <p:ext uri="{BB962C8B-B14F-4D97-AF65-F5344CB8AC3E}">
        <p14:creationId xmlns:p14="http://schemas.microsoft.com/office/powerpoint/2010/main" val="36022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F827F-2EC1-4DEA-B3A7-0CF94E9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Tests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BD4CC55-2224-495E-880A-5D26B3F88F2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b="64138"/>
          <a:stretch/>
        </p:blipFill>
        <p:spPr>
          <a:xfrm>
            <a:off x="1682946" y="2606461"/>
            <a:ext cx="8302528" cy="173693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4DC51DF-2B19-4D62-8097-8228CF8B8FF7}"/>
              </a:ext>
            </a:extLst>
          </p:cNvPr>
          <p:cNvSpPr/>
          <p:nvPr/>
        </p:nvSpPr>
        <p:spPr>
          <a:xfrm>
            <a:off x="2838566" y="2748810"/>
            <a:ext cx="2372952" cy="1555321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C1D793-0DC5-4379-856F-5A45E723220C}"/>
              </a:ext>
            </a:extLst>
          </p:cNvPr>
          <p:cNvSpPr/>
          <p:nvPr/>
        </p:nvSpPr>
        <p:spPr>
          <a:xfrm>
            <a:off x="6003437" y="2788079"/>
            <a:ext cx="2372952" cy="1555321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58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3685-522C-45C4-BB44-75BAE484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Tests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B84E16C-6855-435A-88CD-E27E2E515E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r="28347"/>
          <a:stretch/>
        </p:blipFill>
        <p:spPr>
          <a:xfrm rot="10800000">
            <a:off x="2066430" y="2224360"/>
            <a:ext cx="3659310" cy="3442742"/>
          </a:xfr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C5F5F1F5-1187-4DBF-879A-42B6D43AEC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43" y="1714500"/>
            <a:ext cx="2508914" cy="4462463"/>
          </a:xfrm>
        </p:spPr>
      </p:pic>
    </p:spTree>
    <p:extLst>
      <p:ext uri="{BB962C8B-B14F-4D97-AF65-F5344CB8AC3E}">
        <p14:creationId xmlns:p14="http://schemas.microsoft.com/office/powerpoint/2010/main" val="124706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3685-522C-45C4-BB44-75BAE484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tests</a:t>
            </a:r>
            <a:endParaRPr lang="de-AT" dirty="0"/>
          </a:p>
        </p:txBody>
      </p:sp>
      <p:pic>
        <p:nvPicPr>
          <p:cNvPr id="30" name="Inhaltsplatzhalter 29">
            <a:extLst>
              <a:ext uri="{FF2B5EF4-FFF2-40B4-BE49-F238E27FC236}">
                <a16:creationId xmlns:a16="http://schemas.microsoft.com/office/drawing/2014/main" id="{236C7DE1-42B0-4BF3-93F7-6DAFEA9010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5208"/>
            <a:ext cx="4495800" cy="2761047"/>
          </a:xfrm>
        </p:spPr>
      </p:pic>
      <p:pic>
        <p:nvPicPr>
          <p:cNvPr id="36" name="Inhaltsplatzhalter 35">
            <a:extLst>
              <a:ext uri="{FF2B5EF4-FFF2-40B4-BE49-F238E27FC236}">
                <a16:creationId xmlns:a16="http://schemas.microsoft.com/office/drawing/2014/main" id="{41CDD266-C826-436E-8F5A-D2EE95D8A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2411785"/>
            <a:ext cx="4088597" cy="3066448"/>
          </a:xfrm>
        </p:spPr>
      </p:pic>
    </p:spTree>
    <p:extLst>
      <p:ext uri="{BB962C8B-B14F-4D97-AF65-F5344CB8AC3E}">
        <p14:creationId xmlns:p14="http://schemas.microsoft.com/office/powerpoint/2010/main" val="35381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F827F-2EC1-4DEA-B3A7-0CF94E9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5C7C9E5-3473-42B6-A425-36C301750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1288"/>
            <a:ext cx="4495800" cy="2528887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89079798-0224-474B-A096-36306E6783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68206"/>
            <a:ext cx="4495800" cy="2955051"/>
          </a:xfrm>
        </p:spPr>
      </p:pic>
    </p:spTree>
    <p:extLst>
      <p:ext uri="{BB962C8B-B14F-4D97-AF65-F5344CB8AC3E}">
        <p14:creationId xmlns:p14="http://schemas.microsoft.com/office/powerpoint/2010/main" val="42201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321</Words>
  <Application>Microsoft Office PowerPoint</Application>
  <PresentationFormat>Breitbild</PresentationFormat>
  <Paragraphs>109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Times New Roman</vt:lpstr>
      <vt:lpstr>Gesundheit und Fitness 16:9</vt:lpstr>
      <vt:lpstr>Brain2machine interface</vt:lpstr>
      <vt:lpstr>Motivation</vt:lpstr>
      <vt:lpstr>Idee</vt:lpstr>
      <vt:lpstr>Planung</vt:lpstr>
      <vt:lpstr>Tests</vt:lpstr>
      <vt:lpstr>Tests</vt:lpstr>
      <vt:lpstr>Tests</vt:lpstr>
      <vt:lpstr>tests</vt:lpstr>
      <vt:lpstr>Umsetzung</vt:lpstr>
      <vt:lpstr>DEMO</vt:lpstr>
      <vt:lpstr>Implementierung</vt:lpstr>
      <vt:lpstr>EEG Daten</vt:lpstr>
      <vt:lpstr>PowerPoint-Präsentation</vt:lpstr>
      <vt:lpstr>PowerPoint-Präsentation</vt:lpstr>
      <vt:lpstr>PowerPoint-Präsentation</vt:lpstr>
      <vt:lpstr>Ausblick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Scanner</dc:title>
  <dc:creator>Paul Schmutz</dc:creator>
  <cp:lastModifiedBy>Paul Schmutz</cp:lastModifiedBy>
  <cp:revision>216</cp:revision>
  <dcterms:created xsi:type="dcterms:W3CDTF">2018-01-30T15:51:54Z</dcterms:created>
  <dcterms:modified xsi:type="dcterms:W3CDTF">2018-07-03T14:42:45Z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