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02171-2BF0-437B-A54F-6FC54BBCB05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36CA3-3B4C-44A0-82C3-DCDB2FE51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6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4D70-E002-4E85-89DF-AEEFAB543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FE49F-E2E9-4A33-8203-1976A48E2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r-F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63001-F2F1-417E-ACF0-DE8AD276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2A898-B487-47EF-B402-C1385D24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How to build an Oracle application: the method</a:t>
            </a:r>
            <a:endParaRPr lang="fr-F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7A9F9-D7B9-45E7-8A3C-4C9D619F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04147F-4DDC-45E3-BDFF-3ED4A94A70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265" y="0"/>
            <a:ext cx="2052735" cy="20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6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BAD3-D09B-4A79-8160-DD3D093A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DA9C0-91D8-40CA-914D-5EE0E06DE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1892-F22E-4770-8F63-6118E101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154EA-3136-4F4D-ABEC-8021AED2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method</a:t>
            </a: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F16C2-FA2E-4B8A-8432-F99E094F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01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D8758-6AB6-487D-A8B1-C5A034F9D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A921E-AB6B-4B75-AFF3-1B867013E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6EB5D-FEDC-4371-A4B3-5BD0474A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6097-C502-406E-9E76-96629464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method</a:t>
            </a: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0BA8-DEDF-4E4D-9DF6-C2E33F46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86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0420-D202-4ED7-8A91-B502B1A0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430A-EB8E-463F-BC23-903180B34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A6210-A5FC-47F3-B5DA-790B3684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C9ECE-1A3D-4597-9DEC-BC7DA36F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method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EEA0A-2AA7-46CB-958E-754AD1E8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8BF6B-F28A-424D-9E3D-FD139D5894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265" y="0"/>
            <a:ext cx="2052735" cy="20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0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AEE-8D9F-4787-8AA4-7D84CFE5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0AAD7-697A-4F02-87DE-24D07EA55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A181D-C3D5-46E1-B8DC-68FF7C85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BE5ED-18D3-446D-A8BB-47DC0D62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method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F2A0-8AE2-4266-885D-94A40C44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8F68F-451B-4AE5-B4C1-1C35744C2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265" y="0"/>
            <a:ext cx="2052735" cy="20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8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5F83-A102-4E6C-91F8-C5522D25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D094-7E11-4496-8737-EC2221F0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FFF9B-1BEC-4A14-8550-2A5E9DDD2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2A61C-4A66-481E-A3B0-119A21DE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539BC-8074-4385-9AEF-6F89CE60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method</a:t>
            </a:r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C289C-50E7-4DDB-BB38-D3ABDF69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52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4DA2-4849-44D8-AC1A-6BB04F0E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56E61-5F74-44F1-9CFE-53DFA8DD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E1371-6919-4CF5-96A1-2F62E8E58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8BD08-D902-414E-ADD0-B407B08FD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68F34-6C4B-4AB2-8D5A-8EC2153C4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82704-7121-48F2-9EC6-80BBCDA5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942D4-E459-41DA-A161-AE58E6BE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method</a:t>
            </a:r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40682-0AC1-45E7-84C4-D7E55B7D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19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1EED-8133-41BB-A897-D03239C8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603C1-445C-475D-8CE2-8D09D6FD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CB0FA-4D78-4683-908A-88910419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method</a:t>
            </a:r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67A62-CB5B-4752-9721-672B3A8A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40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8610F-2CC3-4FD5-A991-396BA6EC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AFBE4-1904-4E39-960D-7F307BDA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method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343CB-385F-4A3A-91EF-4DFF2251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78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25FB-7437-4E20-A5A8-1F91365C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A005-0BC2-462B-A2C1-5D736095D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D227-E63C-4D69-8865-3E43DCDF6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212BD-D2A2-4CBE-9E35-40B42AB9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62B90-DFAD-4D29-9EC7-B46D491E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method</a:t>
            </a:r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D2DDA-81C0-49EF-BB1F-255DFD98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98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8FA7-E94D-42A7-A916-C1B4C20E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131E6-9393-428F-A0CE-9357F3347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B6542-1165-4D34-8B0F-DE2C028B4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3DE78-85F6-4584-AC42-DEAC0CD1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06A4F-5C7E-45A9-8D11-0856AA3B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method</a:t>
            </a:r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1C8F9-E184-406E-B006-26054DB7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14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359CF-CE06-451F-BCA8-8E874661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9CE89-58F7-40E3-B441-5C455B69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5CDE4-2D35-4789-AE24-2A4410CD5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0AEA8-7ADD-4A49-9852-91309313F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How to build an Oracle application: the method</a:t>
            </a: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087BC-7E43-4036-838E-51A81A248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71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E054-4245-4DE5-9295-DDAEE5581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build</a:t>
            </a:r>
            <a:r>
              <a:rPr lang="fr-FR" dirty="0"/>
              <a:t> an Oracle </a:t>
            </a:r>
            <a:r>
              <a:rPr lang="en-GB" dirty="0"/>
              <a:t>application: the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CD802-D1F2-4BEA-AC88-927562463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Quick but not </a:t>
            </a:r>
            <a:r>
              <a:rPr lang="fr-FR" dirty="0" err="1"/>
              <a:t>dirty</a:t>
            </a:r>
            <a:endParaRPr lang="fr-FR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27212C-14EA-453E-84FC-A9EC34D2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AFCD3F-C21F-405C-9CDE-B87644F9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method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5125C8-3B51-4CB8-94FD-23F0DE3C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65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AC7F-3205-41FC-9D42-BCD1BD67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447A-D2C9-4607-B1D4-4ADD661F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Automated database installations</a:t>
            </a:r>
          </a:p>
          <a:p>
            <a:r>
              <a:rPr lang="en-GB" dirty="0"/>
              <a:t>Automated Apex exports and imports</a:t>
            </a:r>
          </a:p>
          <a:p>
            <a:r>
              <a:rPr lang="en-GB" dirty="0"/>
              <a:t>Libraries</a:t>
            </a:r>
          </a:p>
          <a:p>
            <a:r>
              <a:rPr lang="en-GB" dirty="0"/>
              <a:t>Demo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DC71-695F-45D0-8F63-DDD526A6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0A93-111B-4044-90F5-526CEE9E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method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47F2C-2647-468E-9733-7F62C8D7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37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0DD6-CB0A-4397-A1E3-A9F56CD0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Automated database installations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F743F-49DC-4E25-9619-3F21656A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Why: why not?</a:t>
            </a:r>
          </a:p>
          <a:p>
            <a:r>
              <a:rPr lang="en-GB" dirty="0"/>
              <a:t>Enter Flyway: </a:t>
            </a:r>
          </a:p>
          <a:p>
            <a:pPr lvl="1"/>
            <a:r>
              <a:rPr lang="en-GB" dirty="0"/>
              <a:t>tool to automate database migrations</a:t>
            </a:r>
          </a:p>
          <a:p>
            <a:pPr lvl="1"/>
            <a:r>
              <a:rPr lang="en-GB" dirty="0"/>
              <a:t>Just SQL scripts</a:t>
            </a:r>
          </a:p>
          <a:p>
            <a:pPr lvl="1"/>
            <a:r>
              <a:rPr lang="en-GB" dirty="0"/>
              <a:t>Two </a:t>
            </a:r>
            <a:r>
              <a:rPr lang="en-GB" dirty="0" err="1"/>
              <a:t>flavors</a:t>
            </a:r>
            <a:r>
              <a:rPr lang="en-GB" dirty="0"/>
              <a:t>: incremental (can run only once like CREATE TABLE) or repeatable</a:t>
            </a:r>
          </a:p>
          <a:p>
            <a:pPr lvl="1"/>
            <a:r>
              <a:rPr lang="en-GB" dirty="0"/>
              <a:t>Flyway stops on error: but you can correct the error and continue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C3AA2-7682-4D7B-881C-80FA5956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5B9EB-73AE-476C-B689-72443D0D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method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F910-93AE-4CEA-AE4A-6B5A2336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9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0DD6-CB0A-4397-A1E3-A9F56CD0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Automated database installations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F743F-49DC-4E25-9619-3F21656A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Oracle Tools</a:t>
            </a:r>
          </a:p>
          <a:p>
            <a:pPr lvl="1"/>
            <a:r>
              <a:rPr lang="en-GB" dirty="0"/>
              <a:t>Based on Maven</a:t>
            </a:r>
          </a:p>
          <a:p>
            <a:pPr lvl="1"/>
            <a:r>
              <a:rPr lang="en-GB" dirty="0"/>
              <a:t>Invokes Flyway to perform an installation</a:t>
            </a:r>
          </a:p>
          <a:p>
            <a:pPr lvl="1"/>
            <a:r>
              <a:rPr lang="en-GB" dirty="0"/>
              <a:t>Ability to generate DDL scripts:</a:t>
            </a:r>
          </a:p>
          <a:p>
            <a:pPr lvl="2"/>
            <a:r>
              <a:rPr lang="en-GB" dirty="0"/>
              <a:t>When you have created a database object without creating a script first</a:t>
            </a:r>
          </a:p>
          <a:p>
            <a:pPr lvl="2"/>
            <a:r>
              <a:rPr lang="en-GB" dirty="0"/>
              <a:t>To compare prod with dev</a:t>
            </a:r>
          </a:p>
          <a:p>
            <a:pPr lvl="2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C3AA2-7682-4D7B-881C-80FA5956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5B9EB-73AE-476C-B689-72443D0D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method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F910-93AE-4CEA-AE4A-6B5A2336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6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91DA-BE79-4C76-A954-178A5EF0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Automated Apex exports and imports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FCA00-8287-4E99-89CC-D71B91B3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Why:</a:t>
            </a:r>
          </a:p>
          <a:p>
            <a:pPr lvl="1"/>
            <a:r>
              <a:rPr lang="en-GB" dirty="0"/>
              <a:t>Always the same actions</a:t>
            </a:r>
          </a:p>
          <a:p>
            <a:pPr lvl="1"/>
            <a:r>
              <a:rPr lang="en-GB" dirty="0"/>
              <a:t>Publishing included (translation)</a:t>
            </a:r>
          </a:p>
          <a:p>
            <a:pPr lvl="1"/>
            <a:r>
              <a:rPr lang="en-GB" dirty="0"/>
              <a:t>Source control</a:t>
            </a:r>
          </a:p>
          <a:p>
            <a:pPr lvl="1"/>
            <a:r>
              <a:rPr lang="en-GB" dirty="0"/>
              <a:t>Set application offline during import</a:t>
            </a:r>
          </a:p>
          <a:p>
            <a:pPr lvl="1"/>
            <a:r>
              <a:rPr lang="en-GB" dirty="0"/>
              <a:t>So, why not?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9D88-4207-4B39-999B-4AAD1A1B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9DC9-917D-47D0-8BAD-6770300D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method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71D70-BD90-4285-8727-FEAE5CED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02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91DA-BE79-4C76-A954-178A5EF0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Automated Apex exports and imports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FCA00-8287-4E99-89CC-D71B91B3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Oracle Tools:</a:t>
            </a:r>
          </a:p>
          <a:p>
            <a:pPr lvl="1"/>
            <a:r>
              <a:rPr lang="en-GB" dirty="0"/>
              <a:t>Uses </a:t>
            </a:r>
            <a:r>
              <a:rPr lang="en-GB" dirty="0" err="1"/>
              <a:t>SQLcl</a:t>
            </a:r>
            <a:r>
              <a:rPr lang="en-GB" dirty="0"/>
              <a:t> from SQL Developer to export and import</a:t>
            </a:r>
          </a:p>
          <a:p>
            <a:pPr lvl="1"/>
            <a:r>
              <a:rPr lang="en-GB" dirty="0"/>
              <a:t>XML translation database to speed up translating XLIFF files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9D88-4207-4B39-999B-4AAD1A1B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9DC9-917D-47D0-8BAD-6770300D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method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71D70-BD90-4285-8727-FEAE5CED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6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DBBD-BFBA-4CD5-A5BF-95A04222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Libraries - Oracle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6C4A-BAC5-4EAE-9F51-2F766C25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PL/SQL packages to:</a:t>
            </a:r>
          </a:p>
          <a:p>
            <a:pPr lvl="1"/>
            <a:r>
              <a:rPr lang="en-GB" dirty="0"/>
              <a:t>Upload a spreadsheet via APEX</a:t>
            </a:r>
          </a:p>
          <a:p>
            <a:pPr lvl="1"/>
            <a:r>
              <a:rPr lang="en-GB" dirty="0"/>
              <a:t>Display APEX error messages</a:t>
            </a:r>
          </a:p>
          <a:p>
            <a:pPr lvl="1"/>
            <a:r>
              <a:rPr lang="en-GB" dirty="0"/>
              <a:t>Handle APEX user management</a:t>
            </a:r>
          </a:p>
          <a:p>
            <a:pPr lvl="1"/>
            <a:r>
              <a:rPr lang="en-GB" dirty="0"/>
              <a:t>Manage constraints and errors</a:t>
            </a:r>
          </a:p>
          <a:p>
            <a:pPr lvl="1"/>
            <a:r>
              <a:rPr lang="en-GB" dirty="0"/>
              <a:t>Manage APEX text messages</a:t>
            </a:r>
          </a:p>
          <a:p>
            <a:r>
              <a:rPr lang="en-GB" dirty="0"/>
              <a:t>Apex application (to be called from another application) to:</a:t>
            </a:r>
          </a:p>
          <a:p>
            <a:pPr lvl="1"/>
            <a:r>
              <a:rPr lang="en-GB" dirty="0"/>
              <a:t>Upload spreadsheet</a:t>
            </a:r>
          </a:p>
          <a:p>
            <a:pPr lvl="1"/>
            <a:r>
              <a:rPr lang="en-GB" dirty="0"/>
              <a:t>Manage APEX text messages</a:t>
            </a:r>
          </a:p>
          <a:p>
            <a:r>
              <a:rPr lang="en-GB" dirty="0" err="1"/>
              <a:t>Javascript</a:t>
            </a:r>
            <a:r>
              <a:rPr lang="en-GB" dirty="0"/>
              <a:t> library:</a:t>
            </a:r>
          </a:p>
          <a:p>
            <a:pPr lvl="1"/>
            <a:r>
              <a:rPr lang="en-GB" dirty="0" err="1"/>
              <a:t>InitCap</a:t>
            </a:r>
            <a:r>
              <a:rPr lang="en-GB" dirty="0"/>
              <a:t> (Gert-Jan)</a:t>
            </a:r>
          </a:p>
          <a:p>
            <a:pPr lvl="1"/>
            <a:r>
              <a:rPr lang="en-GB" dirty="0"/>
              <a:t>Set Active Tab (filter first and then press apply filter to go to the next tab)</a:t>
            </a:r>
          </a:p>
          <a:p>
            <a:pPr lvl="1"/>
            <a:r>
              <a:rPr lang="en-GB" dirty="0"/>
              <a:t>Toggle Hide/View password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9D7F9-4B31-47F1-97D8-7C47D3B0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88A1B-E07B-4A92-ACB7-9B72ADCB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method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3728-C875-42D7-868F-19792A32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17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A642-988A-4521-B2A7-77D7504B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C0D1-79E5-4759-8DC6-3ED7B513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Oracle Tools GUI</a:t>
            </a:r>
          </a:p>
          <a:p>
            <a:pPr lvl="1"/>
            <a:r>
              <a:rPr lang="en-GB" dirty="0"/>
              <a:t>Start APEX export first (takes a long time)</a:t>
            </a:r>
          </a:p>
          <a:p>
            <a:pPr lvl="1"/>
            <a:r>
              <a:rPr lang="en-GB" dirty="0"/>
              <a:t>Deploy database into TEST and ACC</a:t>
            </a:r>
          </a:p>
          <a:p>
            <a:pPr lvl="1"/>
            <a:r>
              <a:rPr lang="en-GB" dirty="0"/>
              <a:t>Apex too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34DA1-D848-4539-B150-C0EE0AA8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06C07-CE96-4C82-A9C2-EFAA5ED6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method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44888-EED5-4782-A437-F42F5290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47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363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How to build an Oracle application: the method</vt:lpstr>
      <vt:lpstr>Agenda</vt:lpstr>
      <vt:lpstr>Automated database installations (1)</vt:lpstr>
      <vt:lpstr>Automated database installations (2)</vt:lpstr>
      <vt:lpstr>Automated Apex exports and imports (1)</vt:lpstr>
      <vt:lpstr>Automated Apex exports and imports (2)</vt:lpstr>
      <vt:lpstr>Libraries - Oracle Tools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an Oracle application</dc:title>
  <dc:creator>Gert-Jan Paulissen</dc:creator>
  <cp:lastModifiedBy>Gert-Jan Paulissen</cp:lastModifiedBy>
  <cp:revision>26</cp:revision>
  <dcterms:created xsi:type="dcterms:W3CDTF">2021-06-21T07:27:39Z</dcterms:created>
  <dcterms:modified xsi:type="dcterms:W3CDTF">2021-06-21T10:01:29Z</dcterms:modified>
</cp:coreProperties>
</file>