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AF4F-457A-4366-8487-E793F428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7FCCA-98ED-48C5-8BFE-7AE66B1E8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13ED-AA8D-48BE-9445-8B254C71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6427-694E-4D66-9A6C-CDF14CBA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BE8C-8632-42EB-AF51-39CB3EB5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32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2A7A-AE4D-4669-A4C7-C2AE127D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BB8BA-A73A-4A66-BAA8-625A6A35B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D265-D8D5-457A-82AE-0F17B0D6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90713-017B-4EEE-8311-A76B0909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F260-6D6F-4AE4-AEA9-E0AC3FDA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95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984D5-DAA9-4DFE-8418-7100CEF65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4A2E-5216-4584-A278-B1AEBDFA9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ADEE-BDEF-45B5-A7E7-DBADBC60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116A-C5FA-4F46-A2C9-3E129FC0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940D-6529-4FDB-B337-79E558FB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33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8171-276C-4B30-8253-4D270EAF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1423-220A-4C91-8368-97BA0A29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78DB-5C44-42F8-B744-0FC47E53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FCAC-13D4-4619-B43C-A9D2FE5E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FFCD-9EAF-4793-AD39-48EDCEE3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78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3BC0-9435-4086-AED8-4AD5AFF8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BD61B-A4F8-4092-880F-5D734280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585D-E148-4BF2-9946-A9ED8411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3E0E-CA04-4EAE-B47E-A5F8BE1D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781B-2DAE-4F51-BFD0-6CAD05F5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9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CDA6-7A00-4C06-99C1-7187D686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D06C-3C9D-47D7-BAE7-C816B20B4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A9013-78D3-4885-B263-5F6FF1CE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DEE4E-25D3-4FEE-97F4-E5428CA0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10EDA-34BB-4F9D-A82B-AE6AA2E5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EB6D-37F7-410F-A572-A2685676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6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AE99-8C23-41DB-8923-F016C531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E764B-6655-4D22-8F31-4F806E82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8D0E1-56CC-4B7C-A477-3C7E26D72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3DB7A-630D-4816-859D-61B3A62A8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FF4A7-9E40-402B-9C86-061CCDDDF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1B4A7-B482-4582-AA6B-F0EF7AB3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36219-ABDF-49F8-AE4E-E81DABF4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41A64-5899-4B5F-A193-BDBBC2CD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9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758B-F305-4963-A222-78364382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20E9-DD79-492E-B234-7BE66891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DFBB3-F687-41EA-9769-1585A2FC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DF574-F800-4B61-B3DE-35BF1132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1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F5CB7-4713-4E28-A7CD-145FB90D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95A1D-EED0-4A71-B302-D4F2B3DF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134B9-E055-46DC-A038-56D24544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8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D10D-E7B2-48A0-9F1C-B849C977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31F8-0201-42DB-A8BC-440D288B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B3E53-9F8E-427A-91E3-B79AF917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F085-553B-43DF-A201-BA0479EB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87651-DA70-4BF6-96A7-E32F8BA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C834F-ED4F-4B60-BA2B-9BE2D8BA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A890-C7AE-42B2-BF3A-34ACF452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F9B95-30DF-4495-9946-C268F33DD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E6D5B-1235-4AD2-94AC-80A10183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51D3-C697-4EE8-918C-0D007E34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E1F60-CC4D-4C2C-943D-0E29C95E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F6AFC-A88A-4066-BE4E-10EE2559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45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2DB9C-519B-4E26-90F1-DAD8A619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E1FDC-DBA3-4ED2-A053-1769A520B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B03D-62BD-4DF2-9648-858E0F992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D380-8BC1-4FC3-A8C8-956107BEB0C1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E385-1690-4A9B-A771-B628A6DB2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C8DB-2519-4B67-9BF8-863F33F0D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A2FA-4BBB-4F92-B003-313FAC5BDC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1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C786-203C-4889-B496-1CCC13B6C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269D7-91B8-4AC6-86A4-F2A33C443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79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Gert-Jan Paulissen</dc:creator>
  <cp:lastModifiedBy>Gert-Jan Paulissen</cp:lastModifiedBy>
  <cp:revision>1</cp:revision>
  <dcterms:created xsi:type="dcterms:W3CDTF">2021-06-21T06:50:45Z</dcterms:created>
  <dcterms:modified xsi:type="dcterms:W3CDTF">2021-06-21T06:58:13Z</dcterms:modified>
</cp:coreProperties>
</file>