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0" r:id="rId6"/>
    <p:sldId id="261" r:id="rId7"/>
    <p:sldId id="275" r:id="rId8"/>
    <p:sldId id="276" r:id="rId9"/>
    <p:sldId id="279" r:id="rId10"/>
    <p:sldId id="277" r:id="rId11"/>
    <p:sldId id="278" r:id="rId12"/>
    <p:sldId id="281" r:id="rId13"/>
    <p:sldId id="265" r:id="rId14"/>
    <p:sldId id="282" r:id="rId15"/>
    <p:sldId id="283" r:id="rId16"/>
    <p:sldId id="274" r:id="rId17"/>
    <p:sldId id="266" r:id="rId18"/>
    <p:sldId id="272" r:id="rId19"/>
    <p:sldId id="267" r:id="rId20"/>
    <p:sldId id="27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BA6FE-AC07-4E1E-89AD-81868607CA22}" v="709" dt="2023-06-10T15:20:14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4176" y="1792406"/>
            <a:ext cx="8397558" cy="17605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Вычисление пространственных координат пикселя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8713" y="5025491"/>
            <a:ext cx="7854696" cy="1752600"/>
          </a:xfrm>
          <a:ln>
            <a:solidFill>
              <a:srgbClr val="4472C4"/>
            </a:solidFill>
          </a:ln>
        </p:spPr>
        <p:txBody>
          <a:bodyPr/>
          <a:lstStyle/>
          <a:p>
            <a:pPr algn="r"/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Алексеев М.Д.</a:t>
            </a:r>
          </a:p>
          <a:p>
            <a:pPr algn="r"/>
            <a:r>
              <a:rPr lang="ru-RU" dirty="0"/>
              <a:t>Султанов Т.М.</a:t>
            </a:r>
          </a:p>
          <a:p>
            <a:pPr algn="r"/>
            <a:r>
              <a:rPr lang="ru-RU" dirty="0" err="1"/>
              <a:t>Чернодоля</a:t>
            </a:r>
            <a:r>
              <a:rPr lang="ru-RU" dirty="0"/>
              <a:t> П.И.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536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ru-RU" sz="3600" dirty="0" smtClean="0">
                <a:cs typeface="Calibri"/>
              </a:rPr>
              <a:t>Объекты</a:t>
            </a:r>
            <a:endParaRPr lang="ru-RU" sz="3600" dirty="0"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57808"/>
            <a:ext cx="8229600" cy="52835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 sz="2400" b="1" dirty="0" smtClean="0"/>
              <a:t>Матрица внутренних параметров </a:t>
            </a:r>
          </a:p>
          <a:p>
            <a:endParaRPr lang="ru-RU" sz="2400" b="1" dirty="0"/>
          </a:p>
          <a:p>
            <a:pPr marL="0" indent="0">
              <a:buNone/>
            </a:pPr>
            <a:endParaRPr lang="ru-RU" sz="2400" b="1" dirty="0" smtClean="0"/>
          </a:p>
          <a:p>
            <a:r>
              <a:rPr lang="ru-RU" sz="2400" b="1" dirty="0" smtClean="0"/>
              <a:t>Матрица поворота камеры </a:t>
            </a:r>
            <a:endParaRPr lang="ru-RU" sz="2400" dirty="0"/>
          </a:p>
          <a:p>
            <a:endParaRPr lang="ru-RU" sz="2400" b="1" dirty="0" smtClean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/>
          </a:p>
          <a:p>
            <a:r>
              <a:rPr lang="ru-RU" sz="2400" b="1" dirty="0" smtClean="0"/>
              <a:t>Вектора камеры и объекта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9" y="1916832"/>
            <a:ext cx="1800200" cy="9392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12976"/>
            <a:ext cx="7405533" cy="1296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508089"/>
            <a:ext cx="1123950" cy="952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5508089"/>
            <a:ext cx="5429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3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536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ru-RU" sz="3200" dirty="0" smtClean="0">
                <a:cs typeface="Calibri"/>
              </a:rPr>
              <a:t>Формула нахождения пиксельных координат</a:t>
            </a:r>
            <a:endParaRPr lang="ru-RU" sz="3200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0" y="2732998"/>
                <a:ext cx="8686800" cy="3720337"/>
              </a:xfrm>
            </p:spPr>
            <p:txBody>
              <a:bodyPr vert="horz" lIns="91440" tIns="45720" rIns="91440" bIns="4572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u,v</a:t>
                </a:r>
                <a:r>
                  <a:rPr lang="en-US" sz="2000" dirty="0" smtClean="0"/>
                  <a:t> – </a:t>
                </a:r>
                <a:r>
                  <a:rPr lang="ru-RU" sz="2000" dirty="0" smtClean="0"/>
                  <a:t>пиксельные координаты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 – </a:t>
                </a:r>
                <a:r>
                  <a:rPr lang="ru-RU" sz="2000" dirty="0" smtClean="0"/>
                  <a:t>внутренние параметры камеры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ru-RU" sz="2000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𝒙</m:t>
                        </m:r>
                      </m:sub>
                    </m:sSub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ru-RU" sz="2000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𝒇</m:t>
                        </m:r>
                      </m:e>
                      <m:sub>
                        <m:r>
                          <a:rPr lang="ru-RU" sz="2000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фокусное расстояние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ru-RU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𝒙</m:t>
                        </m:r>
                      </m:e>
                      <m:sub>
                        <m:r>
                          <a:rPr lang="ru-RU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𝟎</m:t>
                        </m:r>
                      </m:sub>
                    </m:sSub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ru-RU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ru-RU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𝒚</m:t>
                        </m:r>
                      </m:e>
                      <m:sub>
                        <m:r>
                          <a:rPr lang="ru-RU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sz="2000" dirty="0" smtClean="0"/>
                  <a:t>- координаты центрального пикселя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 </a:t>
                </a:r>
                <a:r>
                  <a:rPr lang="en-US" sz="2000" dirty="0" smtClean="0"/>
                  <a:t>– </a:t>
                </a:r>
                <a:r>
                  <a:rPr lang="ru-RU" sz="2000" dirty="0" smtClean="0"/>
                  <a:t>дисторсия (рыбий глаз)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 </a:t>
                </a:r>
                <a:r>
                  <a:rPr lang="en-US" sz="2000" dirty="0" smtClean="0"/>
                  <a:t>– </a:t>
                </a:r>
                <a:r>
                  <a:rPr lang="ru-RU" sz="2000" dirty="0" smtClean="0"/>
                  <a:t>матрица поворота камеры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 – </a:t>
                </a:r>
                <a:r>
                  <a:rPr lang="ru-RU" sz="2000" dirty="0" smtClean="0"/>
                  <a:t>вектор положения камеры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ru-RU" sz="2000" dirty="0" smtClean="0"/>
                  <a:t> - реальные координаты наблюдаемого объекта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732998"/>
                <a:ext cx="8686800" cy="3720337"/>
              </a:xfrm>
              <a:blipFill>
                <a:blip r:embed="rId2"/>
                <a:stretch>
                  <a:fillRect l="-702" t="-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90841"/>
            <a:ext cx="3019425" cy="1123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900" y="1490841"/>
            <a:ext cx="1800200" cy="9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2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536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ru-RU" sz="3200" dirty="0" smtClean="0">
                <a:cs typeface="Calibri"/>
              </a:rPr>
              <a:t>Формула нахождения реальных координат</a:t>
            </a:r>
            <a:endParaRPr lang="ru-RU" sz="3200" dirty="0">
              <a:cs typeface="Calibri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716" y="2811671"/>
            <a:ext cx="5112568" cy="19216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90841"/>
            <a:ext cx="3019425" cy="1123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295" y="1600416"/>
            <a:ext cx="1800200" cy="9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3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536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ru-RU" sz="3600" dirty="0">
                <a:cs typeface="Calibri"/>
              </a:rPr>
              <a:t>Реализация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852936"/>
            <a:ext cx="8229600" cy="1683160"/>
          </a:xfrm>
        </p:spPr>
        <p:txBody>
          <a:bodyPr vert="horz" lIns="91440" tIns="45720" rIns="91440" bIns="45720" anchor="t">
            <a:normAutofit/>
          </a:bodyPr>
          <a:lstStyle/>
          <a:p>
            <a:pPr algn="just"/>
            <a:r>
              <a:rPr lang="en-US" sz="2000" dirty="0">
                <a:latin typeface="Times New Roman"/>
                <a:cs typeface="Times New Roman"/>
              </a:rPr>
              <a:t>Pillow</a:t>
            </a:r>
            <a:r>
              <a:rPr lang="ru-RU" sz="2000" dirty="0">
                <a:latin typeface="Times New Roman"/>
                <a:cs typeface="Times New Roman"/>
              </a:rPr>
              <a:t> – работа с изображениями.</a:t>
            </a:r>
          </a:p>
          <a:p>
            <a:pPr algn="just"/>
            <a:r>
              <a:rPr lang="en-US" sz="2000" dirty="0" err="1">
                <a:latin typeface="Times New Roman"/>
                <a:cs typeface="Times New Roman"/>
              </a:rPr>
              <a:t>Numpy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– удобная работа с матрицами.</a:t>
            </a:r>
          </a:p>
          <a:p>
            <a:pPr algn="just"/>
            <a:r>
              <a:rPr lang="en-US" sz="2000" dirty="0" err="1">
                <a:latin typeface="Times New Roman"/>
                <a:cs typeface="Times New Roman"/>
              </a:rPr>
              <a:t>Tkinter</a:t>
            </a:r>
            <a:r>
              <a:rPr lang="ru-RU" sz="2000" dirty="0">
                <a:latin typeface="Times New Roman"/>
                <a:cs typeface="Times New Roman"/>
              </a:rPr>
              <a:t> – файловые диалоги и открытие изображения.</a:t>
            </a:r>
          </a:p>
          <a:p>
            <a:pPr algn="just"/>
            <a:r>
              <a:rPr lang="en-US" sz="2000" dirty="0" err="1">
                <a:latin typeface="Times New Roman"/>
                <a:cs typeface="Times New Roman"/>
              </a:rPr>
              <a:t>Pyproj</a:t>
            </a:r>
            <a:r>
              <a:rPr lang="ru-RU" sz="2000" dirty="0">
                <a:latin typeface="Times New Roman"/>
                <a:cs typeface="Times New Roman"/>
              </a:rPr>
              <a:t> – для перехода в различные системы координат.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536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ru-RU" sz="3600" dirty="0">
                <a:cs typeface="Calibri"/>
              </a:rPr>
              <a:t>Реализация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968552"/>
          </a:xfrm>
        </p:spPr>
        <p:txBody>
          <a:bodyPr vert="horz" lIns="91440" tIns="45720" rIns="91440" bIns="45720" anchor="t">
            <a:normAutofit/>
          </a:bodyPr>
          <a:lstStyle/>
          <a:p>
            <a:pPr algn="just"/>
            <a:r>
              <a:rPr lang="ru-RU" sz="2000" dirty="0" smtClean="0">
                <a:latin typeface="Times New Roman"/>
                <a:cs typeface="Times New Roman"/>
              </a:rPr>
              <a:t>При запуске программы открывается диалоговое окно, в котором надо выбрать изображение</a:t>
            </a:r>
          </a:p>
          <a:p>
            <a:pPr algn="just"/>
            <a:r>
              <a:rPr lang="ru-RU" sz="2000" dirty="0" smtClean="0">
                <a:latin typeface="Times New Roman"/>
                <a:cs typeface="Times New Roman"/>
              </a:rPr>
              <a:t>После нажатия на область изображения, точка нажатия отмечается красным цветом и на вход алгоритма подаются пиксельные координаты нажатия</a:t>
            </a:r>
          </a:p>
          <a:p>
            <a:pPr algn="just"/>
            <a:r>
              <a:rPr lang="ru-RU" sz="2000" dirty="0" smtClean="0">
                <a:latin typeface="Times New Roman"/>
                <a:cs typeface="Times New Roman"/>
              </a:rPr>
              <a:t>Из отдельного файла загружаются внутренние и внешние параметры камеры</a:t>
            </a:r>
          </a:p>
          <a:p>
            <a:pPr algn="just"/>
            <a:r>
              <a:rPr lang="ru-RU" sz="2000" dirty="0" smtClean="0">
                <a:latin typeface="Times New Roman"/>
                <a:cs typeface="Times New Roman"/>
              </a:rPr>
              <a:t>Широта и долгота камеры переводятся в </a:t>
            </a:r>
            <a:r>
              <a:rPr lang="en-US" sz="2000" dirty="0" smtClean="0">
                <a:latin typeface="Times New Roman"/>
                <a:cs typeface="Times New Roman"/>
              </a:rPr>
              <a:t>x </a:t>
            </a:r>
            <a:r>
              <a:rPr lang="ru-RU" sz="2000" dirty="0" smtClean="0">
                <a:latin typeface="Times New Roman"/>
                <a:cs typeface="Times New Roman"/>
              </a:rPr>
              <a:t>и </a:t>
            </a:r>
            <a:r>
              <a:rPr lang="en-US" sz="2000" dirty="0" smtClean="0">
                <a:latin typeface="Times New Roman"/>
                <a:cs typeface="Times New Roman"/>
              </a:rPr>
              <a:t>y </a:t>
            </a:r>
            <a:r>
              <a:rPr lang="ru-RU" sz="2000" dirty="0" smtClean="0">
                <a:latin typeface="Times New Roman"/>
                <a:cs typeface="Times New Roman"/>
              </a:rPr>
              <a:t>с помощью преобразования координат в проекцию Меркатора, что позволяет работать с земным эллипсоидом как с плоскостью</a:t>
            </a:r>
          </a:p>
          <a:p>
            <a:pPr algn="just"/>
            <a:r>
              <a:rPr lang="ru-RU" sz="2000" dirty="0" smtClean="0">
                <a:latin typeface="Times New Roman"/>
                <a:cs typeface="Times New Roman"/>
              </a:rPr>
              <a:t>Производятся алгебраические операции и находятся координаты объекта в проекции Меркатора</a:t>
            </a:r>
          </a:p>
          <a:p>
            <a:pPr algn="just"/>
            <a:r>
              <a:rPr lang="ru-RU" sz="2000" dirty="0" smtClean="0">
                <a:latin typeface="Times New Roman"/>
                <a:cs typeface="Times New Roman"/>
              </a:rPr>
              <a:t>Происходит обратное преобразование в широту и долготу</a:t>
            </a:r>
          </a:p>
          <a:p>
            <a:pPr algn="just"/>
            <a:r>
              <a:rPr lang="ru-RU" sz="2000" dirty="0" smtClean="0">
                <a:latin typeface="Times New Roman"/>
                <a:cs typeface="Times New Roman"/>
              </a:rPr>
              <a:t>Результат выводится в консоль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7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536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ru-RU" sz="3600" dirty="0" smtClean="0">
                <a:cs typeface="Calibri"/>
              </a:rPr>
              <a:t>Проекция Меркатора</a:t>
            </a:r>
            <a:endParaRPr lang="ru-RU" sz="3600" dirty="0">
              <a:cs typeface="Calibri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8" y="2498725"/>
            <a:ext cx="5457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6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-1046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ru-RU" dirty="0">
                <a:cs typeface="Calibri"/>
              </a:rPr>
              <a:t>Пример работы программы</a:t>
            </a:r>
            <a:endParaRPr lang="ru-RU" dirty="0"/>
          </a:p>
        </p:txBody>
      </p:sp>
      <p:pic>
        <p:nvPicPr>
          <p:cNvPr id="10" name="Содержимое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38" y="1207282"/>
            <a:ext cx="8231432" cy="3536452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7AB28E-CBBA-E700-A454-C9DA6023A5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715" y="5206744"/>
            <a:ext cx="8355046" cy="8131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360144"/>
            <a:ext cx="8286808" cy="41434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данный момент проделана основная работа по реализации программы для определения пространственных координат пикселя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 для скачивания и тестирования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последующая доработка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и функционала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программы, в том числе добавление карты высот.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0" anchor="b">
            <a:normAutofit fontScale="90000"/>
          </a:bodyPr>
          <a:lstStyle/>
          <a:p>
            <a:r>
              <a:rPr lang="ru-RU" dirty="0"/>
              <a:t>Зачем нужна наша реализация?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Решение задачи определения реального местоположения на основе пиксельных координат</a:t>
            </a:r>
          </a:p>
          <a:p>
            <a:r>
              <a:rPr lang="ru-RU" dirty="0">
                <a:latin typeface="Times New Roman"/>
                <a:cs typeface="Times New Roman"/>
              </a:rPr>
              <a:t>Простой интерфейс</a:t>
            </a:r>
          </a:p>
          <a:p>
            <a:r>
              <a:rPr lang="ru-RU" dirty="0">
                <a:latin typeface="Times New Roman"/>
                <a:cs typeface="Times New Roman"/>
              </a:rPr>
              <a:t>Возможность </a:t>
            </a:r>
            <a:r>
              <a:rPr lang="ru-RU" dirty="0" smtClean="0">
                <a:latin typeface="Times New Roman"/>
                <a:cs typeface="Times New Roman"/>
              </a:rPr>
              <a:t>добавления нового функционала</a:t>
            </a:r>
            <a:endParaRPr lang="ru-RU" dirty="0">
              <a:latin typeface="Times New Roman"/>
              <a:cs typeface="Times New Roman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0" anchor="b">
            <a:normAutofit/>
          </a:bodyPr>
          <a:lstStyle/>
          <a:p>
            <a:r>
              <a:rPr lang="ru-RU" dirty="0"/>
              <a:t>Что это такое?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163779"/>
            <a:ext cx="8229600" cy="1443479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Процесс преобразования двумерных пиксельных координат изображения в трехмерные  координаты в реальном мире.</a:t>
            </a:r>
            <a:r>
              <a:rPr lang="ru-RU" sz="2800" dirty="0"/>
              <a:t> </a:t>
            </a:r>
            <a:endParaRPr lang="ru-RU" sz="2800"/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1707" y="2762625"/>
            <a:ext cx="8305800" cy="11430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0" anchor="b">
            <a:normAutofit/>
          </a:bodyPr>
          <a:lstStyle/>
          <a:p>
            <a:r>
              <a:rPr lang="ru-RU" dirty="0"/>
              <a:t>Зачем это нужно?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33958"/>
            <a:ext cx="8400197" cy="2626285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1. Визуальное отслеживание;</a:t>
            </a:r>
          </a:p>
          <a:p>
            <a:r>
              <a:rPr lang="ru-RU" sz="2800" dirty="0">
                <a:latin typeface="Times New Roman"/>
                <a:cs typeface="Times New Roman"/>
              </a:rPr>
              <a:t>2. Сегментация объектов на снимке;</a:t>
            </a:r>
          </a:p>
          <a:p>
            <a:r>
              <a:rPr lang="ru-RU" sz="2800" dirty="0">
                <a:latin typeface="Times New Roman"/>
                <a:cs typeface="Times New Roman"/>
              </a:rPr>
              <a:t>3. Геодезическая разведка.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00" dirty="0"/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Вычислить координаты выделенной точки на фото, зная координаты, ориентацию и калибровочные параметры камеры.</a:t>
            </a:r>
            <a:endParaRPr lang="ru-RU"/>
          </a:p>
          <a:p>
            <a:r>
              <a:rPr lang="ru-RU" sz="2800" dirty="0">
                <a:latin typeface="Times New Roman"/>
                <a:cs typeface="Times New Roman"/>
              </a:rPr>
              <a:t>Преобразование координат из двумерного изображения в трехмерное пространство, что позволяет определить местоположение объекта в реальном мире.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algn="just"/>
            <a:r>
              <a:rPr lang="ru-RU" sz="2800" dirty="0">
                <a:latin typeface="Times New Roman"/>
                <a:cs typeface="Times New Roman"/>
              </a:rPr>
              <a:t>Реализовать программу, способную определить реальные координаты объекта по фотографии и калибровочным параметрам камеры.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1209"/>
          </a:xfrm>
        </p:spPr>
        <p:txBody>
          <a:bodyPr vert="horz" lIns="0" tIns="45720" rIns="0" bIns="0" anchor="b">
            <a:normAutofit fontScale="90000"/>
          </a:bodyPr>
          <a:lstStyle/>
          <a:p>
            <a:r>
              <a:rPr lang="ru-RU" sz="4000" dirty="0"/>
              <a:t>Входные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3689"/>
                <a:ext cx="8570794" cy="2774136"/>
              </a:xfrm>
              <a:solidFill>
                <a:schemeClr val="bg1"/>
              </a:solidFill>
            </p:spPr>
            <p:txBody>
              <a:bodyPr vert="horz" lIns="91440" tIns="45720" rIns="91440" bIns="45720" anchor="t">
                <a:normAutofit/>
              </a:bodyPr>
              <a:lstStyle/>
              <a:p>
                <a:pPr marL="457200" indent="-457200"/>
                <a:r>
                  <a:rPr lang="ru-RU" sz="2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Параметры калибровки камеры: фокусное расстояние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ru-RU" sz="20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b>
                    </m:sSub>
                    <m:r>
                      <a:rPr lang="ru-RU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ru-RU" sz="20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</m:e>
                      <m:sub>
                        <m:r>
                          <a:rPr lang="ru-RU" sz="20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</m:sSub>
                    <m:r>
                      <a:rPr lang="ru-RU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), 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координаты центрального пикселя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ru-RU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ru-RU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  <m:r>
                      <a:rPr lang="ru-RU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ru-RU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ru-RU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  <m:r>
                      <a:rPr lang="ru-RU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), </m:t>
                    </m:r>
                  </m:oMath>
                </a14:m>
                <a:r>
                  <a:rPr lang="ru-RU" sz="2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коэффициент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смещения оси OY относительно оси OX (s).</a:t>
                </a:r>
              </a:p>
              <a:p>
                <a:pPr marL="457200" indent="-457200"/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Геодезические координаты (широта, долгота, высота WGS84) и ориентационные углы коптера, которые были сняты в момент съёмки фото.</a:t>
                </a:r>
              </a:p>
              <a:p>
                <a:pPr marL="457200" indent="-457200"/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Ориентационные углы камеры, смещение камеры.</a:t>
                </a:r>
              </a:p>
              <a:p>
                <a:pPr marL="457200" indent="-457200"/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Координаты пикселя на фото (u, v).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3689"/>
                <a:ext cx="8570794" cy="2774136"/>
              </a:xfrm>
              <a:blipFill>
                <a:blip r:embed="rId2"/>
                <a:stretch>
                  <a:fillRect l="-427" t="-1319" b="-2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C930F95-BA38-CECF-643F-A26C8667E769}"/>
              </a:ext>
            </a:extLst>
          </p:cNvPr>
          <p:cNvSpPr txBox="1">
            <a:spLocks/>
          </p:cNvSpPr>
          <p:nvPr/>
        </p:nvSpPr>
        <p:spPr>
          <a:xfrm>
            <a:off x="461749" y="4200189"/>
            <a:ext cx="8229600" cy="631209"/>
          </a:xfrm>
          <a:prstGeom prst="rect">
            <a:avLst/>
          </a:prstGeom>
        </p:spPr>
        <p:txBody>
          <a:bodyPr vert="horz" lIns="0" tIns="4572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Выходные данные</a:t>
            </a:r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0A98E46A-C8AE-6756-0348-2CAE145E730F}"/>
              </a:ext>
            </a:extLst>
          </p:cNvPr>
          <p:cNvSpPr txBox="1">
            <a:spLocks/>
          </p:cNvSpPr>
          <p:nvPr/>
        </p:nvSpPr>
        <p:spPr>
          <a:xfrm>
            <a:off x="461749" y="5101761"/>
            <a:ext cx="8582167" cy="7952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Геодезические координаты (широта, долгота) центра объекта, наблюдаемого в виде пикселя.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/>
            <a:endParaRPr lang="ru-RU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536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ru-RU" sz="3600" dirty="0" smtClean="0">
                <a:cs typeface="Calibri"/>
              </a:rPr>
              <a:t>Объекты исследования</a:t>
            </a:r>
            <a:endParaRPr lang="ru-RU" sz="3600" dirty="0"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57808"/>
            <a:ext cx="8229600" cy="438912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внутренних параметров камеры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фокус, дисторсия, координаты оптического центра. При умножении ее на координаты объекта позволяет получить проекцию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в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плоскость матрицы камеры.</a:t>
            </a: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поворота камеры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 умножении ее на координаты объекта получаем новую систему координат, относительно поворота камеры</a:t>
            </a: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Вектора камеры и объекта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содержат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y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 соответственно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2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536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ru-RU" sz="3600" dirty="0" smtClean="0">
                <a:cs typeface="Calibri"/>
              </a:rPr>
              <a:t>Описание алгоритма</a:t>
            </a:r>
            <a:endParaRPr lang="ru-RU" sz="3600" dirty="0"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57808"/>
            <a:ext cx="8229600" cy="4389120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Идем от обратного, сначала выясняем, как найти пиксельные координаты, зная внутренние и внешние параметры камеры, а так же реальные координаты объекта.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матрицы поворота переходим в систему счисления относительно камеры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векторов координат камеры и объекта даст нам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проекции объекта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матрицу камеры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умножении матрицы внутренних параметров камеры на данный вектор получим координаты 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проекции объекта на плоскость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1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536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ru-RU" sz="3600" dirty="0" smtClean="0">
                <a:cs typeface="Calibri"/>
              </a:rPr>
              <a:t>Решение задачи</a:t>
            </a:r>
            <a:endParaRPr lang="ru-RU" sz="3600" dirty="0"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819064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обратные матрицы и проводим обратные преобразования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06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173</TotalTime>
  <Words>638</Words>
  <Application>Microsoft Office PowerPoint</Application>
  <PresentationFormat>Экран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Calibri</vt:lpstr>
      <vt:lpstr>Cambria Math</vt:lpstr>
      <vt:lpstr>Constantia</vt:lpstr>
      <vt:lpstr>Times New Roman</vt:lpstr>
      <vt:lpstr>Wingdings 2</vt:lpstr>
      <vt:lpstr>Поток</vt:lpstr>
      <vt:lpstr>Вычисление пространственных координат пикселя </vt:lpstr>
      <vt:lpstr>Что это такое?</vt:lpstr>
      <vt:lpstr>Зачем это нужно?</vt:lpstr>
      <vt:lpstr>Цели</vt:lpstr>
      <vt:lpstr>Задачи</vt:lpstr>
      <vt:lpstr>Входные данные</vt:lpstr>
      <vt:lpstr>Объекты исследования</vt:lpstr>
      <vt:lpstr>Описание алгоритма</vt:lpstr>
      <vt:lpstr>Решение задачи</vt:lpstr>
      <vt:lpstr>Объекты</vt:lpstr>
      <vt:lpstr>Формула нахождения пиксельных координат</vt:lpstr>
      <vt:lpstr>Формула нахождения реальных координат</vt:lpstr>
      <vt:lpstr>Реализация алгоритма</vt:lpstr>
      <vt:lpstr>Реализация алгоритма</vt:lpstr>
      <vt:lpstr>Проекция Меркатора</vt:lpstr>
      <vt:lpstr>Пример работы программы</vt:lpstr>
      <vt:lpstr>Презентация PowerPoint</vt:lpstr>
      <vt:lpstr>Выводы</vt:lpstr>
      <vt:lpstr>Зачем нужна наша реализация?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пространственных координат пикселя</dc:title>
  <dc:creator>Тимур Султанов</dc:creator>
  <cp:lastModifiedBy>Paul</cp:lastModifiedBy>
  <cp:revision>226</cp:revision>
  <dcterms:created xsi:type="dcterms:W3CDTF">2023-06-06T18:44:05Z</dcterms:created>
  <dcterms:modified xsi:type="dcterms:W3CDTF">2023-06-12T17:02:57Z</dcterms:modified>
</cp:coreProperties>
</file>