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www.facebook.com/yourpage" TargetMode="External"/><Relationship Id="rId4" Type="http://schemas.openxmlformats.org/officeDocument/2006/relationships/hyperlink" Target="https://www.instagram.com/yourpage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022177" cy="585216"/>
          </a:xfrm>
          <a:prstGeom prst="rect">
            <a:avLst/>
          </a:prstGeom>
          <a:noFill/>
        </p:spPr>
        <p:txBody>
          <a:bodyPr wrap="square"/>
          <a:lstStyle/>
          <a:p>
            <a:pPr algn="l">
              <a:defRPr sz="1200" b="1">
                <a:solidFill>
                  <a:srgbClr val="99512C"/>
                </a:solidFill>
                <a:latin typeface="Montserrat"/>
              </a:defRPr>
            </a:pPr>
            <a:r>
              <a:t>YOUR TITLE HERE - Replace with your actual title</a:t>
            </a:r>
          </a:p>
        </p:txBody>
      </p:sp>
      <p:pic>
        <p:nvPicPr>
          <p:cNvPr id="3" name="Picture 2" descr="creativ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55" y="1017727"/>
            <a:ext cx="3187598" cy="3542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15584" y="1465783"/>
            <a:ext cx="5785408" cy="2061972"/>
          </a:xfrm>
          <a:prstGeom prst="rect">
            <a:avLst/>
          </a:prstGeom>
          <a:noFill/>
        </p:spPr>
        <p:txBody>
          <a:bodyPr wrap="square"/>
          <a:lstStyle/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Spend - $50.00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(Hyros Scientific) - $63.00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(Hyros Last Click) - $41.00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(Clicks Only - Northbeam) - $10.00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(Last non-direct touch - Northbeam) - $130.00</a:t>
            </a:r>
          </a:p>
          <a:p>
            <a:pPr algn="l">
              <a:defRPr sz="1600" b="0">
                <a:solidFill>
                  <a:srgbClr val="228B22"/>
                </a:solidFill>
                <a:latin typeface="Montserrat"/>
              </a:defRPr>
            </a:pPr>
            <a:r>
              <a:t>New Visits (Northbeam) - 13.00%</a:t>
            </a:r>
          </a:p>
          <a:p>
            <a:pPr algn="l">
              <a:defRPr sz="1600" b="0">
                <a:solidFill>
                  <a:srgbClr val="228B22"/>
                </a:solidFill>
                <a:latin typeface="Montserrat"/>
              </a:defRPr>
            </a:pPr>
            <a:r>
              <a:t>ECR (Northbeam) - 53.00%</a:t>
            </a:r>
          </a:p>
          <a:p>
            <a:pPr algn="l">
              <a:defRPr sz="1600" b="0">
                <a:solidFill>
                  <a:srgbClr val="000000"/>
                </a:solidFill>
                <a:latin typeface="Montserrat"/>
              </a:defRPr>
            </a:pPr>
            <a:r>
              <a:t>Date Created - July 30,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312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3"/>
              </a:rPr>
              <a:t>FB Link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56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4"/>
              </a:rPr>
              <a:t>IG Link</a:t>
            </a:r>
          </a:p>
        </p:txBody>
      </p:sp>
      <p:pic>
        <p:nvPicPr>
          <p:cNvPr id="7" name="Picture 6" descr="chart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846320"/>
            <a:ext cx="4114800" cy="1371600"/>
          </a:xfrm>
          <a:prstGeom prst="rect">
            <a:avLst/>
          </a:prstGeom>
        </p:spPr>
      </p:pic>
      <p:pic>
        <p:nvPicPr>
          <p:cNvPr id="8" name="Picture 7" descr="table_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4880" y="4101998"/>
            <a:ext cx="7132320" cy="22503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3126" y="2329891"/>
            <a:ext cx="1176832" cy="58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Montserrat"/>
              </a:defRPr>
            </a:pPr>
            <a:r>
              <a:t>AA1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