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facebook.com/yourpage" TargetMode="External"/><Relationship Id="rId3" Type="http://schemas.openxmlformats.org/officeDocument/2006/relationships/hyperlink" Target="https://www.instagram.com/yourpage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YOUR TITLE HERE - Replace with your actual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9200" y="1465783"/>
            <a:ext cx="6583680" cy="2061972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400" b="0">
                <a:solidFill>
                  <a:srgbClr val="000000"/>
                </a:solidFill>
                <a:latin typeface="Montserrat"/>
              </a:defRPr>
            </a:pPr>
            <a:r>
              <a:t>Date Created - Month Day, Year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12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2"/>
              </a:rPr>
              <a:t>FB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056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3"/>
              </a:rPr>
              <a:t>IG Link</a:t>
            </a:r>
          </a:p>
        </p:txBody>
      </p:sp>
      <p:pic>
        <p:nvPicPr>
          <p:cNvPr id="6" name="Picture 5" descr="chart_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846320"/>
            <a:ext cx="4114800" cy="1371600"/>
          </a:xfrm>
          <a:prstGeom prst="rect">
            <a:avLst/>
          </a:prstGeom>
        </p:spPr>
      </p:pic>
      <p:pic>
        <p:nvPicPr>
          <p:cNvPr id="7" name="Picture 6" descr="table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880" y="4101998"/>
            <a:ext cx="7132320" cy="22503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