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33"/>
  </p:normalViewPr>
  <p:slideViewPr>
    <p:cSldViewPr snapToGrid="0" snapToObjects="1">
      <p:cViewPr varScale="1">
        <p:scale>
          <a:sx n="104" d="100"/>
          <a:sy n="104" d="100"/>
        </p:scale>
        <p:origin x="8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11022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 b="1">
                <a:solidFill>
                  <a:srgbClr val="99512C"/>
                </a:solidFill>
                <a:latin typeface="Montserrat"/>
              </a:defRPr>
            </a:pPr>
            <a:r>
              <a:rPr sz="1600" dirty="0"/>
              <a:t>MED - REELS - INHOUSE - MC 2025 05 29 - Cortisol Belly - If you have alcohol belly, just stop drinking alcohol. - AIRIDAS/NENAD - CHARLES - Rron</a:t>
            </a:r>
          </a:p>
        </p:txBody>
      </p:sp>
      <p:pic>
        <p:nvPicPr>
          <p:cNvPr id="3" name="Picture 2" descr="sample_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53" y="1017785"/>
            <a:ext cx="3188043" cy="3542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5830" y="1465511"/>
            <a:ext cx="5785558" cy="20621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0">
                <a:solidFill>
                  <a:srgbClr val="99512C"/>
                </a:solidFill>
                <a:latin typeface="Montserrat"/>
              </a:defRPr>
            </a:pPr>
            <a:r>
              <a:rPr sz="1600" dirty="0"/>
              <a:t>Spend - $348.91 67.7%</a:t>
            </a:r>
          </a:p>
          <a:p>
            <a:pPr algn="l">
              <a:defRPr sz="1200" b="0">
                <a:solidFill>
                  <a:srgbClr val="99512C"/>
                </a:solidFill>
                <a:latin typeface="Montserrat"/>
              </a:defRPr>
            </a:pPr>
            <a:r>
              <a:rPr sz="1600" dirty="0"/>
              <a:t>CAC (Hyros Scientific) - $58.15</a:t>
            </a:r>
          </a:p>
          <a:p>
            <a:pPr algn="l">
              <a:defRPr sz="1200" b="0">
                <a:solidFill>
                  <a:srgbClr val="99512C"/>
                </a:solidFill>
                <a:latin typeface="Montserrat"/>
              </a:defRPr>
            </a:pPr>
            <a:r>
              <a:rPr sz="1600" dirty="0"/>
              <a:t>CAC (Hyros Last Click) - $43.61</a:t>
            </a:r>
          </a:p>
          <a:p>
            <a:pPr algn="l">
              <a:defRPr sz="1200" b="0">
                <a:solidFill>
                  <a:srgbClr val="99512C"/>
                </a:solidFill>
                <a:latin typeface="Montserrat"/>
              </a:defRPr>
            </a:pPr>
            <a:r>
              <a:rPr sz="1600" dirty="0"/>
              <a:t>CAC (Clicks Only - </a:t>
            </a:r>
            <a:r>
              <a:rPr sz="1600" dirty="0" err="1"/>
              <a:t>Northbeam</a:t>
            </a:r>
            <a:r>
              <a:rPr sz="1600" dirty="0"/>
              <a:t>) - $57.58 (86.2%)</a:t>
            </a:r>
          </a:p>
          <a:p>
            <a:pPr algn="l">
              <a:defRPr sz="1200" b="0">
                <a:solidFill>
                  <a:srgbClr val="99512C"/>
                </a:solidFill>
                <a:latin typeface="Montserrat"/>
              </a:defRPr>
            </a:pPr>
            <a:r>
              <a:rPr sz="1600" dirty="0"/>
              <a:t>CAC (Last non-direct touch - </a:t>
            </a:r>
            <a:r>
              <a:rPr sz="1600" dirty="0" err="1"/>
              <a:t>Northbeam</a:t>
            </a:r>
            <a:r>
              <a:rPr sz="1600" dirty="0"/>
              <a:t>) - $43.61 (∞%)</a:t>
            </a:r>
          </a:p>
          <a:p>
            <a:pPr algn="l">
              <a:defRPr sz="1200" b="0">
                <a:solidFill>
                  <a:srgbClr val="228B22"/>
                </a:solidFill>
                <a:latin typeface="Montserrat"/>
              </a:defRPr>
            </a:pPr>
            <a:r>
              <a:rPr sz="1600" dirty="0"/>
              <a:t>New Visits (</a:t>
            </a:r>
            <a:r>
              <a:rPr sz="1600" dirty="0" err="1"/>
              <a:t>Northbeam</a:t>
            </a:r>
            <a:r>
              <a:rPr sz="1600" dirty="0"/>
              <a:t>) - 51.23% (20.4%)</a:t>
            </a:r>
          </a:p>
          <a:p>
            <a:pPr algn="l">
              <a:defRPr sz="1200" b="0">
                <a:solidFill>
                  <a:srgbClr val="228B22"/>
                </a:solidFill>
                <a:latin typeface="Montserrat"/>
              </a:defRPr>
            </a:pPr>
            <a:r>
              <a:rPr sz="1600" dirty="0"/>
              <a:t>ECR (</a:t>
            </a:r>
            <a:r>
              <a:rPr sz="1600" dirty="0" err="1"/>
              <a:t>Northbeam</a:t>
            </a:r>
            <a:r>
              <a:rPr sz="1600" dirty="0"/>
              <a:t>) - 3.74% 603.2%</a:t>
            </a:r>
          </a:p>
          <a:p>
            <a:pPr algn="l">
              <a:defRPr sz="1200" b="0">
                <a:solidFill>
                  <a:srgbClr val="000000"/>
                </a:solidFill>
                <a:latin typeface="Montserrat"/>
              </a:defRPr>
            </a:pPr>
            <a:r>
              <a:rPr sz="1600" dirty="0"/>
              <a:t>Date Created - Jul 2,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3509" y="3585279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206694"/>
                </a:solidFill>
                <a:latin typeface="Montserrat"/>
              </a:defRPr>
            </a:pPr>
            <a:r>
              <a:t>FB Link | IG Link</a:t>
            </a:r>
          </a:p>
        </p:txBody>
      </p:sp>
      <p:pic>
        <p:nvPicPr>
          <p:cNvPr id="7" name="Picture 6" descr="sample_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46320"/>
            <a:ext cx="4114800" cy="1371600"/>
          </a:xfrm>
          <a:prstGeom prst="rect">
            <a:avLst/>
          </a:prstGeom>
        </p:spPr>
      </p:pic>
      <p:pic>
        <p:nvPicPr>
          <p:cNvPr id="8" name="Picture 7" descr="sample_imag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80" y="4102443"/>
            <a:ext cx="7132320" cy="225016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D46F49C-6027-5BCB-163B-271F18747C2D}"/>
              </a:ext>
            </a:extLst>
          </p:cNvPr>
          <p:cNvSpPr txBox="1"/>
          <p:nvPr/>
        </p:nvSpPr>
        <p:spPr>
          <a:xfrm>
            <a:off x="3983509" y="2329934"/>
            <a:ext cx="1176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500" b="1">
                <a:solidFill>
                  <a:srgbClr val="000000"/>
                </a:solidFill>
                <a:latin typeface="Montserrat"/>
              </a:defRPr>
            </a:pPr>
            <a:r>
              <a:rPr lang="es-419" sz="3200" dirty="0"/>
              <a:t>AA1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116</Words>
  <Application>Microsoft Macintosh PowerPoint</Application>
  <PresentationFormat>Personalizado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Paulius</cp:lastModifiedBy>
  <cp:revision>2</cp:revision>
  <dcterms:created xsi:type="dcterms:W3CDTF">2013-01-27T09:14:16Z</dcterms:created>
  <dcterms:modified xsi:type="dcterms:W3CDTF">2025-07-17T19:51:47Z</dcterms:modified>
  <cp:category/>
</cp:coreProperties>
</file>