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1022177" cy="585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solidFill>
                  <a:srgbClr val="99512C"/>
                </a:solidFill>
                <a:latin typeface="Montserrat"/>
              </a:defRPr>
            </a:pPr>
            <a:r>
              <a:t>MED - REELS - INHOUSE - MC 2025 05 29 - Cortisol Belly - If you have alcohol belly, just stop drinking alcohol. - AIRIDAS/NENAD - CHARLES - Rron</a:t>
            </a:r>
          </a:p>
        </p:txBody>
      </p:sp>
      <p:pic>
        <p:nvPicPr>
          <p:cNvPr id="3" name="Picture 2" descr="sample_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55" y="1017727"/>
            <a:ext cx="3187598" cy="35423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15584" y="1465783"/>
            <a:ext cx="5785408" cy="20619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 b="0">
                <a:solidFill>
                  <a:srgbClr val="99512C"/>
                </a:solidFill>
                <a:latin typeface="Montserrat"/>
              </a:defRPr>
            </a:pPr>
            <a:r>
              <a:t>Spend - $348.91 67.7%</a:t>
            </a:r>
          </a:p>
          <a:p>
            <a:pPr algn="l">
              <a:defRPr sz="1600" b="0">
                <a:solidFill>
                  <a:srgbClr val="99512C"/>
                </a:solidFill>
                <a:latin typeface="Montserrat"/>
              </a:defRPr>
            </a:pPr>
            <a:r>
              <a:t>CAC (Hyros Scientific) - $58.15</a:t>
            </a:r>
          </a:p>
          <a:p>
            <a:pPr algn="l">
              <a:defRPr sz="1600" b="0">
                <a:solidFill>
                  <a:srgbClr val="99512C"/>
                </a:solidFill>
                <a:latin typeface="Montserrat"/>
              </a:defRPr>
            </a:pPr>
            <a:r>
              <a:t>CAC (Hyros Last Click) - $43.61</a:t>
            </a:r>
          </a:p>
          <a:p>
            <a:pPr algn="l">
              <a:defRPr sz="1600" b="0">
                <a:solidFill>
                  <a:srgbClr val="99512C"/>
                </a:solidFill>
                <a:latin typeface="Montserrat"/>
              </a:defRPr>
            </a:pPr>
            <a:r>
              <a:t>CAC (Clicks Only - Northbeam) - $57.58 (86.2%)</a:t>
            </a:r>
          </a:p>
          <a:p>
            <a:pPr algn="l">
              <a:defRPr sz="1600" b="0">
                <a:solidFill>
                  <a:srgbClr val="99512C"/>
                </a:solidFill>
                <a:latin typeface="Montserrat"/>
              </a:defRPr>
            </a:pPr>
            <a:r>
              <a:t>CAC (Last non-direct touch - Northbeam) - $43.61 (∞%)</a:t>
            </a:r>
          </a:p>
          <a:p>
            <a:pPr algn="l">
              <a:defRPr sz="1600" b="0">
                <a:solidFill>
                  <a:srgbClr val="228B22"/>
                </a:solidFill>
                <a:latin typeface="Montserrat"/>
              </a:defRPr>
            </a:pPr>
            <a:r>
              <a:t>New Visits (Northbeam) - 51.23% (20.4%)</a:t>
            </a:r>
          </a:p>
          <a:p>
            <a:pPr algn="l">
              <a:defRPr sz="1600" b="0">
                <a:solidFill>
                  <a:srgbClr val="228B22"/>
                </a:solidFill>
                <a:latin typeface="Montserrat"/>
              </a:defRPr>
            </a:pPr>
            <a:r>
              <a:t>ECR (Northbeam) - 3.74% 603.2%</a:t>
            </a:r>
          </a:p>
          <a:p>
            <a:pPr algn="l">
              <a:defRPr sz="1600" b="0">
                <a:solidFill>
                  <a:srgbClr val="000000"/>
                </a:solidFill>
                <a:latin typeface="Montserrat"/>
              </a:defRPr>
            </a:pPr>
            <a:r>
              <a:t>Date Created - Jul 2,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83126" y="3585362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b="1">
                <a:solidFill>
                  <a:srgbClr val="206694"/>
                </a:solidFill>
                <a:latin typeface="Montserrat"/>
              </a:defRPr>
            </a:pPr>
            <a:r>
              <a:t>FB Link | IG Link</a:t>
            </a:r>
          </a:p>
        </p:txBody>
      </p:sp>
      <p:pic>
        <p:nvPicPr>
          <p:cNvPr id="6" name="Picture 5" descr="sample_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46320"/>
            <a:ext cx="4114800" cy="1371600"/>
          </a:xfrm>
          <a:prstGeom prst="rect">
            <a:avLst/>
          </a:prstGeom>
        </p:spPr>
      </p:pic>
      <p:pic>
        <p:nvPicPr>
          <p:cNvPr id="7" name="Picture 6" descr="sample_imag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80" y="4101998"/>
            <a:ext cx="7132320" cy="22503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83126" y="2329891"/>
            <a:ext cx="1176832" cy="585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Montserrat"/>
              </a:defRPr>
            </a:pPr>
            <a:r>
              <a:t>AA1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