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facebook.com/test" TargetMode="External"/><Relationship Id="rId3" Type="http://schemas.openxmlformats.org/officeDocument/2006/relationships/hyperlink" Target="https://www.instagram.com/test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1022177" cy="585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solidFill>
                  <a:srgbClr val="99512C"/>
                </a:solidFill>
                <a:latin typeface="Montserrat"/>
              </a:defRPr>
            </a:pPr>
            <a:r>
              <a:t>Test JSON Parsing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15584" y="1465783"/>
            <a:ext cx="5785408" cy="20619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 b="0">
                <a:solidFill>
                  <a:srgbClr val="99512C"/>
                </a:solidFill>
                <a:latin typeface="Montserrat"/>
              </a:defRPr>
            </a:pPr>
            <a:r>
              <a:t>Spend - $1,234.56 12.3%\nCAC (Hyros Scientific) - $45.67\nCAC (Hyros Last Click) - $67.89\nCAC (Clicks Only - Northbeam) - $89.12 (15.4%)\nCAC (Last non-direct touch - Northbeam) - $123.45 (25.6%)\nNew Visits (Northbeam) - 34.56% (8.9%)\nECR (Northbeam) - 2.34% 156.7%\nDate Created - December 15, 2024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3126" y="3585362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206694"/>
                </a:solidFill>
                <a:latin typeface="Montserrat"/>
              </a:defRPr>
            </a:pPr>
            <a:r>
              <a:rPr>
                <a:hlinkClick r:id="rId2"/>
              </a:rPr>
              <a:t>FB Link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60566" y="3585362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206694"/>
                </a:solidFill>
                <a:latin typeface="Montserrat"/>
              </a:defRPr>
            </a:pPr>
            <a:r>
              <a:rPr>
                <a:hlinkClick r:id="rId3"/>
              </a:rPr>
              <a:t>IG Link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83126" y="2329891"/>
            <a:ext cx="1176832" cy="585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Montserrat"/>
              </a:defRPr>
            </a:pPr>
            <a:r>
              <a:t>AA1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