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facebook.com/testpage" TargetMode="External"/><Relationship Id="rId3" Type="http://schemas.openxmlformats.org/officeDocument/2006/relationships/hyperlink" Target="https://www.instagram.com/testpage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022177" cy="585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99512C"/>
                </a:solidFill>
                <a:latin typeface="Montserrat"/>
              </a:defRPr>
            </a:pPr>
            <a:r>
              <a:t>Test Slide - Multiline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5584" y="1465783"/>
            <a:ext cx="5785408" cy="20619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Spend - $1,234.56 12.3%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(Hyros Scientific) - $45.67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(Hyros Last Click) - $67.89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(Clicks Only - Northbeam) - $89.12 (15.4%)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(Last non-direct touch - Northbeam) - $123.45 (25.6%)</a:t>
            </a:r>
          </a:p>
          <a:p>
            <a:pPr algn="l">
              <a:defRPr sz="1600" b="0">
                <a:solidFill>
                  <a:srgbClr val="228B22"/>
                </a:solidFill>
                <a:latin typeface="Montserrat"/>
              </a:defRPr>
            </a:pPr>
            <a:r>
              <a:t>New Visits (Northbeam) - 34.56% (8.9%)</a:t>
            </a:r>
          </a:p>
          <a:p>
            <a:pPr algn="l">
              <a:defRPr sz="1600" b="0">
                <a:solidFill>
                  <a:srgbClr val="228B22"/>
                </a:solidFill>
                <a:latin typeface="Montserrat"/>
              </a:defRPr>
            </a:pPr>
            <a:r>
              <a:t>ECR (Northbeam) - 2.34% 156.7%</a:t>
            </a:r>
          </a:p>
          <a:p>
            <a:pPr algn="l">
              <a:defRPr sz="1600" b="0">
                <a:solidFill>
                  <a:srgbClr val="000000"/>
                </a:solidFill>
                <a:latin typeface="Montserrat"/>
              </a:defRPr>
            </a:pPr>
            <a:r>
              <a:t>Date Created - December 15, 2024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312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2"/>
              </a:rPr>
              <a:t>FB Link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056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3"/>
              </a:rPr>
              <a:t>IG Link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3126" y="2329891"/>
            <a:ext cx="1176832" cy="585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Montserrat"/>
              </a:defRPr>
            </a:pPr>
            <a:r>
              <a:t>AA1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