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facebook.com/test" TargetMode="External"/><Relationship Id="rId3" Type="http://schemas.openxmlformats.org/officeDocument/2006/relationships/hyperlink" Target="https://www.instagram.com/test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Test Slide - Individual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465783"/>
            <a:ext cx="6583680" cy="2061972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400" b="0">
                <a:solidFill>
                  <a:srgbClr val="99512C"/>
                </a:solidFill>
                <a:latin typeface="Montserrat"/>
              </a:defRPr>
            </a:pPr>
            <a:r>
              <a:t>Spend - $348.91</a:t>
            </a:r>
          </a:p>
          <a:p>
            <a:pPr algn="l">
              <a:defRPr sz="1400" b="0">
                <a:solidFill>
                  <a:srgbClr val="99512C"/>
                </a:solidFill>
                <a:latin typeface="Montserrat"/>
              </a:defRPr>
            </a:pPr>
            <a:r>
              <a:t>CAC (Hyros Scientific) - $58.15</a:t>
            </a:r>
          </a:p>
          <a:p>
            <a:pPr algn="l">
              <a:defRPr sz="1400" b="0">
                <a:solidFill>
                  <a:srgbClr val="99512C"/>
                </a:solidFill>
                <a:latin typeface="Montserrat"/>
              </a:defRPr>
            </a:pPr>
            <a:r>
              <a:t>CAC (Hyros Last Click) - $43.61</a:t>
            </a:r>
          </a:p>
          <a:p>
            <a:pPr algn="l">
              <a:defRPr sz="1400" b="0">
                <a:solidFill>
                  <a:srgbClr val="99512C"/>
                </a:solidFill>
                <a:latin typeface="Montserrat"/>
              </a:defRPr>
            </a:pPr>
            <a:r>
              <a:t>CAC (Clicks Only - Northbeam) - $57.58</a:t>
            </a:r>
          </a:p>
          <a:p>
            <a:pPr algn="l">
              <a:defRPr sz="1400" b="0">
                <a:solidFill>
                  <a:srgbClr val="99512C"/>
                </a:solidFill>
                <a:latin typeface="Montserrat"/>
              </a:defRPr>
            </a:pPr>
            <a:r>
              <a:t>CAC (Last non-direct touch - Northbeam) - $43.61</a:t>
            </a:r>
          </a:p>
          <a:p>
            <a:pPr algn="l">
              <a:defRPr sz="1400" b="0">
                <a:solidFill>
                  <a:srgbClr val="228B22"/>
                </a:solidFill>
                <a:latin typeface="Montserrat"/>
              </a:defRPr>
            </a:pPr>
            <a:r>
              <a:t>New Visits (Northbeam) - 51.23%</a:t>
            </a:r>
          </a:p>
          <a:p>
            <a:pPr algn="l">
              <a:defRPr sz="1400" b="0">
                <a:solidFill>
                  <a:srgbClr val="228B22"/>
                </a:solidFill>
                <a:latin typeface="Montserrat"/>
              </a:defRPr>
            </a:pPr>
            <a:r>
              <a:t>ECR (Northbeam) - 3.74%</a:t>
            </a:r>
          </a:p>
          <a:p>
            <a:pPr algn="l">
              <a:defRPr sz="1400" b="0">
                <a:solidFill>
                  <a:srgbClr val="000000"/>
                </a:solidFill>
                <a:latin typeface="Montserrat"/>
              </a:defRPr>
            </a:pPr>
            <a:r>
              <a:t>Date Created - Jul 2,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2"/>
              </a:rPr>
              <a:t>FB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IG 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