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facebook.com/test" TargetMode="External"/><Relationship Id="rId3" Type="http://schemas.openxmlformats.org/officeDocument/2006/relationships/hyperlink" Target="https://www.instagram.com/test" TargetMode="Externa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1022177" cy="585216"/>
          </a:xfrm>
          <a:prstGeom prst="rect">
            <a:avLst/>
          </a:prstGeom>
          <a:noFill/>
        </p:spPr>
        <p:txBody>
          <a:bodyPr wrap="square"/>
          <a:lstStyle/>
          <a:p>
            <a:pPr algn="l">
              <a:defRPr sz="1200" b="1">
                <a:solidFill>
                  <a:srgbClr val="99512C"/>
                </a:solidFill>
                <a:latin typeface="Montserrat"/>
              </a:defRPr>
            </a:pPr>
            <a:r>
              <a:t>MED - REELS - INHOUSE - MC 2025 05 29 - Cortisol Belly - If you have alcohol belly, just stop drinking alcohol. - AIRIDAS/NENAD - CHARLES - Rron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200" y="1465783"/>
            <a:ext cx="6583680" cy="2061972"/>
          </a:xfrm>
          <a:prstGeom prst="rect">
            <a:avLst/>
          </a:prstGeom>
          <a:noFill/>
        </p:spPr>
        <p:txBody>
          <a:bodyPr wrap="square"/>
          <a:lstStyle/>
          <a:p>
            <a:pPr algn="l">
              <a:defRPr sz="1400" b="0">
                <a:solidFill>
                  <a:srgbClr val="99512C"/>
                </a:solidFill>
                <a:latin typeface="Montserrat"/>
              </a:defRPr>
            </a:pPr>
            <a:r>
              <a:t>Spend - $348.91 67.7%\nCAC (Hyros Scientific) - $58.15\nCAC (Hyros Last Click) - $43.61\nCAC (Clicks Only - Northbeam) - $57.58 (86.2%)\nCAC (Last non-direct touch - Northbeam) - $43.61 (∞%)\nNew Visits (Northbeam) - 51.23% (20.4%)\nECR (Northbeam) - 3.74% 603.2%\nDate Created - Jul 2, 2025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83126" y="3585362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 b="1">
                <a:solidFill>
                  <a:srgbClr val="206694"/>
                </a:solidFill>
                <a:latin typeface="Montserrat"/>
              </a:defRPr>
            </a:pPr>
            <a:r>
              <a:rPr>
                <a:hlinkClick r:id="rId2"/>
              </a:rPr>
              <a:t>FB Link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60566" y="3585362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 b="1">
                <a:solidFill>
                  <a:srgbClr val="206694"/>
                </a:solidFill>
                <a:latin typeface="Montserrat"/>
              </a:defRPr>
            </a:pPr>
            <a:r>
              <a:rPr>
                <a:hlinkClick r:id="rId3"/>
              </a:rPr>
              <a:t>IG Link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83126" y="2329891"/>
            <a:ext cx="1176832" cy="5852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Montserrat"/>
              </a:defRPr>
            </a:pPr>
            <a:r>
              <a:t>AA1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