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4651" r:id="rId5"/>
    <p:sldId id="465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E321C-F857-4FBE-83C3-FC8FD896555B}" vWet="2" dt="2021-06-16T18:12:44.704"/>
    <p1510:client id="{1407367C-F20C-4A3E-865E-A6D59E202C22}" vWet="2" dt="2021-06-15T20:11:58.464"/>
    <p1510:client id="{3729958F-8E50-40B8-9345-1849D22006F9}" vWet="2" dt="2021-06-15T20:11:35.522"/>
    <p1510:client id="{57332FC5-B19D-4378-BA8C-F8B92A900005}" v="4" dt="2021-06-15T20:20:17.807"/>
    <p1510:client id="{59C3FDC9-F552-4C86-82C9-C5F929A47AF2}" vWet="2" dt="2021-06-16T18:12:24.012"/>
    <p1510:client id="{5E51B09F-9A63-4AA4-A636-29D0EAAF5994}" vWet="2" dt="2021-06-15T20:11:34.499"/>
    <p1510:client id="{5FF6D4E7-1C71-4FDA-8697-03B9B278F396}" vWet="2" dt="2021-06-15T20:11:23.824"/>
    <p1510:client id="{7A2C4315-41A2-4C55-B090-05D446FA095B}" vWet="2" dt="2021-06-15T20:18:31.840"/>
    <p1510:client id="{83B5CBF2-9CF5-4847-BC4F-283AB48F77D0}" v="166" dt="2021-06-16T18:19:50.409"/>
    <p1510:client id="{8A77DE9B-BA62-4FB7-937F-9B775910D98E}" v="13" dt="2021-06-15T20:19:01.448"/>
    <p1510:client id="{8BCAA79B-16C8-4C7C-AD76-CA91FD7A1526}" v="225" dt="2021-06-15T20:31:31.896"/>
    <p1510:client id="{8FF4AF81-4A6B-4846-A55D-7D0F513588AD}" v="82" dt="2021-06-15T20:23:01.827"/>
    <p1510:client id="{B1A3947E-AEFF-41BD-8A37-CB4307C65339}" vWet="2" dt="2021-06-15T20:11:40.761"/>
    <p1510:client id="{B677E95A-F1AA-425F-BDDF-F3BFF8D633A1}" vWet="2" dt="2021-06-16T18:12:59.776"/>
    <p1510:client id="{B8196289-0412-47D2-B024-646AA101AA45}" vWet="2" dt="2021-06-16T18:12:44.157"/>
    <p1510:client id="{C6180F74-53BF-44B8-AF79-280E56EF7A68}" vWet="2" dt="2021-06-15T20:19:13.501"/>
    <p1510:client id="{C61B7626-77BD-4A50-8D09-AF4793E0F117}" vWet="2" dt="2021-06-15T20:14:32.392"/>
    <p1510:client id="{D08CEAFC-B27E-487B-8854-FD039A18513C}" vWet="2" dt="2021-06-16T18:12:53.894"/>
    <p1510:client id="{DED19FB3-E42B-4D91-A8E6-077DD5687E62}" v="424" dt="2021-06-16T18:20:18.377"/>
    <p1510:client id="{E858021C-68E6-46D4-9ED5-789DA38C9794}" vWet="2" dt="2021-06-15T20:12:19.714"/>
    <p1510:client id="{EA6A4B9D-FF67-46D0-930C-B6A70091568E}" vWet="2" dt="2021-06-15T20:11:54.830"/>
    <p1510:client id="{F54D5BCD-A7EF-4E68-B5F2-A2B6C3D658B1}" v="5" dt="2021-06-16T20:46:46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ang Wu" userId="S::qiwu@microsoft.com::e4a12e94-85cd-4624-ae2a-2aacd1c8d719" providerId="AD" clId="Web-{8FF4AF81-4A6B-4846-A55D-7D0F513588AD}"/>
    <pc:docChg chg="modSld">
      <pc:chgData name="Qiang Wu" userId="S::qiwu@microsoft.com::e4a12e94-85cd-4624-ae2a-2aacd1c8d719" providerId="AD" clId="Web-{8FF4AF81-4A6B-4846-A55D-7D0F513588AD}" dt="2021-06-15T20:23:01.827" v="81" actId="20577"/>
      <pc:docMkLst>
        <pc:docMk/>
      </pc:docMkLst>
      <pc:sldChg chg="modSp">
        <pc:chgData name="Qiang Wu" userId="S::qiwu@microsoft.com::e4a12e94-85cd-4624-ae2a-2aacd1c8d719" providerId="AD" clId="Web-{8FF4AF81-4A6B-4846-A55D-7D0F513588AD}" dt="2021-06-15T20:23:01.827" v="81" actId="20577"/>
        <pc:sldMkLst>
          <pc:docMk/>
          <pc:sldMk cId="1822201363" sldId="4650"/>
        </pc:sldMkLst>
        <pc:spChg chg="mod">
          <ac:chgData name="Qiang Wu" userId="S::qiwu@microsoft.com::e4a12e94-85cd-4624-ae2a-2aacd1c8d719" providerId="AD" clId="Web-{8FF4AF81-4A6B-4846-A55D-7D0F513588AD}" dt="2021-06-15T20:22:18.949" v="80" actId="20577"/>
          <ac:spMkLst>
            <pc:docMk/>
            <pc:sldMk cId="1822201363" sldId="4650"/>
            <ac:spMk id="14" creationId="{562F5C5A-C138-45A9-B6F8-6E9F3172D1FF}"/>
          </ac:spMkLst>
        </pc:spChg>
        <pc:spChg chg="mod">
          <ac:chgData name="Qiang Wu" userId="S::qiwu@microsoft.com::e4a12e94-85cd-4624-ae2a-2aacd1c8d719" providerId="AD" clId="Web-{8FF4AF81-4A6B-4846-A55D-7D0F513588AD}" dt="2021-06-15T20:23:01.827" v="81" actId="20577"/>
          <ac:spMkLst>
            <pc:docMk/>
            <pc:sldMk cId="1822201363" sldId="4650"/>
            <ac:spMk id="41" creationId="{00F7161F-37E6-410A-A682-CE3E72D7930B}"/>
          </ac:spMkLst>
        </pc:spChg>
      </pc:sldChg>
    </pc:docChg>
  </pc:docChgLst>
  <pc:docChgLst>
    <pc:chgData name="Jonathan Allen" userId="899ab62c-8048-4a69-90de-f84f442312cf" providerId="ADAL" clId="{0BB40D15-B336-432A-9E06-52387B98B9A3}"/>
    <pc:docChg chg="custSel modSld">
      <pc:chgData name="Jonathan Allen" userId="899ab62c-8048-4a69-90de-f84f442312cf" providerId="ADAL" clId="{0BB40D15-B336-432A-9E06-52387B98B9A3}" dt="2021-06-15T17:29:03.617" v="315" actId="5793"/>
      <pc:docMkLst>
        <pc:docMk/>
      </pc:docMkLst>
      <pc:sldChg chg="modSp mod">
        <pc:chgData name="Jonathan Allen" userId="899ab62c-8048-4a69-90de-f84f442312cf" providerId="ADAL" clId="{0BB40D15-B336-432A-9E06-52387B98B9A3}" dt="2021-06-15T17:29:03.617" v="315" actId="5793"/>
        <pc:sldMkLst>
          <pc:docMk/>
          <pc:sldMk cId="1822201363" sldId="4650"/>
        </pc:sldMkLst>
        <pc:spChg chg="mod">
          <ac:chgData name="Jonathan Allen" userId="899ab62c-8048-4a69-90de-f84f442312cf" providerId="ADAL" clId="{0BB40D15-B336-432A-9E06-52387B98B9A3}" dt="2021-06-15T17:19:30.083" v="274" actId="20577"/>
          <ac:spMkLst>
            <pc:docMk/>
            <pc:sldMk cId="1822201363" sldId="4650"/>
            <ac:spMk id="13" creationId="{9BBF27B7-B219-484F-BAC2-953CB6F1D225}"/>
          </ac:spMkLst>
        </pc:spChg>
        <pc:spChg chg="mod">
          <ac:chgData name="Jonathan Allen" userId="899ab62c-8048-4a69-90de-f84f442312cf" providerId="ADAL" clId="{0BB40D15-B336-432A-9E06-52387B98B9A3}" dt="2021-06-15T17:19:26.010" v="262" actId="20577"/>
          <ac:spMkLst>
            <pc:docMk/>
            <pc:sldMk cId="1822201363" sldId="4650"/>
            <ac:spMk id="14" creationId="{562F5C5A-C138-45A9-B6F8-6E9F3172D1FF}"/>
          </ac:spMkLst>
        </pc:spChg>
        <pc:spChg chg="mod">
          <ac:chgData name="Jonathan Allen" userId="899ab62c-8048-4a69-90de-f84f442312cf" providerId="ADAL" clId="{0BB40D15-B336-432A-9E06-52387B98B9A3}" dt="2021-06-15T17:29:03.617" v="315" actId="5793"/>
          <ac:spMkLst>
            <pc:docMk/>
            <pc:sldMk cId="1822201363" sldId="4650"/>
            <ac:spMk id="41" creationId="{00F7161F-37E6-410A-A682-CE3E72D7930B}"/>
          </ac:spMkLst>
        </pc:spChg>
      </pc:sldChg>
    </pc:docChg>
  </pc:docChgLst>
  <pc:docChgLst>
    <pc:chgData name="Sarah Kennedy" userId="S::sarahken@microsoft.com::e90d4b82-2de0-44ff-b939-fa1f93b39330" providerId="AD" clId="Web-{57332FC5-B19D-4378-BA8C-F8B92A900005}"/>
    <pc:docChg chg="modSld">
      <pc:chgData name="Sarah Kennedy" userId="S::sarahken@microsoft.com::e90d4b82-2de0-44ff-b939-fa1f93b39330" providerId="AD" clId="Web-{57332FC5-B19D-4378-BA8C-F8B92A900005}" dt="2021-06-15T20:20:17.682" v="2" actId="20577"/>
      <pc:docMkLst>
        <pc:docMk/>
      </pc:docMkLst>
      <pc:sldChg chg="modSp">
        <pc:chgData name="Sarah Kennedy" userId="S::sarahken@microsoft.com::e90d4b82-2de0-44ff-b939-fa1f93b39330" providerId="AD" clId="Web-{57332FC5-B19D-4378-BA8C-F8B92A900005}" dt="2021-06-15T20:20:17.682" v="2" actId="20577"/>
        <pc:sldMkLst>
          <pc:docMk/>
          <pc:sldMk cId="1822201363" sldId="4650"/>
        </pc:sldMkLst>
        <pc:spChg chg="mod">
          <ac:chgData name="Sarah Kennedy" userId="S::sarahken@microsoft.com::e90d4b82-2de0-44ff-b939-fa1f93b39330" providerId="AD" clId="Web-{57332FC5-B19D-4378-BA8C-F8B92A900005}" dt="2021-06-15T20:20:17.682" v="2" actId="20577"/>
          <ac:spMkLst>
            <pc:docMk/>
            <pc:sldMk cId="1822201363" sldId="4650"/>
            <ac:spMk id="41" creationId="{00F7161F-37E6-410A-A682-CE3E72D7930B}"/>
          </ac:spMkLst>
        </pc:spChg>
      </pc:sldChg>
    </pc:docChg>
  </pc:docChgLst>
  <pc:docChgLst>
    <pc:chgData name="James Scarcelli" userId="S::jscarcelli@microsoft.com::f3fb0e83-4bc6-4544-8d52-d4486ce0816d" providerId="AD" clId="Web-{83B5CBF2-9CF5-4847-BC4F-283AB48F77D0}"/>
    <pc:docChg chg="modSld">
      <pc:chgData name="James Scarcelli" userId="S::jscarcelli@microsoft.com::f3fb0e83-4bc6-4544-8d52-d4486ce0816d" providerId="AD" clId="Web-{83B5CBF2-9CF5-4847-BC4F-283AB48F77D0}" dt="2021-06-16T18:19:50.409" v="165" actId="20577"/>
      <pc:docMkLst>
        <pc:docMk/>
      </pc:docMkLst>
      <pc:sldChg chg="modSp">
        <pc:chgData name="James Scarcelli" userId="S::jscarcelli@microsoft.com::f3fb0e83-4bc6-4544-8d52-d4486ce0816d" providerId="AD" clId="Web-{83B5CBF2-9CF5-4847-BC4F-283AB48F77D0}" dt="2021-06-16T18:19:50.409" v="165" actId="20577"/>
        <pc:sldMkLst>
          <pc:docMk/>
          <pc:sldMk cId="1822201363" sldId="4650"/>
        </pc:sldMkLst>
        <pc:spChg chg="mod">
          <ac:chgData name="James Scarcelli" userId="S::jscarcelli@microsoft.com::f3fb0e83-4bc6-4544-8d52-d4486ce0816d" providerId="AD" clId="Web-{83B5CBF2-9CF5-4847-BC4F-283AB48F77D0}" dt="2021-06-16T18:19:50.409" v="165" actId="20577"/>
          <ac:spMkLst>
            <pc:docMk/>
            <pc:sldMk cId="1822201363" sldId="4650"/>
            <ac:spMk id="41" creationId="{00F7161F-37E6-410A-A682-CE3E72D7930B}"/>
          </ac:spMkLst>
        </pc:spChg>
      </pc:sldChg>
    </pc:docChg>
  </pc:docChgLst>
  <pc:docChgLst>
    <pc:chgData name="Bill Swedish (Conduent Learning Services Inc)" userId="S::v-biswed@microsoft.com::17fbf66c-7154-42c2-8af1-505a46557252" providerId="AD" clId="Web-{F54D5BCD-A7EF-4E68-B5F2-A2B6C3D658B1}"/>
    <pc:docChg chg="modSld">
      <pc:chgData name="Bill Swedish (Conduent Learning Services Inc)" userId="S::v-biswed@microsoft.com::17fbf66c-7154-42c2-8af1-505a46557252" providerId="AD" clId="Web-{F54D5BCD-A7EF-4E68-B5F2-A2B6C3D658B1}" dt="2021-06-16T20:46:46.105" v="4" actId="20577"/>
      <pc:docMkLst>
        <pc:docMk/>
      </pc:docMkLst>
      <pc:sldChg chg="modSp">
        <pc:chgData name="Bill Swedish (Conduent Learning Services Inc)" userId="S::v-biswed@microsoft.com::17fbf66c-7154-42c2-8af1-505a46557252" providerId="AD" clId="Web-{F54D5BCD-A7EF-4E68-B5F2-A2B6C3D658B1}" dt="2021-06-16T20:46:46.105" v="4" actId="20577"/>
        <pc:sldMkLst>
          <pc:docMk/>
          <pc:sldMk cId="1822201363" sldId="4650"/>
        </pc:sldMkLst>
        <pc:spChg chg="mod">
          <ac:chgData name="Bill Swedish (Conduent Learning Services Inc)" userId="S::v-biswed@microsoft.com::17fbf66c-7154-42c2-8af1-505a46557252" providerId="AD" clId="Web-{F54D5BCD-A7EF-4E68-B5F2-A2B6C3D658B1}" dt="2021-06-16T20:46:43.855" v="3" actId="20577"/>
          <ac:spMkLst>
            <pc:docMk/>
            <pc:sldMk cId="1822201363" sldId="4650"/>
            <ac:spMk id="13" creationId="{9BBF27B7-B219-484F-BAC2-953CB6F1D225}"/>
          </ac:spMkLst>
        </pc:spChg>
        <pc:spChg chg="mod">
          <ac:chgData name="Bill Swedish (Conduent Learning Services Inc)" userId="S::v-biswed@microsoft.com::17fbf66c-7154-42c2-8af1-505a46557252" providerId="AD" clId="Web-{F54D5BCD-A7EF-4E68-B5F2-A2B6C3D658B1}" dt="2021-06-16T20:46:41.339" v="2" actId="20577"/>
          <ac:spMkLst>
            <pc:docMk/>
            <pc:sldMk cId="1822201363" sldId="4650"/>
            <ac:spMk id="14" creationId="{562F5C5A-C138-45A9-B6F8-6E9F3172D1FF}"/>
          </ac:spMkLst>
        </pc:spChg>
        <pc:spChg chg="mod">
          <ac:chgData name="Bill Swedish (Conduent Learning Services Inc)" userId="S::v-biswed@microsoft.com::17fbf66c-7154-42c2-8af1-505a46557252" providerId="AD" clId="Web-{F54D5BCD-A7EF-4E68-B5F2-A2B6C3D658B1}" dt="2021-06-16T20:46:46.105" v="4" actId="20577"/>
          <ac:spMkLst>
            <pc:docMk/>
            <pc:sldMk cId="1822201363" sldId="4650"/>
            <ac:spMk id="17" creationId="{72732182-CB13-41E1-94E2-EA67966EF771}"/>
          </ac:spMkLst>
        </pc:spChg>
        <pc:spChg chg="mod">
          <ac:chgData name="Bill Swedish (Conduent Learning Services Inc)" userId="S::v-biswed@microsoft.com::17fbf66c-7154-42c2-8af1-505a46557252" providerId="AD" clId="Web-{F54D5BCD-A7EF-4E68-B5F2-A2B6C3D658B1}" dt="2021-06-16T20:46:41.261" v="1" actId="20577"/>
          <ac:spMkLst>
            <pc:docMk/>
            <pc:sldMk cId="1822201363" sldId="4650"/>
            <ac:spMk id="41" creationId="{00F7161F-37E6-410A-A682-CE3E72D7930B}"/>
          </ac:spMkLst>
        </pc:spChg>
      </pc:sldChg>
    </pc:docChg>
  </pc:docChgLst>
  <pc:docChgLst>
    <pc:chgData name="Yuqiong Liu" userId="S::yuqliu@microsoft.com::97c4546b-4b79-4156-aacf-1d22bfb63d42" providerId="AD" clId="Web-{8BCAA79B-16C8-4C7C-AD76-CA91FD7A1526}"/>
    <pc:docChg chg="modSld">
      <pc:chgData name="Yuqiong Liu" userId="S::yuqliu@microsoft.com::97c4546b-4b79-4156-aacf-1d22bfb63d42" providerId="AD" clId="Web-{8BCAA79B-16C8-4C7C-AD76-CA91FD7A1526}" dt="2021-06-15T20:31:29.864" v="221" actId="20577"/>
      <pc:docMkLst>
        <pc:docMk/>
      </pc:docMkLst>
      <pc:sldChg chg="modSp">
        <pc:chgData name="Yuqiong Liu" userId="S::yuqliu@microsoft.com::97c4546b-4b79-4156-aacf-1d22bfb63d42" providerId="AD" clId="Web-{8BCAA79B-16C8-4C7C-AD76-CA91FD7A1526}" dt="2021-06-15T20:31:29.864" v="221" actId="20577"/>
        <pc:sldMkLst>
          <pc:docMk/>
          <pc:sldMk cId="1822201363" sldId="4650"/>
        </pc:sldMkLst>
        <pc:spChg chg="mod">
          <ac:chgData name="Yuqiong Liu" userId="S::yuqliu@microsoft.com::97c4546b-4b79-4156-aacf-1d22bfb63d42" providerId="AD" clId="Web-{8BCAA79B-16C8-4C7C-AD76-CA91FD7A1526}" dt="2021-06-15T20:30:41.566" v="145" actId="20577"/>
          <ac:spMkLst>
            <pc:docMk/>
            <pc:sldMk cId="1822201363" sldId="4650"/>
            <ac:spMk id="13" creationId="{9BBF27B7-B219-484F-BAC2-953CB6F1D225}"/>
          </ac:spMkLst>
        </pc:spChg>
        <pc:spChg chg="mod">
          <ac:chgData name="Yuqiong Liu" userId="S::yuqliu@microsoft.com::97c4546b-4b79-4156-aacf-1d22bfb63d42" providerId="AD" clId="Web-{8BCAA79B-16C8-4C7C-AD76-CA91FD7A1526}" dt="2021-06-15T20:29:31.720" v="60" actId="20577"/>
          <ac:spMkLst>
            <pc:docMk/>
            <pc:sldMk cId="1822201363" sldId="4650"/>
            <ac:spMk id="14" creationId="{562F5C5A-C138-45A9-B6F8-6E9F3172D1FF}"/>
          </ac:spMkLst>
        </pc:spChg>
        <pc:spChg chg="mod">
          <ac:chgData name="Yuqiong Liu" userId="S::yuqliu@microsoft.com::97c4546b-4b79-4156-aacf-1d22bfb63d42" providerId="AD" clId="Web-{8BCAA79B-16C8-4C7C-AD76-CA91FD7A1526}" dt="2021-06-15T20:31:29.864" v="221" actId="20577"/>
          <ac:spMkLst>
            <pc:docMk/>
            <pc:sldMk cId="1822201363" sldId="4650"/>
            <ac:spMk id="17" creationId="{72732182-CB13-41E1-94E2-EA67966EF771}"/>
          </ac:spMkLst>
        </pc:spChg>
      </pc:sldChg>
    </pc:docChg>
  </pc:docChgLst>
  <pc:docChgLst>
    <pc:chgData name="Max Artemov" userId="a7bf2768-df2f-4194-b677-6184c1786cd1" providerId="ADAL" clId="{2F29A78A-1F3E-4387-B06C-064A856DDD0B}"/>
    <pc:docChg chg="custSel modSld">
      <pc:chgData name="Max Artemov" userId="a7bf2768-df2f-4194-b677-6184c1786cd1" providerId="ADAL" clId="{2F29A78A-1F3E-4387-B06C-064A856DDD0B}" dt="2021-06-15T15:59:25.217" v="210" actId="6549"/>
      <pc:docMkLst>
        <pc:docMk/>
      </pc:docMkLst>
      <pc:sldChg chg="modSp mod">
        <pc:chgData name="Max Artemov" userId="a7bf2768-df2f-4194-b677-6184c1786cd1" providerId="ADAL" clId="{2F29A78A-1F3E-4387-B06C-064A856DDD0B}" dt="2021-06-15T15:59:25.217" v="210" actId="6549"/>
        <pc:sldMkLst>
          <pc:docMk/>
          <pc:sldMk cId="1822201363" sldId="4650"/>
        </pc:sldMkLst>
        <pc:spChg chg="mod">
          <ac:chgData name="Max Artemov" userId="a7bf2768-df2f-4194-b677-6184c1786cd1" providerId="ADAL" clId="{2F29A78A-1F3E-4387-B06C-064A856DDD0B}" dt="2021-06-15T15:59:22.846" v="209" actId="5793"/>
          <ac:spMkLst>
            <pc:docMk/>
            <pc:sldMk cId="1822201363" sldId="4650"/>
            <ac:spMk id="13" creationId="{9BBF27B7-B219-484F-BAC2-953CB6F1D225}"/>
          </ac:spMkLst>
        </pc:spChg>
        <pc:spChg chg="mod">
          <ac:chgData name="Max Artemov" userId="a7bf2768-df2f-4194-b677-6184c1786cd1" providerId="ADAL" clId="{2F29A78A-1F3E-4387-B06C-064A856DDD0B}" dt="2021-06-15T15:59:25.217" v="210" actId="6549"/>
          <ac:spMkLst>
            <pc:docMk/>
            <pc:sldMk cId="1822201363" sldId="4650"/>
            <ac:spMk id="14" creationId="{562F5C5A-C138-45A9-B6F8-6E9F3172D1FF}"/>
          </ac:spMkLst>
        </pc:spChg>
      </pc:sldChg>
    </pc:docChg>
  </pc:docChgLst>
  <pc:docChgLst>
    <pc:chgData name="Deo Melgaco" userId="f1c5c0cc-8430-4d7e-a803-b5f1d9c839aa" providerId="ADAL" clId="{DED19FB3-E42B-4D91-A8E6-077DD5687E62}"/>
    <pc:docChg chg="undo redo custSel modSld">
      <pc:chgData name="Deo Melgaco" userId="f1c5c0cc-8430-4d7e-a803-b5f1d9c839aa" providerId="ADAL" clId="{DED19FB3-E42B-4D91-A8E6-077DD5687E62}" dt="2021-06-16T18:20:18.377" v="421"/>
      <pc:docMkLst>
        <pc:docMk/>
      </pc:docMkLst>
      <pc:sldChg chg="modSp mod">
        <pc:chgData name="Deo Melgaco" userId="f1c5c0cc-8430-4d7e-a803-b5f1d9c839aa" providerId="ADAL" clId="{DED19FB3-E42B-4D91-A8E6-077DD5687E62}" dt="2021-06-16T18:20:18.377" v="421"/>
        <pc:sldMkLst>
          <pc:docMk/>
          <pc:sldMk cId="1822201363" sldId="4650"/>
        </pc:sldMkLst>
        <pc:spChg chg="mod">
          <ac:chgData name="Deo Melgaco" userId="f1c5c0cc-8430-4d7e-a803-b5f1d9c839aa" providerId="ADAL" clId="{DED19FB3-E42B-4D91-A8E6-077DD5687E62}" dt="2021-06-16T18:20:05.513" v="420" actId="20577"/>
          <ac:spMkLst>
            <pc:docMk/>
            <pc:sldMk cId="1822201363" sldId="4650"/>
            <ac:spMk id="13" creationId="{9BBF27B7-B219-484F-BAC2-953CB6F1D225}"/>
          </ac:spMkLst>
        </pc:spChg>
        <pc:spChg chg="mod">
          <ac:chgData name="Deo Melgaco" userId="f1c5c0cc-8430-4d7e-a803-b5f1d9c839aa" providerId="ADAL" clId="{DED19FB3-E42B-4D91-A8E6-077DD5687E62}" dt="2021-06-16T18:14:08.359" v="190" actId="20577"/>
          <ac:spMkLst>
            <pc:docMk/>
            <pc:sldMk cId="1822201363" sldId="4650"/>
            <ac:spMk id="14" creationId="{562F5C5A-C138-45A9-B6F8-6E9F3172D1FF}"/>
          </ac:spMkLst>
        </pc:spChg>
        <pc:spChg chg="mod">
          <ac:chgData name="Deo Melgaco" userId="f1c5c0cc-8430-4d7e-a803-b5f1d9c839aa" providerId="ADAL" clId="{DED19FB3-E42B-4D91-A8E6-077DD5687E62}" dt="2021-06-16T18:20:18.377" v="421"/>
          <ac:spMkLst>
            <pc:docMk/>
            <pc:sldMk cId="1822201363" sldId="4650"/>
            <ac:spMk id="41" creationId="{00F7161F-37E6-410A-A682-CE3E72D7930B}"/>
          </ac:spMkLst>
        </pc:spChg>
      </pc:sldChg>
    </pc:docChg>
  </pc:docChgLst>
  <pc:docChgLst>
    <pc:chgData name="Kyran O'Neill" userId="70e80829-08bb-4558-b57b-0af0527ccf33" providerId="ADAL" clId="{7CBA0E10-D527-43FC-8E47-F2BAD1D6248E}"/>
    <pc:docChg chg="undo custSel modSld">
      <pc:chgData name="Kyran O'Neill" userId="70e80829-08bb-4558-b57b-0af0527ccf33" providerId="ADAL" clId="{7CBA0E10-D527-43FC-8E47-F2BAD1D6248E}" dt="2020-08-04T04:37:54.589" v="47"/>
      <pc:docMkLst>
        <pc:docMk/>
      </pc:docMkLst>
      <pc:sldChg chg="addSp modSp mod">
        <pc:chgData name="Kyran O'Neill" userId="70e80829-08bb-4558-b57b-0af0527ccf33" providerId="ADAL" clId="{7CBA0E10-D527-43FC-8E47-F2BAD1D6248E}" dt="2020-08-04T04:37:54.589" v="47"/>
        <pc:sldMkLst>
          <pc:docMk/>
          <pc:sldMk cId="1822201363" sldId="4650"/>
        </pc:sldMkLst>
        <pc:spChg chg="mod">
          <ac:chgData name="Kyran O'Neill" userId="70e80829-08bb-4558-b57b-0af0527ccf33" providerId="ADAL" clId="{7CBA0E10-D527-43FC-8E47-F2BAD1D6248E}" dt="2020-08-04T04:36:56.177" v="18"/>
          <ac:spMkLst>
            <pc:docMk/>
            <pc:sldMk cId="1822201363" sldId="4650"/>
            <ac:spMk id="3" creationId="{E7A3C8CD-613A-4C43-9946-CA53CBDA4953}"/>
          </ac:spMkLst>
        </pc:spChg>
        <pc:spChg chg="mod">
          <ac:chgData name="Kyran O'Neill" userId="70e80829-08bb-4558-b57b-0af0527ccf33" providerId="ADAL" clId="{7CBA0E10-D527-43FC-8E47-F2BAD1D6248E}" dt="2020-08-04T04:36:21.746" v="7" actId="207"/>
          <ac:spMkLst>
            <pc:docMk/>
            <pc:sldMk cId="1822201363" sldId="4650"/>
            <ac:spMk id="10" creationId="{DD1901CC-D696-46B5-844F-53B5F3376413}"/>
          </ac:spMkLst>
        </pc:spChg>
        <pc:spChg chg="mod">
          <ac:chgData name="Kyran O'Neill" userId="70e80829-08bb-4558-b57b-0af0527ccf33" providerId="ADAL" clId="{7CBA0E10-D527-43FC-8E47-F2BAD1D6248E}" dt="2020-08-04T04:36:09.071" v="5" actId="113"/>
          <ac:spMkLst>
            <pc:docMk/>
            <pc:sldMk cId="1822201363" sldId="4650"/>
            <ac:spMk id="11" creationId="{B5BDC8EB-A470-442E-A25A-765B1AC05C13}"/>
          </ac:spMkLst>
        </pc:spChg>
        <pc:spChg chg="mod">
          <ac:chgData name="Kyran O'Neill" userId="70e80829-08bb-4558-b57b-0af0527ccf33" providerId="ADAL" clId="{7CBA0E10-D527-43FC-8E47-F2BAD1D6248E}" dt="2020-08-04T04:36:12.679" v="6" actId="113"/>
          <ac:spMkLst>
            <pc:docMk/>
            <pc:sldMk cId="1822201363" sldId="4650"/>
            <ac:spMk id="12" creationId="{7A646A6F-5CF7-48F4-961E-BB9F66F9E687}"/>
          </ac:spMkLst>
        </pc:spChg>
        <pc:spChg chg="mod">
          <ac:chgData name="Kyran O'Neill" userId="70e80829-08bb-4558-b57b-0af0527ccf33" providerId="ADAL" clId="{7CBA0E10-D527-43FC-8E47-F2BAD1D6248E}" dt="2020-08-04T04:36:43.712" v="12" actId="962"/>
          <ac:spMkLst>
            <pc:docMk/>
            <pc:sldMk cId="1822201363" sldId="4650"/>
            <ac:spMk id="13" creationId="{9BBF27B7-B219-484F-BAC2-953CB6F1D225}"/>
          </ac:spMkLst>
        </pc:spChg>
        <pc:spChg chg="mod">
          <ac:chgData name="Kyran O'Neill" userId="70e80829-08bb-4558-b57b-0af0527ccf33" providerId="ADAL" clId="{7CBA0E10-D527-43FC-8E47-F2BAD1D6248E}" dt="2020-08-04T04:36:45.879" v="13" actId="962"/>
          <ac:spMkLst>
            <pc:docMk/>
            <pc:sldMk cId="1822201363" sldId="4650"/>
            <ac:spMk id="14" creationId="{562F5C5A-C138-45A9-B6F8-6E9F3172D1FF}"/>
          </ac:spMkLst>
        </pc:spChg>
        <pc:spChg chg="mod">
          <ac:chgData name="Kyran O'Neill" userId="70e80829-08bb-4558-b57b-0af0527ccf33" providerId="ADAL" clId="{7CBA0E10-D527-43FC-8E47-F2BAD1D6248E}" dt="2020-08-04T04:36:36.553" v="9" actId="962"/>
          <ac:spMkLst>
            <pc:docMk/>
            <pc:sldMk cId="1822201363" sldId="4650"/>
            <ac:spMk id="17" creationId="{72732182-CB13-41E1-94E2-EA67966EF771}"/>
          </ac:spMkLst>
        </pc:spChg>
        <pc:spChg chg="mod">
          <ac:chgData name="Kyran O'Neill" userId="70e80829-08bb-4558-b57b-0af0527ccf33" providerId="ADAL" clId="{7CBA0E10-D527-43FC-8E47-F2BAD1D6248E}" dt="2020-08-04T04:36:38.839" v="10" actId="962"/>
          <ac:spMkLst>
            <pc:docMk/>
            <pc:sldMk cId="1822201363" sldId="4650"/>
            <ac:spMk id="18" creationId="{F3B383EA-0082-4370-9F4F-581B16FDD5F8}"/>
          </ac:spMkLst>
        </pc:spChg>
        <pc:spChg chg="mod">
          <ac:chgData name="Kyran O'Neill" userId="70e80829-08bb-4558-b57b-0af0527ccf33" providerId="ADAL" clId="{7CBA0E10-D527-43FC-8E47-F2BAD1D6248E}" dt="2020-08-04T04:37:38.884" v="36" actId="164"/>
          <ac:spMkLst>
            <pc:docMk/>
            <pc:sldMk cId="1822201363" sldId="4650"/>
            <ac:spMk id="41" creationId="{00F7161F-37E6-410A-A682-CE3E72D7930B}"/>
          </ac:spMkLst>
        </pc:spChg>
        <pc:spChg chg="mod">
          <ac:chgData name="Kyran O'Neill" userId="70e80829-08bb-4558-b57b-0af0527ccf33" providerId="ADAL" clId="{7CBA0E10-D527-43FC-8E47-F2BAD1D6248E}" dt="2020-08-04T04:37:38.884" v="36" actId="164"/>
          <ac:spMkLst>
            <pc:docMk/>
            <pc:sldMk cId="1822201363" sldId="4650"/>
            <ac:spMk id="45" creationId="{90935588-096C-4C7B-98BA-292C7D92F032}"/>
          </ac:spMkLst>
        </pc:spChg>
        <pc:grpChg chg="add mod">
          <ac:chgData name="Kyran O'Neill" userId="70e80829-08bb-4558-b57b-0af0527ccf33" providerId="ADAL" clId="{7CBA0E10-D527-43FC-8E47-F2BAD1D6248E}" dt="2020-08-04T04:37:54.589" v="47"/>
          <ac:grpSpMkLst>
            <pc:docMk/>
            <pc:sldMk cId="1822201363" sldId="4650"/>
            <ac:grpSpMk id="2" creationId="{83B0F3DF-6895-4117-8BCD-590E006CB6DD}"/>
          </ac:grpSpMkLst>
        </pc:grpChg>
      </pc:sldChg>
    </pc:docChg>
  </pc:docChgLst>
  <pc:docChgLst>
    <pc:chgData name="Anubhav Swami" userId="b02974ac-13a9-4e42-857a-8ba031a68bfd" providerId="ADAL" clId="{8A77DE9B-BA62-4FB7-937F-9B775910D98E}"/>
    <pc:docChg chg="undo custSel modSld">
      <pc:chgData name="Anubhav Swami" userId="b02974ac-13a9-4e42-857a-8ba031a68bfd" providerId="ADAL" clId="{8A77DE9B-BA62-4FB7-937F-9B775910D98E}" dt="2021-06-15T20:19:01.449" v="10"/>
      <pc:docMkLst>
        <pc:docMk/>
      </pc:docMkLst>
      <pc:sldChg chg="modSp mod">
        <pc:chgData name="Anubhav Swami" userId="b02974ac-13a9-4e42-857a-8ba031a68bfd" providerId="ADAL" clId="{8A77DE9B-BA62-4FB7-937F-9B775910D98E}" dt="2021-06-15T20:19:01.449" v="10"/>
        <pc:sldMkLst>
          <pc:docMk/>
          <pc:sldMk cId="1822201363" sldId="4650"/>
        </pc:sldMkLst>
        <pc:spChg chg="mod">
          <ac:chgData name="Anubhav Swami" userId="b02974ac-13a9-4e42-857a-8ba031a68bfd" providerId="ADAL" clId="{8A77DE9B-BA62-4FB7-937F-9B775910D98E}" dt="2021-06-15T20:19:01.449" v="10"/>
          <ac:spMkLst>
            <pc:docMk/>
            <pc:sldMk cId="1822201363" sldId="4650"/>
            <ac:spMk id="41" creationId="{00F7161F-37E6-410A-A682-CE3E72D7930B}"/>
          </ac:spMkLst>
        </pc:spChg>
      </pc:sldChg>
    </pc:docChg>
  </pc:docChgLst>
  <pc:docChgLst>
    <pc:chgData name="Jane Hourigan" userId="ea239f25-6b57-4b42-9af9-c7b4a5eb9d1f" providerId="ADAL" clId="{958F3603-637B-4BE1-A465-3673A79BC86C}"/>
    <pc:docChg chg="addSld modSld sldOrd">
      <pc:chgData name="Jane Hourigan" userId="ea239f25-6b57-4b42-9af9-c7b4a5eb9d1f" providerId="ADAL" clId="{958F3603-637B-4BE1-A465-3673A79BC86C}" dt="2021-03-30T01:05:39.391" v="2"/>
      <pc:docMkLst>
        <pc:docMk/>
      </pc:docMkLst>
      <pc:sldChg chg="add ord">
        <pc:chgData name="Jane Hourigan" userId="ea239f25-6b57-4b42-9af9-c7b4a5eb9d1f" providerId="ADAL" clId="{958F3603-637B-4BE1-A465-3673A79BC86C}" dt="2021-03-30T01:05:39.391" v="2"/>
        <pc:sldMkLst>
          <pc:docMk/>
          <pc:sldMk cId="2054022996" sldId="46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4750F-8285-4DF9-979D-0C202F82C62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228E-2DE6-4549-8E9F-E03FA728B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706438"/>
            <a:ext cx="5403850" cy="3040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F3759-129C-47D5-969C-6636D89936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2CAB-ABF6-4D65-AB99-2AB8E39DC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50ED8-E958-4E68-9278-B4F98BFB0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8FB38-2586-43F5-914E-38993687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3E6-0CCC-4A92-A373-582D1F03B0A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F2EE6-3ABF-41C7-9313-24B9E76C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E79EA-E6CE-4E83-B423-C7057D80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7D0-559D-4D54-AAD2-A5CB9F9E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7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9F08-042E-435C-A86F-EB6B3C27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44303-A9C7-45FF-AE67-3A393DBD3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7A87D-DA09-4D96-A363-E0B87F8A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3E6-0CCC-4A92-A373-582D1F03B0A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BB582-FAF1-47AC-9637-68810E1E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511C-1871-4D8A-A992-B1C9AF1D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7D0-559D-4D54-AAD2-A5CB9F9E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A0C77-305B-4C87-9737-14B33F0BB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2A729-2524-47BC-B208-68197455A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C99D7-D7D2-478C-9ED1-502FDB68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3E6-0CCC-4A92-A373-582D1F03B0A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6848C-8419-4842-8D10-ECD687EE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A767B-4473-4FDE-AE95-6D470BED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7D0-559D-4D54-AAD2-A5CB9F9E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758B-9AC2-4E9F-AFFD-31523F10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D15F-B1B9-4FD2-AB9E-F130111B3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24595-A664-4CBD-B81D-7DD02F3E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3E6-0CCC-4A92-A373-582D1F03B0A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A853-FD4F-4343-9ADC-D7EDA9F3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411F4-EE63-459D-B12B-B7F744A1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7D0-559D-4D54-AAD2-A5CB9F9E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5073-8626-47E1-B6EA-36983C91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4331E-3444-4D72-82C2-C855E422C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FD319-06A6-4CB2-8801-2A9B9DCD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3E6-0CCC-4A92-A373-582D1F03B0A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71D30-AA3F-438F-9123-0FFD981E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E143D-7B63-4651-BD2B-381B1533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7D0-559D-4D54-AAD2-A5CB9F9E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2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11F7-AC0F-4761-B573-38592D22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F56D7-FDF1-45FC-9480-E9D808B89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F06C2-450C-4A14-83BE-CE5844E97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F8A3A-D44C-4FE7-AEBC-4FA438A0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3E6-0CCC-4A92-A373-582D1F03B0A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822DC-E73C-4286-A9A0-59436F33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37244-D827-4D42-9682-82AEF520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7D0-559D-4D54-AAD2-A5CB9F9E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EB1A-C580-4E41-93BA-4B439965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29A19-03F0-47C8-ABB2-B883D0027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BE72F-5860-4D56-9342-7293E0138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F6C69-9DE5-4696-9423-FAD5B7C89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67445-471E-4834-98DB-C74D5FC0C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8637F-772B-4006-9887-2A091B28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3E6-0CCC-4A92-A373-582D1F03B0A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A2043-4F5D-4B9D-AD65-4E0E8C9E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9788A-24C5-44EF-8AE3-B792BC0B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7D0-559D-4D54-AAD2-A5CB9F9E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5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FEE5-F6E9-4D69-ABEB-D1765F7D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2EA04-5A98-43C3-8607-57D7B690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3E6-0CCC-4A92-A373-582D1F03B0A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276FB-6EAC-437C-9472-944198D0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55225-170F-4CA5-8F21-7E760786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7D0-559D-4D54-AAD2-A5CB9F9E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7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F7CE6-F80D-4AAD-AFBE-1780249C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3E6-0CCC-4A92-A373-582D1F03B0A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A4067-3671-46EB-8F87-FB56C5CF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E60BD-80E7-4367-A5A6-F370E9B9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7D0-559D-4D54-AAD2-A5CB9F9E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0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7B3C-4E62-4954-8E50-A1C9AA3B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B237-36C9-41E2-A544-48FAECBD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49EF0-CD49-445A-96E6-E8000DAB2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74093-1E67-49FB-AA49-D552F1BB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3E6-0CCC-4A92-A373-582D1F03B0A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3CEB0-6C11-4C2C-BFD6-E8EFF3FF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D574A-CB1F-42FE-911B-5D3955D2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7D0-559D-4D54-AAD2-A5CB9F9E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9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EDD9-6ACC-4108-9998-F3F8D02A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D259C-1672-4F09-A5A0-A738EE4E1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8CE41-1BEE-4D90-856B-91265D672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CA10D-C752-47F9-9686-70868E3F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3E6-0CCC-4A92-A373-582D1F03B0A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C542A-0ED5-4C9E-9C46-AA59A195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2334B-B482-4ACB-8227-C3FE5437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BD7D0-559D-4D54-AAD2-A5CB9F9E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3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42FCA-A15F-4B37-BC40-4976D836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16813-D153-4E16-82A2-68E11611F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E0577-0661-43CD-AFBC-29DD88F9A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C73E6-0CCC-4A92-A373-582D1F03B0A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EE9CA-4B06-4B3D-B5FA-8F2F73B16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6DEC3-BBF5-49C3-AA77-D70E6B92B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BD7D0-559D-4D54-AAD2-A5CB9F9ED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5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4">
            <a:extLst>
              <a:ext uri="{FF2B5EF4-FFF2-40B4-BE49-F238E27FC236}">
                <a16:creationId xmlns:a16="http://schemas.microsoft.com/office/drawing/2014/main" id="{2712C571-45D0-40A3-BFFA-3602FD27C3DA}"/>
              </a:ext>
            </a:extLst>
          </p:cNvPr>
          <p:cNvSpPr txBox="1">
            <a:spLocks noGrp="1"/>
          </p:cNvSpPr>
          <p:nvPr/>
        </p:nvSpPr>
        <p:spPr>
          <a:xfrm>
            <a:off x="1400233" y="4649425"/>
            <a:ext cx="9392240" cy="13685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0"/>
              </a:spcBef>
              <a:defRPr/>
            </a:pPr>
            <a:r>
              <a:rPr lang="en-US" sz="4400" b="1">
                <a:solidFill>
                  <a:srgbClr val="FF0000"/>
                </a:solidFill>
                <a:latin typeface="Segoe UI Semibold"/>
                <a:cs typeface="Segoe UI Semibold"/>
              </a:rPr>
              <a:t>Please download and save a copy for your own use</a:t>
            </a:r>
            <a:endParaRPr lang="en-US" sz="4400">
              <a:solidFill>
                <a:srgbClr val="FF0000"/>
              </a:solidFill>
              <a:latin typeface="Segoe UI Semibold"/>
              <a:ea typeface="+mj-lt"/>
              <a:cs typeface="+mj-lt"/>
            </a:endParaRPr>
          </a:p>
          <a:p>
            <a:pPr>
              <a:defRPr/>
            </a:pPr>
            <a:endParaRPr lang="en-US" sz="3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Octagon 2">
            <a:extLst>
              <a:ext uri="{FF2B5EF4-FFF2-40B4-BE49-F238E27FC236}">
                <a16:creationId xmlns:a16="http://schemas.microsoft.com/office/drawing/2014/main" id="{2E70A0EA-2278-4D34-B89F-76F6E17C312E}"/>
              </a:ext>
            </a:extLst>
          </p:cNvPr>
          <p:cNvSpPr/>
          <p:nvPr/>
        </p:nvSpPr>
        <p:spPr>
          <a:xfrm>
            <a:off x="5041768" y="1164996"/>
            <a:ext cx="2262430" cy="2262430"/>
          </a:xfrm>
          <a:prstGeom prst="oct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FFFF"/>
                </a:solidFill>
                <a:latin typeface="Segoe UI Semilight"/>
                <a:cs typeface="Calibri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05402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A3C8CD-613A-4C43-9946-CA53CBDA49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1695" y="417558"/>
            <a:ext cx="4518932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Making it Real Template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" descr="My Management Philosophy">
            <a:extLst>
              <a:ext uri="{FF2B5EF4-FFF2-40B4-BE49-F238E27FC236}">
                <a16:creationId xmlns:a16="http://schemas.microsoft.com/office/drawing/2014/main" id="{83B0F3DF-6895-4117-8BCD-590E006CB6DD}"/>
              </a:ext>
            </a:extLst>
          </p:cNvPr>
          <p:cNvGrpSpPr/>
          <p:nvPr/>
        </p:nvGrpSpPr>
        <p:grpSpPr>
          <a:xfrm>
            <a:off x="676609" y="1193876"/>
            <a:ext cx="10858442" cy="1438295"/>
            <a:chOff x="676609" y="1193876"/>
            <a:chExt cx="10858442" cy="143829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0F7161F-37E6-410A-A682-CE3E72D7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50364" y="1193876"/>
              <a:ext cx="7684687" cy="1436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91440" bIns="45720" rtlCol="0" anchor="t" anchorCtr="0"/>
            <a:lstStyle/>
            <a:p>
              <a:pPr marL="0" lvl="1"/>
              <a:endParaRPr lang="en-US" i="1">
                <a:solidFill>
                  <a:srgbClr val="8E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0935588-096C-4C7B-98BA-292C7D92F032}"/>
                </a:ext>
              </a:extLst>
            </p:cNvPr>
            <p:cNvSpPr/>
            <p:nvPr/>
          </p:nvSpPr>
          <p:spPr>
            <a:xfrm>
              <a:off x="676609" y="1194114"/>
              <a:ext cx="3173756" cy="1438057"/>
            </a:xfrm>
            <a:prstGeom prst="rect">
              <a:avLst/>
            </a:prstGeom>
            <a:solidFill>
              <a:srgbClr val="D83C2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b" anchorCtr="0"/>
            <a:lstStyle/>
            <a:p>
              <a:pPr algn="ctr"/>
              <a:endParaRPr lang="en-US">
                <a:solidFill>
                  <a:schemeClr val="bg1"/>
                </a:solidFill>
                <a:latin typeface="Segoe UI"/>
                <a:cs typeface="Segoe UI"/>
              </a:endParaRPr>
            </a:p>
            <a:p>
              <a:pPr algn="ctr"/>
              <a:endParaRPr lang="en-US">
                <a:solidFill>
                  <a:schemeClr val="bg1"/>
                </a:solidFill>
                <a:latin typeface="Segoe UI"/>
                <a:cs typeface="Segoe UI"/>
              </a:endParaRPr>
            </a:p>
            <a:p>
              <a:pPr algn="ctr"/>
              <a:endParaRPr lang="en-US">
                <a:solidFill>
                  <a:schemeClr val="bg1"/>
                </a:solidFill>
                <a:latin typeface="Segoe UI"/>
                <a:cs typeface="Segoe UI"/>
              </a:endParaRPr>
            </a:p>
            <a:p>
              <a:pPr algn="ctr"/>
              <a:endParaRPr lang="en-US">
                <a:solidFill>
                  <a:schemeClr val="bg1"/>
                </a:solidFill>
                <a:latin typeface="Segoe UI"/>
                <a:cs typeface="Segoe UI"/>
              </a:endParaRPr>
            </a:p>
            <a:p>
              <a:pPr algn="ctr"/>
              <a:endParaRPr lang="en-US">
                <a:solidFill>
                  <a:schemeClr val="bg1"/>
                </a:solidFill>
                <a:latin typeface="Segoe UI"/>
                <a:cs typeface="Segoe UI"/>
              </a:endParaRPr>
            </a:p>
            <a:p>
              <a:pPr algn="ctr"/>
              <a:r>
                <a:rPr lang="en-US">
                  <a:solidFill>
                    <a:schemeClr val="bg1"/>
                  </a:solidFill>
                  <a:latin typeface="Segoe UI"/>
                  <a:cs typeface="Segoe UI"/>
                </a:rPr>
                <a:t>My Management </a:t>
              </a:r>
              <a:endParaRPr lang="en-US">
                <a:solidFill>
                  <a:schemeClr val="bg1"/>
                </a:solidFill>
                <a:latin typeface="Calibri" panose="020F0502020204030204"/>
                <a:cs typeface="Calibri"/>
              </a:endParaRPr>
            </a:p>
            <a:p>
              <a:pPr algn="ctr"/>
              <a:r>
                <a:rPr lang="en-US">
                  <a:solidFill>
                    <a:schemeClr val="bg1"/>
                  </a:solidFill>
                  <a:latin typeface="Segoe UI"/>
                  <a:cs typeface="Segoe UI"/>
                </a:rPr>
                <a:t>Philosophy</a:t>
              </a:r>
              <a:endParaRPr lang="en-US">
                <a:solidFill>
                  <a:schemeClr val="bg1"/>
                </a:solidFill>
                <a:cs typeface="Calibri"/>
              </a:endParaRPr>
            </a:p>
            <a:p>
              <a:endParaRPr lang="en-US">
                <a:solidFill>
                  <a:schemeClr val="bg1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C60D1D2-3A82-4339-941D-CE899C79CC25}"/>
              </a:ext>
            </a:extLst>
          </p:cNvPr>
          <p:cNvSpPr txBox="1"/>
          <p:nvPr/>
        </p:nvSpPr>
        <p:spPr>
          <a:xfrm>
            <a:off x="594459" y="2782527"/>
            <a:ext cx="10655865" cy="36933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>
                <a:solidFill>
                  <a:srgbClr val="D63F27"/>
                </a:solidFill>
                <a:latin typeface="Segoe UI"/>
                <a:cs typeface="Segoe UI"/>
              </a:rPr>
              <a:t>Making it Real Questions</a:t>
            </a:r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732182-CB13-41E1-94E2-EA67966EF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1985" y="4327613"/>
            <a:ext cx="2059639" cy="21151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bIns="45720" rtlCol="0" anchor="t" anchorCtr="0"/>
          <a:lstStyle/>
          <a:p>
            <a:pPr marL="0" lvl="1"/>
            <a:endParaRPr lang="en-US" sz="1000">
              <a:solidFill>
                <a:schemeClr val="tx1"/>
              </a:solidFill>
              <a:latin typeface="Segoe UI"/>
              <a:cs typeface="Segoe UI"/>
            </a:endParaRPr>
          </a:p>
          <a:p>
            <a:pPr marL="0" lvl="1"/>
            <a:endParaRPr lang="en-US" sz="1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/>
            <a:endParaRPr lang="en-US" sz="1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/>
            <a:endParaRPr lang="en-US" sz="1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/>
            <a:endParaRPr lang="en-US" sz="1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B383EA-0082-4370-9F4F-581B16FDD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2391" y="4088029"/>
            <a:ext cx="4470325" cy="235474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pPr marL="0" lvl="1"/>
            <a:endParaRPr lang="en-US" sz="1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/>
            <a:endParaRPr lang="en-US" sz="1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/>
            <a:endParaRPr lang="en-US" sz="1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1D9915-868C-4AE1-9F01-93711D97C722}"/>
              </a:ext>
            </a:extLst>
          </p:cNvPr>
          <p:cNvSpPr/>
          <p:nvPr/>
        </p:nvSpPr>
        <p:spPr>
          <a:xfrm>
            <a:off x="680204" y="3189884"/>
            <a:ext cx="6243500" cy="665619"/>
          </a:xfrm>
          <a:prstGeom prst="rect">
            <a:avLst/>
          </a:prstGeom>
          <a:solidFill>
            <a:srgbClr val="D63F2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pPr marL="0" lvl="1"/>
            <a:r>
              <a:rPr lang="en-US" sz="1400">
                <a:solidFill>
                  <a:schemeClr val="bg1"/>
                </a:solidFill>
                <a:latin typeface="Segoe UI"/>
                <a:cs typeface="Segoe UI"/>
              </a:rPr>
              <a:t>What will you do to ensure you live out your commitments and management philosophy over the next year? Log commitments below.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3A5FA6-9CB1-4269-B652-B0F7FFC98FB8}"/>
              </a:ext>
            </a:extLst>
          </p:cNvPr>
          <p:cNvSpPr/>
          <p:nvPr/>
        </p:nvSpPr>
        <p:spPr>
          <a:xfrm>
            <a:off x="7064592" y="3193535"/>
            <a:ext cx="4468403" cy="655180"/>
          </a:xfrm>
          <a:prstGeom prst="rect">
            <a:avLst/>
          </a:prstGeom>
          <a:solidFill>
            <a:srgbClr val="D83C2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pPr marL="0" lvl="1"/>
            <a:r>
              <a:rPr lang="en-US" sz="1400">
                <a:solidFill>
                  <a:schemeClr val="bg1"/>
                </a:solidFill>
                <a:latin typeface="Segoe UI"/>
                <a:cs typeface="Segoe UI"/>
              </a:rPr>
              <a:t>What if/then statements will help you overcome any obstacles? </a:t>
            </a:r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1901CC-D696-46B5-844F-53B5F3376413}"/>
              </a:ext>
            </a:extLst>
          </p:cNvPr>
          <p:cNvSpPr/>
          <p:nvPr/>
        </p:nvSpPr>
        <p:spPr>
          <a:xfrm>
            <a:off x="666301" y="4086991"/>
            <a:ext cx="1988687" cy="330411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chemeClr val="tx1"/>
                </a:solidFill>
                <a:latin typeface="Segoe UI"/>
                <a:cs typeface="Segoe UI"/>
              </a:rPr>
              <a:t>In the next 0-3 Months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DC8EB-A470-442E-A25A-765B1AC05C13}"/>
              </a:ext>
            </a:extLst>
          </p:cNvPr>
          <p:cNvSpPr/>
          <p:nvPr/>
        </p:nvSpPr>
        <p:spPr>
          <a:xfrm>
            <a:off x="2793566" y="4085836"/>
            <a:ext cx="1935316" cy="317796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chemeClr val="tx1"/>
                </a:solidFill>
                <a:latin typeface="Segoe UI"/>
                <a:cs typeface="Segoe UI"/>
              </a:rPr>
              <a:t>In the next 3-6 months</a:t>
            </a:r>
            <a:endParaRPr lang="en-US" sz="12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46A6F-5CF7-48F4-961E-BB9F66F9E687}"/>
              </a:ext>
            </a:extLst>
          </p:cNvPr>
          <p:cNvSpPr/>
          <p:nvPr/>
        </p:nvSpPr>
        <p:spPr>
          <a:xfrm>
            <a:off x="4868860" y="4089213"/>
            <a:ext cx="2050136" cy="322425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>
                <a:solidFill>
                  <a:schemeClr val="tx1"/>
                </a:solidFill>
                <a:latin typeface="Segoe UI"/>
                <a:cs typeface="Segoe UI"/>
              </a:rPr>
              <a:t>In the next 6 to 12 months</a:t>
            </a:r>
            <a:endParaRPr lang="en-US" sz="11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F27B7-B219-484F-BAC2-953CB6F1D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94751" y="4411120"/>
            <a:ext cx="1923942" cy="20212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bIns="45720" rtlCol="0" anchor="t" anchorCtr="0"/>
          <a:lstStyle/>
          <a:p>
            <a:pPr marL="171450" lvl="1" indent="-171450">
              <a:buFontTx/>
              <a:buChar char="-"/>
            </a:pPr>
            <a:endParaRPr lang="en-US" sz="1000">
              <a:solidFill>
                <a:schemeClr val="tx1"/>
              </a:solidFill>
              <a:latin typeface="Segoe UI"/>
              <a:cs typeface="Segoe UI"/>
            </a:endParaRPr>
          </a:p>
          <a:p>
            <a:pPr marL="0" lvl="1"/>
            <a:endParaRPr lang="en-US" sz="1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2F5C5A-C138-45A9-B6F8-6E9F3172D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4887" y="4411119"/>
            <a:ext cx="1986572" cy="20316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bIns="45720" rtlCol="0" anchor="t" anchorCtr="0"/>
          <a:lstStyle/>
          <a:p>
            <a:pPr marL="0" lvl="1"/>
            <a:endParaRPr lang="en-US" sz="1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>
              <a:buFontTx/>
              <a:buChar char="-"/>
            </a:pPr>
            <a:endParaRPr lang="en-US" sz="1000">
              <a:solidFill>
                <a:schemeClr val="tx1"/>
              </a:solidFill>
              <a:latin typeface="Segoe UI"/>
              <a:cs typeface="Segoe UI"/>
            </a:endParaRPr>
          </a:p>
          <a:p>
            <a:pPr marL="171450" lvl="1" indent="-171450">
              <a:buFontTx/>
              <a:buChar char="-"/>
            </a:pPr>
            <a:endParaRPr lang="en-US" sz="1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/>
            <a:endParaRPr lang="en-US" sz="1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0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0E95C729743B48B16EB1A86C9769F9" ma:contentTypeVersion="8" ma:contentTypeDescription="Create a new document." ma:contentTypeScope="" ma:versionID="8e992d99a2e5fbcb0fa24096f654eb55">
  <xsd:schema xmlns:xsd="http://www.w3.org/2001/XMLSchema" xmlns:xs="http://www.w3.org/2001/XMLSchema" xmlns:p="http://schemas.microsoft.com/office/2006/metadata/properties" xmlns:ns2="9f38c9f6-9f2f-47a9-9e09-c08d0882c63f" xmlns:ns3="fb93d687-2c86-4047-a753-923518545a81" targetNamespace="http://schemas.microsoft.com/office/2006/metadata/properties" ma:root="true" ma:fieldsID="630293b0ee7ea22d9f1e14c3fd83f828" ns2:_="" ns3:_="">
    <xsd:import namespace="9f38c9f6-9f2f-47a9-9e09-c08d0882c63f"/>
    <xsd:import namespace="fb93d687-2c86-4047-a753-923518545a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Details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8c9f6-9f2f-47a9-9e09-c08d0882c6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93d687-2c86-4047-a753-923518545a81" elementFormDefault="qualified">
    <xsd:import namespace="http://schemas.microsoft.com/office/2006/documentManagement/types"/>
    <xsd:import namespace="http://schemas.microsoft.com/office/infopath/2007/PartnerControls"/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D4649-CC66-4027-BD78-FC99AAEB76C8}">
  <ds:schemaRefs>
    <ds:schemaRef ds:uri="155de41c-4b76-4a37-8232-82b97e377b55"/>
    <ds:schemaRef ds:uri="ac4ab473-43cd-42d1-a0ea-d7e0668e57e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DBF6F85-9697-4BAB-A1E9-67AF9E0675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287DF8-D107-43FD-9F4F-8286ED484996}">
  <ds:schemaRefs>
    <ds:schemaRef ds:uri="9f38c9f6-9f2f-47a9-9e09-c08d0882c63f"/>
    <ds:schemaRef ds:uri="fb93d687-2c86-4047-a753-923518545a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Making it Real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Poole (Conduent Learning Services Inc)</dc:creator>
  <cp:revision>1</cp:revision>
  <dcterms:created xsi:type="dcterms:W3CDTF">2020-06-24T15:18:32Z</dcterms:created>
  <dcterms:modified xsi:type="dcterms:W3CDTF">2021-06-16T20:47:20Z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2020-06-24T15:18:31Z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3336ddf8-4615-41e5-a8e2-0000775fc939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0x010100600E95C729743B48B16EB1A86C9769F9</vt:lpwstr>
  </property>
</Properties>
</file>