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60" r:id="rId8"/>
    <p:sldId id="272" r:id="rId9"/>
    <p:sldId id="27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307B77-CDCB-4EB7-8B0F-84CE60A60C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CE903D7-8C66-4ABE-B7E8-93DC2AE395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Checked for missing values and removed any empty or duplicate rows to make sure our dataset was clean and reliable.</a:t>
          </a:r>
          <a:endParaRPr lang="en-US" b="0"/>
        </a:p>
      </dgm:t>
    </dgm:pt>
    <dgm:pt modelId="{B75E43F6-8275-484D-B2B4-D855B306ACFC}" type="sibTrans" cxnId="{2D14312F-644C-438E-9644-C6BC6EECBCAC}">
      <dgm:prSet/>
      <dgm:spPr/>
      <dgm:t>
        <a:bodyPr/>
        <a:lstStyle/>
        <a:p>
          <a:endParaRPr lang="en-US"/>
        </a:p>
      </dgm:t>
    </dgm:pt>
    <dgm:pt modelId="{F28AB33F-26E5-4BA9-896D-2EC4CC5E0FC3}" type="parTrans" cxnId="{2D14312F-644C-438E-9644-C6BC6EECBCAC}">
      <dgm:prSet/>
      <dgm:spPr/>
      <dgm:t>
        <a:bodyPr/>
        <a:lstStyle/>
        <a:p>
          <a:endParaRPr lang="en-US"/>
        </a:p>
      </dgm:t>
    </dgm:pt>
    <dgm:pt modelId="{5B1CADE7-2B7E-4106-9A5B-D76802423D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Trimmed the message text to remove extra spaces and applied a consistent text format for better processing.</a:t>
          </a:r>
        </a:p>
      </dgm:t>
    </dgm:pt>
    <dgm:pt modelId="{32FA0529-0E96-4F6A-928C-7AC21860697B}" type="sibTrans" cxnId="{B8BD5A00-98CB-4438-8A41-937D5FB3E481}">
      <dgm:prSet/>
      <dgm:spPr/>
      <dgm:t>
        <a:bodyPr/>
        <a:lstStyle/>
        <a:p>
          <a:endParaRPr lang="en-US"/>
        </a:p>
      </dgm:t>
    </dgm:pt>
    <dgm:pt modelId="{790B6456-C388-4558-93A7-5B3FD2247AEC}" type="parTrans" cxnId="{B8BD5A00-98CB-4438-8A41-937D5FB3E481}">
      <dgm:prSet/>
      <dgm:spPr/>
      <dgm:t>
        <a:bodyPr/>
        <a:lstStyle/>
        <a:p>
          <a:endParaRPr lang="en-US"/>
        </a:p>
      </dgm:t>
    </dgm:pt>
    <dgm:pt modelId="{54FCFAF2-51E8-445A-A415-7B24949C7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Encoded categorical labels:</a:t>
          </a:r>
          <a:endParaRPr lang="en-US" b="0" dirty="0"/>
        </a:p>
      </dgm:t>
    </dgm:pt>
    <dgm:pt modelId="{C19C6E25-623A-47AD-93D5-C37C838D47CC}" type="sibTrans" cxnId="{AE08B9F6-93BC-4591-8B8F-6B0A62FDA871}">
      <dgm:prSet/>
      <dgm:spPr/>
      <dgm:t>
        <a:bodyPr/>
        <a:lstStyle/>
        <a:p>
          <a:endParaRPr lang="en-US"/>
        </a:p>
      </dgm:t>
    </dgm:pt>
    <dgm:pt modelId="{F427D4DE-FD5A-4A27-B19E-A34FAEDF28A7}" type="parTrans" cxnId="{AE08B9F6-93BC-4591-8B8F-6B0A62FDA871}">
      <dgm:prSet/>
      <dgm:spPr/>
      <dgm:t>
        <a:bodyPr/>
        <a:lstStyle/>
        <a:p>
          <a:endParaRPr lang="en-US"/>
        </a:p>
      </dgm:t>
    </dgm:pt>
    <dgm:pt modelId="{DD8A36AE-3CF4-49BE-8BE2-AC37655243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ham → 0 (Not Spam)</a:t>
          </a:r>
          <a:endParaRPr lang="en-US" b="0" dirty="0"/>
        </a:p>
      </dgm:t>
    </dgm:pt>
    <dgm:pt modelId="{0E691B0C-564E-4778-8F60-72A8984F8A5E}" type="sibTrans" cxnId="{7EDD65BF-12CD-406B-9A05-B2310C488C75}">
      <dgm:prSet/>
      <dgm:spPr/>
      <dgm:t>
        <a:bodyPr/>
        <a:lstStyle/>
        <a:p>
          <a:endParaRPr lang="en-US"/>
        </a:p>
      </dgm:t>
    </dgm:pt>
    <dgm:pt modelId="{A26708C5-61B2-4C60-88EC-D782AB2497E3}" type="parTrans" cxnId="{7EDD65BF-12CD-406B-9A05-B2310C488C75}">
      <dgm:prSet/>
      <dgm:spPr/>
      <dgm:t>
        <a:bodyPr/>
        <a:lstStyle/>
        <a:p>
          <a:endParaRPr lang="en-US"/>
        </a:p>
      </dgm:t>
    </dgm:pt>
    <dgm:pt modelId="{75266593-7E96-4AC6-B7C8-2635DF4AB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spam → 1 (Spam</a:t>
          </a:r>
          <a:r>
            <a:rPr lang="en-US" i="0" baseline="0" dirty="0"/>
            <a:t>)</a:t>
          </a:r>
          <a:endParaRPr lang="en-US" dirty="0"/>
        </a:p>
      </dgm:t>
    </dgm:pt>
    <dgm:pt modelId="{7A45B684-2174-4D18-8890-A50260EF65BB}" type="sibTrans" cxnId="{A1040F03-53B5-4C03-87FF-E452C91C103F}">
      <dgm:prSet/>
      <dgm:spPr/>
      <dgm:t>
        <a:bodyPr/>
        <a:lstStyle/>
        <a:p>
          <a:endParaRPr lang="en-US"/>
        </a:p>
      </dgm:t>
    </dgm:pt>
    <dgm:pt modelId="{8660F890-5325-4D0B-8694-76B68357673C}" type="parTrans" cxnId="{A1040F03-53B5-4C03-87FF-E452C91C103F}">
      <dgm:prSet/>
      <dgm:spPr/>
      <dgm:t>
        <a:bodyPr/>
        <a:lstStyle/>
        <a:p>
          <a:endParaRPr lang="en-US"/>
        </a:p>
      </dgm:t>
    </dgm:pt>
    <dgm:pt modelId="{D34AC04C-437F-4B7D-B860-CA41D395E2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Performed an 80/20 train–test split using stratify to maintain the original spam to ham ratio</a:t>
          </a:r>
          <a:r>
            <a:rPr lang="en-US" i="0" baseline="0"/>
            <a:t>.</a:t>
          </a:r>
          <a:endParaRPr lang="en-US"/>
        </a:p>
      </dgm:t>
    </dgm:pt>
    <dgm:pt modelId="{D5B4CBCD-F648-4405-A5EB-988CA67F83C5}" type="sibTrans" cxnId="{85AACF2D-30E3-4E82-A0E8-7666E70DA1A3}">
      <dgm:prSet/>
      <dgm:spPr/>
      <dgm:t>
        <a:bodyPr/>
        <a:lstStyle/>
        <a:p>
          <a:endParaRPr lang="en-US"/>
        </a:p>
      </dgm:t>
    </dgm:pt>
    <dgm:pt modelId="{8BE498A9-2BAF-4257-A911-192BE5F7B2E3}" type="parTrans" cxnId="{85AACF2D-30E3-4E82-A0E8-7666E70DA1A3}">
      <dgm:prSet/>
      <dgm:spPr/>
      <dgm:t>
        <a:bodyPr/>
        <a:lstStyle/>
        <a:p>
          <a:endParaRPr lang="en-US"/>
        </a:p>
      </dgm:t>
    </dgm:pt>
    <dgm:pt modelId="{150717E1-4542-4A35-AA26-6B246A1C6C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Ensured the dataset was clean, structured, and balanced for effective EDA and modeling.</a:t>
          </a:r>
          <a:endParaRPr lang="en-US" b="0"/>
        </a:p>
      </dgm:t>
    </dgm:pt>
    <dgm:pt modelId="{D4782453-40EF-48DB-849B-8B8F0388FD05}" type="sibTrans" cxnId="{225DEFD1-A0B2-496F-AC65-448DE76D91C9}">
      <dgm:prSet/>
      <dgm:spPr/>
      <dgm:t>
        <a:bodyPr/>
        <a:lstStyle/>
        <a:p>
          <a:endParaRPr lang="en-US"/>
        </a:p>
      </dgm:t>
    </dgm:pt>
    <dgm:pt modelId="{0C3621FA-0350-49E8-9145-29E0C400D622}" type="parTrans" cxnId="{225DEFD1-A0B2-496F-AC65-448DE76D91C9}">
      <dgm:prSet/>
      <dgm:spPr/>
      <dgm:t>
        <a:bodyPr/>
        <a:lstStyle/>
        <a:p>
          <a:endParaRPr lang="en-US"/>
        </a:p>
      </dgm:t>
    </dgm:pt>
    <dgm:pt modelId="{16C677BD-9A8C-4C75-A536-F43F182DC3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/>
            <a:t>Imported the spam.csv dataset using latin-1 encoding so that special characters could be read properly without any decoding errors</a:t>
          </a:r>
        </a:p>
      </dgm:t>
    </dgm:pt>
    <dgm:pt modelId="{A5B0A6D1-C6F8-4449-B55D-6111DF81745C}" type="sibTrans" cxnId="{38FC0683-9F06-4B5B-AE82-C227C00CA8C4}">
      <dgm:prSet/>
      <dgm:spPr/>
      <dgm:t>
        <a:bodyPr/>
        <a:lstStyle/>
        <a:p>
          <a:endParaRPr lang="en-US"/>
        </a:p>
      </dgm:t>
    </dgm:pt>
    <dgm:pt modelId="{DB809ED9-4733-4183-B5BC-185DAA7F2FF7}" type="parTrans" cxnId="{38FC0683-9F06-4B5B-AE82-C227C00CA8C4}">
      <dgm:prSet/>
      <dgm:spPr/>
      <dgm:t>
        <a:bodyPr/>
        <a:lstStyle/>
        <a:p>
          <a:endParaRPr lang="en-US"/>
        </a:p>
      </dgm:t>
    </dgm:pt>
    <dgm:pt modelId="{699104AE-DFAF-454A-820C-BFE07212F4DB}" type="pres">
      <dgm:prSet presAssocID="{A5307B77-CDCB-4EB7-8B0F-84CE60A60C6A}" presName="root" presStyleCnt="0">
        <dgm:presLayoutVars>
          <dgm:dir/>
          <dgm:resizeHandles val="exact"/>
        </dgm:presLayoutVars>
      </dgm:prSet>
      <dgm:spPr/>
    </dgm:pt>
    <dgm:pt modelId="{6214EC5E-8885-46F4-9D2B-B58C4EE5B41D}" type="pres">
      <dgm:prSet presAssocID="{16C677BD-9A8C-4C75-A536-F43F182DC34E}" presName="compNode" presStyleCnt="0"/>
      <dgm:spPr/>
    </dgm:pt>
    <dgm:pt modelId="{16AB62CD-7489-44D6-B73C-FBB1D1C53A3D}" type="pres">
      <dgm:prSet presAssocID="{16C677BD-9A8C-4C75-A536-F43F182DC34E}" presName="bgRect" presStyleLbl="bgShp" presStyleIdx="0" presStyleCnt="6"/>
      <dgm:spPr/>
    </dgm:pt>
    <dgm:pt modelId="{C59B7FC3-ABAE-4123-960A-9CCD105C01A6}" type="pres">
      <dgm:prSet presAssocID="{16C677BD-9A8C-4C75-A536-F43F182DC34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B7FCDCEF-972F-4E0A-97F9-DB8E2033DE1A}" type="pres">
      <dgm:prSet presAssocID="{16C677BD-9A8C-4C75-A536-F43F182DC34E}" presName="spaceRect" presStyleCnt="0"/>
      <dgm:spPr/>
    </dgm:pt>
    <dgm:pt modelId="{90A1D391-F380-43DD-8AE2-3D5CFBF4BA3A}" type="pres">
      <dgm:prSet presAssocID="{16C677BD-9A8C-4C75-A536-F43F182DC34E}" presName="parTx" presStyleLbl="revTx" presStyleIdx="0" presStyleCnt="7">
        <dgm:presLayoutVars>
          <dgm:chMax val="0"/>
          <dgm:chPref val="0"/>
        </dgm:presLayoutVars>
      </dgm:prSet>
      <dgm:spPr/>
    </dgm:pt>
    <dgm:pt modelId="{544BC6D0-2D3C-4A54-A66C-E0C5341076E9}" type="pres">
      <dgm:prSet presAssocID="{A5B0A6D1-C6F8-4449-B55D-6111DF81745C}" presName="sibTrans" presStyleCnt="0"/>
      <dgm:spPr/>
    </dgm:pt>
    <dgm:pt modelId="{C9423234-0E4C-450D-A538-F079D66CFDCE}" type="pres">
      <dgm:prSet presAssocID="{DCE903D7-8C66-4ABE-B7E8-93DC2AE39564}" presName="compNode" presStyleCnt="0"/>
      <dgm:spPr/>
    </dgm:pt>
    <dgm:pt modelId="{3AD766A1-454F-4E84-AA7A-626A2D8798FF}" type="pres">
      <dgm:prSet presAssocID="{DCE903D7-8C66-4ABE-B7E8-93DC2AE39564}" presName="bgRect" presStyleLbl="bgShp" presStyleIdx="1" presStyleCnt="6"/>
      <dgm:spPr/>
    </dgm:pt>
    <dgm:pt modelId="{A760B87C-0074-4E50-A738-E77A121F3A6A}" type="pres">
      <dgm:prSet presAssocID="{DCE903D7-8C66-4ABE-B7E8-93DC2AE39564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4355F6BC-98FD-4839-99E5-6725AA93D245}" type="pres">
      <dgm:prSet presAssocID="{DCE903D7-8C66-4ABE-B7E8-93DC2AE39564}" presName="spaceRect" presStyleCnt="0"/>
      <dgm:spPr/>
    </dgm:pt>
    <dgm:pt modelId="{F6917C8E-C70C-42E3-850A-12D29610EEC4}" type="pres">
      <dgm:prSet presAssocID="{DCE903D7-8C66-4ABE-B7E8-93DC2AE39564}" presName="parTx" presStyleLbl="revTx" presStyleIdx="1" presStyleCnt="7">
        <dgm:presLayoutVars>
          <dgm:chMax val="0"/>
          <dgm:chPref val="0"/>
        </dgm:presLayoutVars>
      </dgm:prSet>
      <dgm:spPr/>
    </dgm:pt>
    <dgm:pt modelId="{53EB03DF-F157-4F3B-8475-9E4B3AC75BE9}" type="pres">
      <dgm:prSet presAssocID="{B75E43F6-8275-484D-B2B4-D855B306ACFC}" presName="sibTrans" presStyleCnt="0"/>
      <dgm:spPr/>
    </dgm:pt>
    <dgm:pt modelId="{48AC9B8F-802A-4913-808F-01F16AF7FAFF}" type="pres">
      <dgm:prSet presAssocID="{5B1CADE7-2B7E-4106-9A5B-D76802423DF1}" presName="compNode" presStyleCnt="0"/>
      <dgm:spPr/>
    </dgm:pt>
    <dgm:pt modelId="{AF702E9D-6F6D-4A4D-88A0-2A26BA9C5DA9}" type="pres">
      <dgm:prSet presAssocID="{5B1CADE7-2B7E-4106-9A5B-D76802423DF1}" presName="bgRect" presStyleLbl="bgShp" presStyleIdx="2" presStyleCnt="6"/>
      <dgm:spPr/>
    </dgm:pt>
    <dgm:pt modelId="{B9A7CE62-C5E8-4B62-96F9-306383878254}" type="pres">
      <dgm:prSet presAssocID="{5B1CADE7-2B7E-4106-9A5B-D76802423DF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EC285D1E-A8EA-49D3-B906-C0BAD1C4428D}" type="pres">
      <dgm:prSet presAssocID="{5B1CADE7-2B7E-4106-9A5B-D76802423DF1}" presName="spaceRect" presStyleCnt="0"/>
      <dgm:spPr/>
    </dgm:pt>
    <dgm:pt modelId="{1581C978-1638-491C-B394-4D5DC4F47D17}" type="pres">
      <dgm:prSet presAssocID="{5B1CADE7-2B7E-4106-9A5B-D76802423DF1}" presName="parTx" presStyleLbl="revTx" presStyleIdx="2" presStyleCnt="7">
        <dgm:presLayoutVars>
          <dgm:chMax val="0"/>
          <dgm:chPref val="0"/>
        </dgm:presLayoutVars>
      </dgm:prSet>
      <dgm:spPr/>
    </dgm:pt>
    <dgm:pt modelId="{7D61CC97-CD20-4619-89FA-C68E5E97396B}" type="pres">
      <dgm:prSet presAssocID="{32FA0529-0E96-4F6A-928C-7AC21860697B}" presName="sibTrans" presStyleCnt="0"/>
      <dgm:spPr/>
    </dgm:pt>
    <dgm:pt modelId="{BF60062D-D9EB-44B3-914F-81BE370937BE}" type="pres">
      <dgm:prSet presAssocID="{54FCFAF2-51E8-445A-A415-7B24949C7B4D}" presName="compNode" presStyleCnt="0"/>
      <dgm:spPr/>
    </dgm:pt>
    <dgm:pt modelId="{1B3E9E62-055B-4FC1-B5CC-E7C3882B5BE5}" type="pres">
      <dgm:prSet presAssocID="{54FCFAF2-51E8-445A-A415-7B24949C7B4D}" presName="bgRect" presStyleLbl="bgShp" presStyleIdx="3" presStyleCnt="6"/>
      <dgm:spPr/>
    </dgm:pt>
    <dgm:pt modelId="{C04A8915-804D-4BFD-8970-9BDDBA90B4FC}" type="pres">
      <dgm:prSet presAssocID="{54FCFAF2-51E8-445A-A415-7B24949C7B4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AD035FD5-376C-4919-885B-E388752F6673}" type="pres">
      <dgm:prSet presAssocID="{54FCFAF2-51E8-445A-A415-7B24949C7B4D}" presName="spaceRect" presStyleCnt="0"/>
      <dgm:spPr/>
    </dgm:pt>
    <dgm:pt modelId="{47DAA4CA-C906-46E7-B292-961B5474B9A7}" type="pres">
      <dgm:prSet presAssocID="{54FCFAF2-51E8-445A-A415-7B24949C7B4D}" presName="parTx" presStyleLbl="revTx" presStyleIdx="3" presStyleCnt="7">
        <dgm:presLayoutVars>
          <dgm:chMax val="0"/>
          <dgm:chPref val="0"/>
        </dgm:presLayoutVars>
      </dgm:prSet>
      <dgm:spPr/>
    </dgm:pt>
    <dgm:pt modelId="{6B0DCFDB-AA7A-41F4-92BF-0F71D3B892FF}" type="pres">
      <dgm:prSet presAssocID="{54FCFAF2-51E8-445A-A415-7B24949C7B4D}" presName="desTx" presStyleLbl="revTx" presStyleIdx="4" presStyleCnt="7">
        <dgm:presLayoutVars/>
      </dgm:prSet>
      <dgm:spPr/>
    </dgm:pt>
    <dgm:pt modelId="{2A2A044B-96BD-4DA9-BA3F-DD9BDB2063B1}" type="pres">
      <dgm:prSet presAssocID="{C19C6E25-623A-47AD-93D5-C37C838D47CC}" presName="sibTrans" presStyleCnt="0"/>
      <dgm:spPr/>
    </dgm:pt>
    <dgm:pt modelId="{D7436A10-0297-4831-B831-FC41D9AF0A33}" type="pres">
      <dgm:prSet presAssocID="{D34AC04C-437F-4B7D-B860-CA41D395E2F5}" presName="compNode" presStyleCnt="0"/>
      <dgm:spPr/>
    </dgm:pt>
    <dgm:pt modelId="{5B28395F-68FD-48E6-8886-982E3B5EF624}" type="pres">
      <dgm:prSet presAssocID="{D34AC04C-437F-4B7D-B860-CA41D395E2F5}" presName="bgRect" presStyleLbl="bgShp" presStyleIdx="4" presStyleCnt="6"/>
      <dgm:spPr/>
    </dgm:pt>
    <dgm:pt modelId="{290800F3-965E-4D10-9DD0-F34745BDFF47}" type="pres">
      <dgm:prSet presAssocID="{D34AC04C-437F-4B7D-B860-CA41D395E2F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2DA24C0-0146-4AAD-BA60-2349FC9446A2}" type="pres">
      <dgm:prSet presAssocID="{D34AC04C-437F-4B7D-B860-CA41D395E2F5}" presName="spaceRect" presStyleCnt="0"/>
      <dgm:spPr/>
    </dgm:pt>
    <dgm:pt modelId="{BF8D0976-9CA0-43E5-8428-B68A2F5741A1}" type="pres">
      <dgm:prSet presAssocID="{D34AC04C-437F-4B7D-B860-CA41D395E2F5}" presName="parTx" presStyleLbl="revTx" presStyleIdx="5" presStyleCnt="7">
        <dgm:presLayoutVars>
          <dgm:chMax val="0"/>
          <dgm:chPref val="0"/>
        </dgm:presLayoutVars>
      </dgm:prSet>
      <dgm:spPr/>
    </dgm:pt>
    <dgm:pt modelId="{74934E7C-4237-46EC-B782-857CC1E2F019}" type="pres">
      <dgm:prSet presAssocID="{D5B4CBCD-F648-4405-A5EB-988CA67F83C5}" presName="sibTrans" presStyleCnt="0"/>
      <dgm:spPr/>
    </dgm:pt>
    <dgm:pt modelId="{6DC16662-0F5A-465F-8388-E4D2D5D370AB}" type="pres">
      <dgm:prSet presAssocID="{150717E1-4542-4A35-AA26-6B246A1C6CB4}" presName="compNode" presStyleCnt="0"/>
      <dgm:spPr/>
    </dgm:pt>
    <dgm:pt modelId="{E663AE08-B89B-4421-90CC-A81FE2F70E11}" type="pres">
      <dgm:prSet presAssocID="{150717E1-4542-4A35-AA26-6B246A1C6CB4}" presName="bgRect" presStyleLbl="bgShp" presStyleIdx="5" presStyleCnt="6"/>
      <dgm:spPr/>
    </dgm:pt>
    <dgm:pt modelId="{C6DD3F2F-DB21-44E6-8AA7-B1CFF35BD392}" type="pres">
      <dgm:prSet presAssocID="{150717E1-4542-4A35-AA26-6B246A1C6CB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otes"/>
        </a:ext>
      </dgm:extLst>
    </dgm:pt>
    <dgm:pt modelId="{39B75528-581A-4656-B181-0EB86A1727CD}" type="pres">
      <dgm:prSet presAssocID="{150717E1-4542-4A35-AA26-6B246A1C6CB4}" presName="spaceRect" presStyleCnt="0"/>
      <dgm:spPr/>
    </dgm:pt>
    <dgm:pt modelId="{16321ECF-B815-4419-99F9-565D46351DFB}" type="pres">
      <dgm:prSet presAssocID="{150717E1-4542-4A35-AA26-6B246A1C6CB4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B8BD5A00-98CB-4438-8A41-937D5FB3E481}" srcId="{A5307B77-CDCB-4EB7-8B0F-84CE60A60C6A}" destId="{5B1CADE7-2B7E-4106-9A5B-D76802423DF1}" srcOrd="2" destOrd="0" parTransId="{790B6456-C388-4558-93A7-5B3FD2247AEC}" sibTransId="{32FA0529-0E96-4F6A-928C-7AC21860697B}"/>
    <dgm:cxn modelId="{A1040F03-53B5-4C03-87FF-E452C91C103F}" srcId="{54FCFAF2-51E8-445A-A415-7B24949C7B4D}" destId="{75266593-7E96-4AC6-B7C8-2635DF4AB716}" srcOrd="1" destOrd="0" parTransId="{8660F890-5325-4D0B-8694-76B68357673C}" sibTransId="{7A45B684-2174-4D18-8890-A50260EF65BB}"/>
    <dgm:cxn modelId="{D1711918-C1F6-4B15-945E-51ACB95A3E94}" type="presOf" srcId="{A5307B77-CDCB-4EB7-8B0F-84CE60A60C6A}" destId="{699104AE-DFAF-454A-820C-BFE07212F4DB}" srcOrd="0" destOrd="0" presId="urn:microsoft.com/office/officeart/2018/2/layout/IconVerticalSolidList"/>
    <dgm:cxn modelId="{B4C0EE18-C7B2-4F87-89D4-D17BEE399948}" type="presOf" srcId="{DCE903D7-8C66-4ABE-B7E8-93DC2AE39564}" destId="{F6917C8E-C70C-42E3-850A-12D29610EEC4}" srcOrd="0" destOrd="0" presId="urn:microsoft.com/office/officeart/2018/2/layout/IconVerticalSolidList"/>
    <dgm:cxn modelId="{85AACF2D-30E3-4E82-A0E8-7666E70DA1A3}" srcId="{A5307B77-CDCB-4EB7-8B0F-84CE60A60C6A}" destId="{D34AC04C-437F-4B7D-B860-CA41D395E2F5}" srcOrd="4" destOrd="0" parTransId="{8BE498A9-2BAF-4257-A911-192BE5F7B2E3}" sibTransId="{D5B4CBCD-F648-4405-A5EB-988CA67F83C5}"/>
    <dgm:cxn modelId="{2D14312F-644C-438E-9644-C6BC6EECBCAC}" srcId="{A5307B77-CDCB-4EB7-8B0F-84CE60A60C6A}" destId="{DCE903D7-8C66-4ABE-B7E8-93DC2AE39564}" srcOrd="1" destOrd="0" parTransId="{F28AB33F-26E5-4BA9-896D-2EC4CC5E0FC3}" sibTransId="{B75E43F6-8275-484D-B2B4-D855B306ACFC}"/>
    <dgm:cxn modelId="{1FB4373A-5250-4BBE-8622-71AF4EA09AD6}" type="presOf" srcId="{D34AC04C-437F-4B7D-B860-CA41D395E2F5}" destId="{BF8D0976-9CA0-43E5-8428-B68A2F5741A1}" srcOrd="0" destOrd="0" presId="urn:microsoft.com/office/officeart/2018/2/layout/IconVerticalSolidList"/>
    <dgm:cxn modelId="{08239A3D-9291-49C7-8770-6BDCA2656A13}" type="presOf" srcId="{150717E1-4542-4A35-AA26-6B246A1C6CB4}" destId="{16321ECF-B815-4419-99F9-565D46351DFB}" srcOrd="0" destOrd="0" presId="urn:microsoft.com/office/officeart/2018/2/layout/IconVerticalSolidList"/>
    <dgm:cxn modelId="{03AE1F44-8E3D-4CFB-A49A-2EFEDCAE8AA3}" type="presOf" srcId="{DD8A36AE-3CF4-49BE-8BE2-AC3765524360}" destId="{6B0DCFDB-AA7A-41F4-92BF-0F71D3B892FF}" srcOrd="0" destOrd="0" presId="urn:microsoft.com/office/officeart/2018/2/layout/IconVerticalSolidList"/>
    <dgm:cxn modelId="{38FC0683-9F06-4B5B-AE82-C227C00CA8C4}" srcId="{A5307B77-CDCB-4EB7-8B0F-84CE60A60C6A}" destId="{16C677BD-9A8C-4C75-A536-F43F182DC34E}" srcOrd="0" destOrd="0" parTransId="{DB809ED9-4733-4183-B5BC-185DAA7F2FF7}" sibTransId="{A5B0A6D1-C6F8-4449-B55D-6111DF81745C}"/>
    <dgm:cxn modelId="{46EF5C91-212A-42AE-BC67-C9D97A140CE3}" type="presOf" srcId="{5B1CADE7-2B7E-4106-9A5B-D76802423DF1}" destId="{1581C978-1638-491C-B394-4D5DC4F47D17}" srcOrd="0" destOrd="0" presId="urn:microsoft.com/office/officeart/2018/2/layout/IconVerticalSolidList"/>
    <dgm:cxn modelId="{7EDD65BF-12CD-406B-9A05-B2310C488C75}" srcId="{54FCFAF2-51E8-445A-A415-7B24949C7B4D}" destId="{DD8A36AE-3CF4-49BE-8BE2-AC3765524360}" srcOrd="0" destOrd="0" parTransId="{A26708C5-61B2-4C60-88EC-D782AB2497E3}" sibTransId="{0E691B0C-564E-4778-8F60-72A8984F8A5E}"/>
    <dgm:cxn modelId="{6868FFBF-A974-4E8A-A9BB-4471795FCBDA}" type="presOf" srcId="{54FCFAF2-51E8-445A-A415-7B24949C7B4D}" destId="{47DAA4CA-C906-46E7-B292-961B5474B9A7}" srcOrd="0" destOrd="0" presId="urn:microsoft.com/office/officeart/2018/2/layout/IconVerticalSolidList"/>
    <dgm:cxn modelId="{D0BA1FD1-D180-43D2-902A-EE04DF896EF7}" type="presOf" srcId="{16C677BD-9A8C-4C75-A536-F43F182DC34E}" destId="{90A1D391-F380-43DD-8AE2-3D5CFBF4BA3A}" srcOrd="0" destOrd="0" presId="urn:microsoft.com/office/officeart/2018/2/layout/IconVerticalSolidList"/>
    <dgm:cxn modelId="{225DEFD1-A0B2-496F-AC65-448DE76D91C9}" srcId="{A5307B77-CDCB-4EB7-8B0F-84CE60A60C6A}" destId="{150717E1-4542-4A35-AA26-6B246A1C6CB4}" srcOrd="5" destOrd="0" parTransId="{0C3621FA-0350-49E8-9145-29E0C400D622}" sibTransId="{D4782453-40EF-48DB-849B-8B8F0388FD05}"/>
    <dgm:cxn modelId="{D4E7CBD7-E694-452C-A6C8-B61E4C56C0B5}" type="presOf" srcId="{75266593-7E96-4AC6-B7C8-2635DF4AB716}" destId="{6B0DCFDB-AA7A-41F4-92BF-0F71D3B892FF}" srcOrd="0" destOrd="1" presId="urn:microsoft.com/office/officeart/2018/2/layout/IconVerticalSolidList"/>
    <dgm:cxn modelId="{AE08B9F6-93BC-4591-8B8F-6B0A62FDA871}" srcId="{A5307B77-CDCB-4EB7-8B0F-84CE60A60C6A}" destId="{54FCFAF2-51E8-445A-A415-7B24949C7B4D}" srcOrd="3" destOrd="0" parTransId="{F427D4DE-FD5A-4A27-B19E-A34FAEDF28A7}" sibTransId="{C19C6E25-623A-47AD-93D5-C37C838D47CC}"/>
    <dgm:cxn modelId="{E013B455-8854-4A78-97F1-3B102454A97A}" type="presParOf" srcId="{699104AE-DFAF-454A-820C-BFE07212F4DB}" destId="{6214EC5E-8885-46F4-9D2B-B58C4EE5B41D}" srcOrd="0" destOrd="0" presId="urn:microsoft.com/office/officeart/2018/2/layout/IconVerticalSolidList"/>
    <dgm:cxn modelId="{4334BE46-A5A5-454E-B997-92AAA5FAEBFE}" type="presParOf" srcId="{6214EC5E-8885-46F4-9D2B-B58C4EE5B41D}" destId="{16AB62CD-7489-44D6-B73C-FBB1D1C53A3D}" srcOrd="0" destOrd="0" presId="urn:microsoft.com/office/officeart/2018/2/layout/IconVerticalSolidList"/>
    <dgm:cxn modelId="{8952DFC0-B71F-4102-AC59-1E746B9D6799}" type="presParOf" srcId="{6214EC5E-8885-46F4-9D2B-B58C4EE5B41D}" destId="{C59B7FC3-ABAE-4123-960A-9CCD105C01A6}" srcOrd="1" destOrd="0" presId="urn:microsoft.com/office/officeart/2018/2/layout/IconVerticalSolidList"/>
    <dgm:cxn modelId="{F1BA6597-D485-4974-9882-B917532C0912}" type="presParOf" srcId="{6214EC5E-8885-46F4-9D2B-B58C4EE5B41D}" destId="{B7FCDCEF-972F-4E0A-97F9-DB8E2033DE1A}" srcOrd="2" destOrd="0" presId="urn:microsoft.com/office/officeart/2018/2/layout/IconVerticalSolidList"/>
    <dgm:cxn modelId="{BA2DEC57-4E03-4389-A3C5-6AF23FEDA7D0}" type="presParOf" srcId="{6214EC5E-8885-46F4-9D2B-B58C4EE5B41D}" destId="{90A1D391-F380-43DD-8AE2-3D5CFBF4BA3A}" srcOrd="3" destOrd="0" presId="urn:microsoft.com/office/officeart/2018/2/layout/IconVerticalSolidList"/>
    <dgm:cxn modelId="{51F771B9-A3E3-437C-8F30-094047456B0C}" type="presParOf" srcId="{699104AE-DFAF-454A-820C-BFE07212F4DB}" destId="{544BC6D0-2D3C-4A54-A66C-E0C5341076E9}" srcOrd="1" destOrd="0" presId="urn:microsoft.com/office/officeart/2018/2/layout/IconVerticalSolidList"/>
    <dgm:cxn modelId="{5858C53A-964D-456F-BC41-A8D190270B0E}" type="presParOf" srcId="{699104AE-DFAF-454A-820C-BFE07212F4DB}" destId="{C9423234-0E4C-450D-A538-F079D66CFDCE}" srcOrd="2" destOrd="0" presId="urn:microsoft.com/office/officeart/2018/2/layout/IconVerticalSolidList"/>
    <dgm:cxn modelId="{7C2FCAE9-DFEE-47BF-8BCE-DDCFABB97270}" type="presParOf" srcId="{C9423234-0E4C-450D-A538-F079D66CFDCE}" destId="{3AD766A1-454F-4E84-AA7A-626A2D8798FF}" srcOrd="0" destOrd="0" presId="urn:microsoft.com/office/officeart/2018/2/layout/IconVerticalSolidList"/>
    <dgm:cxn modelId="{841698BC-E6FD-486F-86E6-5491F9CA42F9}" type="presParOf" srcId="{C9423234-0E4C-450D-A538-F079D66CFDCE}" destId="{A760B87C-0074-4E50-A738-E77A121F3A6A}" srcOrd="1" destOrd="0" presId="urn:microsoft.com/office/officeart/2018/2/layout/IconVerticalSolidList"/>
    <dgm:cxn modelId="{2079A451-2B2C-4F6F-BF55-543177606B5E}" type="presParOf" srcId="{C9423234-0E4C-450D-A538-F079D66CFDCE}" destId="{4355F6BC-98FD-4839-99E5-6725AA93D245}" srcOrd="2" destOrd="0" presId="urn:microsoft.com/office/officeart/2018/2/layout/IconVerticalSolidList"/>
    <dgm:cxn modelId="{C3803221-F76B-43ED-95FD-3F8CEC188844}" type="presParOf" srcId="{C9423234-0E4C-450D-A538-F079D66CFDCE}" destId="{F6917C8E-C70C-42E3-850A-12D29610EEC4}" srcOrd="3" destOrd="0" presId="urn:microsoft.com/office/officeart/2018/2/layout/IconVerticalSolidList"/>
    <dgm:cxn modelId="{999892C2-5403-4F6F-9129-73A3C119EAA0}" type="presParOf" srcId="{699104AE-DFAF-454A-820C-BFE07212F4DB}" destId="{53EB03DF-F157-4F3B-8475-9E4B3AC75BE9}" srcOrd="3" destOrd="0" presId="urn:microsoft.com/office/officeart/2018/2/layout/IconVerticalSolidList"/>
    <dgm:cxn modelId="{82E91FB6-B984-4DC3-966E-4159A340FC44}" type="presParOf" srcId="{699104AE-DFAF-454A-820C-BFE07212F4DB}" destId="{48AC9B8F-802A-4913-808F-01F16AF7FAFF}" srcOrd="4" destOrd="0" presId="urn:microsoft.com/office/officeart/2018/2/layout/IconVerticalSolidList"/>
    <dgm:cxn modelId="{338CB2D2-BD71-49B9-BFEC-8B4666C76CB0}" type="presParOf" srcId="{48AC9B8F-802A-4913-808F-01F16AF7FAFF}" destId="{AF702E9D-6F6D-4A4D-88A0-2A26BA9C5DA9}" srcOrd="0" destOrd="0" presId="urn:microsoft.com/office/officeart/2018/2/layout/IconVerticalSolidList"/>
    <dgm:cxn modelId="{56FDED92-4388-4B29-B1C2-BD8785F3772B}" type="presParOf" srcId="{48AC9B8F-802A-4913-808F-01F16AF7FAFF}" destId="{B9A7CE62-C5E8-4B62-96F9-306383878254}" srcOrd="1" destOrd="0" presId="urn:microsoft.com/office/officeart/2018/2/layout/IconVerticalSolidList"/>
    <dgm:cxn modelId="{1A12FB67-9569-4DE9-B64D-1D934529C38A}" type="presParOf" srcId="{48AC9B8F-802A-4913-808F-01F16AF7FAFF}" destId="{EC285D1E-A8EA-49D3-B906-C0BAD1C4428D}" srcOrd="2" destOrd="0" presId="urn:microsoft.com/office/officeart/2018/2/layout/IconVerticalSolidList"/>
    <dgm:cxn modelId="{FBBCDEF7-8A4B-4F24-AB1B-375613E028B4}" type="presParOf" srcId="{48AC9B8F-802A-4913-808F-01F16AF7FAFF}" destId="{1581C978-1638-491C-B394-4D5DC4F47D17}" srcOrd="3" destOrd="0" presId="urn:microsoft.com/office/officeart/2018/2/layout/IconVerticalSolidList"/>
    <dgm:cxn modelId="{8C5F7B4F-3574-4F8D-BE06-3D33EC91141B}" type="presParOf" srcId="{699104AE-DFAF-454A-820C-BFE07212F4DB}" destId="{7D61CC97-CD20-4619-89FA-C68E5E97396B}" srcOrd="5" destOrd="0" presId="urn:microsoft.com/office/officeart/2018/2/layout/IconVerticalSolidList"/>
    <dgm:cxn modelId="{6982DF44-6EA6-48AC-8B12-8C10B6DA2FC8}" type="presParOf" srcId="{699104AE-DFAF-454A-820C-BFE07212F4DB}" destId="{BF60062D-D9EB-44B3-914F-81BE370937BE}" srcOrd="6" destOrd="0" presId="urn:microsoft.com/office/officeart/2018/2/layout/IconVerticalSolidList"/>
    <dgm:cxn modelId="{B9ABC28F-F930-4EF2-A617-ACE2B4050F37}" type="presParOf" srcId="{BF60062D-D9EB-44B3-914F-81BE370937BE}" destId="{1B3E9E62-055B-4FC1-B5CC-E7C3882B5BE5}" srcOrd="0" destOrd="0" presId="urn:microsoft.com/office/officeart/2018/2/layout/IconVerticalSolidList"/>
    <dgm:cxn modelId="{6DE5D956-4532-4F20-9C2F-3E69255F559D}" type="presParOf" srcId="{BF60062D-D9EB-44B3-914F-81BE370937BE}" destId="{C04A8915-804D-4BFD-8970-9BDDBA90B4FC}" srcOrd="1" destOrd="0" presId="urn:microsoft.com/office/officeart/2018/2/layout/IconVerticalSolidList"/>
    <dgm:cxn modelId="{14B9599D-17DF-4622-A268-AAB2A09EE1F5}" type="presParOf" srcId="{BF60062D-D9EB-44B3-914F-81BE370937BE}" destId="{AD035FD5-376C-4919-885B-E388752F6673}" srcOrd="2" destOrd="0" presId="urn:microsoft.com/office/officeart/2018/2/layout/IconVerticalSolidList"/>
    <dgm:cxn modelId="{0AA2811E-56A4-481B-9EA8-9ED00E29ED99}" type="presParOf" srcId="{BF60062D-D9EB-44B3-914F-81BE370937BE}" destId="{47DAA4CA-C906-46E7-B292-961B5474B9A7}" srcOrd="3" destOrd="0" presId="urn:microsoft.com/office/officeart/2018/2/layout/IconVerticalSolidList"/>
    <dgm:cxn modelId="{2F3D534C-8BDE-427E-8038-186148656FBE}" type="presParOf" srcId="{BF60062D-D9EB-44B3-914F-81BE370937BE}" destId="{6B0DCFDB-AA7A-41F4-92BF-0F71D3B892FF}" srcOrd="4" destOrd="0" presId="urn:microsoft.com/office/officeart/2018/2/layout/IconVerticalSolidList"/>
    <dgm:cxn modelId="{EFAC9AA3-4088-403C-A3D3-7151DFC4C298}" type="presParOf" srcId="{699104AE-DFAF-454A-820C-BFE07212F4DB}" destId="{2A2A044B-96BD-4DA9-BA3F-DD9BDB2063B1}" srcOrd="7" destOrd="0" presId="urn:microsoft.com/office/officeart/2018/2/layout/IconVerticalSolidList"/>
    <dgm:cxn modelId="{E338C859-A9C8-407E-B55B-9CEB8DB1A8CC}" type="presParOf" srcId="{699104AE-DFAF-454A-820C-BFE07212F4DB}" destId="{D7436A10-0297-4831-B831-FC41D9AF0A33}" srcOrd="8" destOrd="0" presId="urn:microsoft.com/office/officeart/2018/2/layout/IconVerticalSolidList"/>
    <dgm:cxn modelId="{B49EB757-28FB-4AFE-B24C-126F9B262C34}" type="presParOf" srcId="{D7436A10-0297-4831-B831-FC41D9AF0A33}" destId="{5B28395F-68FD-48E6-8886-982E3B5EF624}" srcOrd="0" destOrd="0" presId="urn:microsoft.com/office/officeart/2018/2/layout/IconVerticalSolidList"/>
    <dgm:cxn modelId="{872BD233-BD4F-408E-B639-750C3C1C4DD6}" type="presParOf" srcId="{D7436A10-0297-4831-B831-FC41D9AF0A33}" destId="{290800F3-965E-4D10-9DD0-F34745BDFF47}" srcOrd="1" destOrd="0" presId="urn:microsoft.com/office/officeart/2018/2/layout/IconVerticalSolidList"/>
    <dgm:cxn modelId="{6D020634-A93B-45E9-815C-B7000005ECA9}" type="presParOf" srcId="{D7436A10-0297-4831-B831-FC41D9AF0A33}" destId="{E2DA24C0-0146-4AAD-BA60-2349FC9446A2}" srcOrd="2" destOrd="0" presId="urn:microsoft.com/office/officeart/2018/2/layout/IconVerticalSolidList"/>
    <dgm:cxn modelId="{ED50E5D7-831E-4EF1-9C6F-43443E53CB01}" type="presParOf" srcId="{D7436A10-0297-4831-B831-FC41D9AF0A33}" destId="{BF8D0976-9CA0-43E5-8428-B68A2F5741A1}" srcOrd="3" destOrd="0" presId="urn:microsoft.com/office/officeart/2018/2/layout/IconVerticalSolidList"/>
    <dgm:cxn modelId="{1FF51677-A6FE-4CE9-9F07-52BECDF9372C}" type="presParOf" srcId="{699104AE-DFAF-454A-820C-BFE07212F4DB}" destId="{74934E7C-4237-46EC-B782-857CC1E2F019}" srcOrd="9" destOrd="0" presId="urn:microsoft.com/office/officeart/2018/2/layout/IconVerticalSolidList"/>
    <dgm:cxn modelId="{5E60EBA2-38C1-4ADD-9EBF-75D258FB2EE7}" type="presParOf" srcId="{699104AE-DFAF-454A-820C-BFE07212F4DB}" destId="{6DC16662-0F5A-465F-8388-E4D2D5D370AB}" srcOrd="10" destOrd="0" presId="urn:microsoft.com/office/officeart/2018/2/layout/IconVerticalSolidList"/>
    <dgm:cxn modelId="{B3AA203C-3A74-445A-ACB3-BD92CBCB1E36}" type="presParOf" srcId="{6DC16662-0F5A-465F-8388-E4D2D5D370AB}" destId="{E663AE08-B89B-4421-90CC-A81FE2F70E11}" srcOrd="0" destOrd="0" presId="urn:microsoft.com/office/officeart/2018/2/layout/IconVerticalSolidList"/>
    <dgm:cxn modelId="{2E8ED2BA-39B7-4868-9FC1-075D1B5D442C}" type="presParOf" srcId="{6DC16662-0F5A-465F-8388-E4D2D5D370AB}" destId="{C6DD3F2F-DB21-44E6-8AA7-B1CFF35BD392}" srcOrd="1" destOrd="0" presId="urn:microsoft.com/office/officeart/2018/2/layout/IconVerticalSolidList"/>
    <dgm:cxn modelId="{6956646D-54D5-456A-A075-25CEA17DBC4E}" type="presParOf" srcId="{6DC16662-0F5A-465F-8388-E4D2D5D370AB}" destId="{39B75528-581A-4656-B181-0EB86A1727CD}" srcOrd="2" destOrd="0" presId="urn:microsoft.com/office/officeart/2018/2/layout/IconVerticalSolidList"/>
    <dgm:cxn modelId="{2744BE77-7A1D-41F8-986A-B68F60EA0106}" type="presParOf" srcId="{6DC16662-0F5A-465F-8388-E4D2D5D370AB}" destId="{16321ECF-B815-4419-99F9-565D46351DF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AB62CD-7489-44D6-B73C-FBB1D1C53A3D}">
      <dsp:nvSpPr>
        <dsp:cNvPr id="0" name=""/>
        <dsp:cNvSpPr/>
      </dsp:nvSpPr>
      <dsp:spPr>
        <a:xfrm>
          <a:off x="0" y="4535"/>
          <a:ext cx="6245265" cy="7037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B7FC3-ABAE-4123-960A-9CCD105C01A6}">
      <dsp:nvSpPr>
        <dsp:cNvPr id="0" name=""/>
        <dsp:cNvSpPr/>
      </dsp:nvSpPr>
      <dsp:spPr>
        <a:xfrm>
          <a:off x="212875" y="162872"/>
          <a:ext cx="387424" cy="3870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A1D391-F380-43DD-8AE2-3D5CFBF4BA3A}">
      <dsp:nvSpPr>
        <dsp:cNvPr id="0" name=""/>
        <dsp:cNvSpPr/>
      </dsp:nvSpPr>
      <dsp:spPr>
        <a:xfrm>
          <a:off x="813174" y="4535"/>
          <a:ext cx="5395353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Imported the spam.csv dataset using latin-1 encoding so that special characters could be read properly without any decoding errors</a:t>
          </a:r>
        </a:p>
      </dsp:txBody>
      <dsp:txXfrm>
        <a:off x="813174" y="4535"/>
        <a:ext cx="5395353" cy="769693"/>
      </dsp:txXfrm>
    </dsp:sp>
    <dsp:sp modelId="{3AD766A1-454F-4E84-AA7A-626A2D8798FF}">
      <dsp:nvSpPr>
        <dsp:cNvPr id="0" name=""/>
        <dsp:cNvSpPr/>
      </dsp:nvSpPr>
      <dsp:spPr>
        <a:xfrm>
          <a:off x="0" y="966652"/>
          <a:ext cx="6245265" cy="7037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60B87C-0074-4E50-A738-E77A121F3A6A}">
      <dsp:nvSpPr>
        <dsp:cNvPr id="0" name=""/>
        <dsp:cNvSpPr/>
      </dsp:nvSpPr>
      <dsp:spPr>
        <a:xfrm>
          <a:off x="212875" y="1124988"/>
          <a:ext cx="387424" cy="3870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917C8E-C70C-42E3-850A-12D29610EEC4}">
      <dsp:nvSpPr>
        <dsp:cNvPr id="0" name=""/>
        <dsp:cNvSpPr/>
      </dsp:nvSpPr>
      <dsp:spPr>
        <a:xfrm>
          <a:off x="813174" y="966652"/>
          <a:ext cx="5395353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Checked for missing values and removed any empty or duplicate rows to make sure our dataset was clean and reliable.</a:t>
          </a:r>
          <a:endParaRPr lang="en-US" sz="1400" b="0" kern="1200"/>
        </a:p>
      </dsp:txBody>
      <dsp:txXfrm>
        <a:off x="813174" y="966652"/>
        <a:ext cx="5395353" cy="769693"/>
      </dsp:txXfrm>
    </dsp:sp>
    <dsp:sp modelId="{AF702E9D-6F6D-4A4D-88A0-2A26BA9C5DA9}">
      <dsp:nvSpPr>
        <dsp:cNvPr id="0" name=""/>
        <dsp:cNvSpPr/>
      </dsp:nvSpPr>
      <dsp:spPr>
        <a:xfrm>
          <a:off x="0" y="1928768"/>
          <a:ext cx="6245265" cy="7037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7CE62-C5E8-4B62-96F9-306383878254}">
      <dsp:nvSpPr>
        <dsp:cNvPr id="0" name=""/>
        <dsp:cNvSpPr/>
      </dsp:nvSpPr>
      <dsp:spPr>
        <a:xfrm>
          <a:off x="212875" y="2087105"/>
          <a:ext cx="387424" cy="3870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1C978-1638-491C-B394-4D5DC4F47D17}">
      <dsp:nvSpPr>
        <dsp:cNvPr id="0" name=""/>
        <dsp:cNvSpPr/>
      </dsp:nvSpPr>
      <dsp:spPr>
        <a:xfrm>
          <a:off x="813174" y="1928768"/>
          <a:ext cx="5395353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Trimmed the message text to remove extra spaces and applied a consistent text format for better processing.</a:t>
          </a:r>
        </a:p>
      </dsp:txBody>
      <dsp:txXfrm>
        <a:off x="813174" y="1928768"/>
        <a:ext cx="5395353" cy="769693"/>
      </dsp:txXfrm>
    </dsp:sp>
    <dsp:sp modelId="{1B3E9E62-055B-4FC1-B5CC-E7C3882B5BE5}">
      <dsp:nvSpPr>
        <dsp:cNvPr id="0" name=""/>
        <dsp:cNvSpPr/>
      </dsp:nvSpPr>
      <dsp:spPr>
        <a:xfrm>
          <a:off x="0" y="2890885"/>
          <a:ext cx="6245265" cy="7037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A8915-804D-4BFD-8970-9BDDBA90B4FC}">
      <dsp:nvSpPr>
        <dsp:cNvPr id="0" name=""/>
        <dsp:cNvSpPr/>
      </dsp:nvSpPr>
      <dsp:spPr>
        <a:xfrm>
          <a:off x="212875" y="3049222"/>
          <a:ext cx="387424" cy="3870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DAA4CA-C906-46E7-B292-961B5474B9A7}">
      <dsp:nvSpPr>
        <dsp:cNvPr id="0" name=""/>
        <dsp:cNvSpPr/>
      </dsp:nvSpPr>
      <dsp:spPr>
        <a:xfrm>
          <a:off x="813174" y="2890885"/>
          <a:ext cx="2810369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 dirty="0"/>
            <a:t>Encoded categorical labels:</a:t>
          </a:r>
          <a:endParaRPr lang="en-US" sz="1400" b="0" kern="1200" dirty="0"/>
        </a:p>
      </dsp:txBody>
      <dsp:txXfrm>
        <a:off x="813174" y="2890885"/>
        <a:ext cx="2810369" cy="769693"/>
      </dsp:txXfrm>
    </dsp:sp>
    <dsp:sp modelId="{6B0DCFDB-AA7A-41F4-92BF-0F71D3B892FF}">
      <dsp:nvSpPr>
        <dsp:cNvPr id="0" name=""/>
        <dsp:cNvSpPr/>
      </dsp:nvSpPr>
      <dsp:spPr>
        <a:xfrm>
          <a:off x="3623543" y="2890885"/>
          <a:ext cx="2584984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ham → 0 (Not Spam)</a:t>
          </a:r>
          <a:endParaRPr lang="en-US" sz="1100" b="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spam → 1 (Spam</a:t>
          </a:r>
          <a:r>
            <a:rPr lang="en-US" sz="1100" i="0" kern="1200" baseline="0" dirty="0"/>
            <a:t>)</a:t>
          </a:r>
          <a:endParaRPr lang="en-US" sz="1100" kern="1200" dirty="0"/>
        </a:p>
      </dsp:txBody>
      <dsp:txXfrm>
        <a:off x="3623543" y="2890885"/>
        <a:ext cx="2584984" cy="769693"/>
      </dsp:txXfrm>
    </dsp:sp>
    <dsp:sp modelId="{5B28395F-68FD-48E6-8886-982E3B5EF624}">
      <dsp:nvSpPr>
        <dsp:cNvPr id="0" name=""/>
        <dsp:cNvSpPr/>
      </dsp:nvSpPr>
      <dsp:spPr>
        <a:xfrm>
          <a:off x="0" y="3853001"/>
          <a:ext cx="6245265" cy="7037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0800F3-965E-4D10-9DD0-F34745BDFF47}">
      <dsp:nvSpPr>
        <dsp:cNvPr id="0" name=""/>
        <dsp:cNvSpPr/>
      </dsp:nvSpPr>
      <dsp:spPr>
        <a:xfrm>
          <a:off x="212875" y="4011338"/>
          <a:ext cx="387424" cy="3870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8D0976-9CA0-43E5-8428-B68A2F5741A1}">
      <dsp:nvSpPr>
        <dsp:cNvPr id="0" name=""/>
        <dsp:cNvSpPr/>
      </dsp:nvSpPr>
      <dsp:spPr>
        <a:xfrm>
          <a:off x="813174" y="3853001"/>
          <a:ext cx="5395353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Performed an 80/20 train–test split using stratify to maintain the original spam to ham ratio</a:t>
          </a:r>
          <a:r>
            <a:rPr lang="en-US" sz="1400" i="0" kern="1200" baseline="0"/>
            <a:t>.</a:t>
          </a:r>
          <a:endParaRPr lang="en-US" sz="1400" kern="1200"/>
        </a:p>
      </dsp:txBody>
      <dsp:txXfrm>
        <a:off x="813174" y="3853001"/>
        <a:ext cx="5395353" cy="769693"/>
      </dsp:txXfrm>
    </dsp:sp>
    <dsp:sp modelId="{E663AE08-B89B-4421-90CC-A81FE2F70E11}">
      <dsp:nvSpPr>
        <dsp:cNvPr id="0" name=""/>
        <dsp:cNvSpPr/>
      </dsp:nvSpPr>
      <dsp:spPr>
        <a:xfrm>
          <a:off x="0" y="4815118"/>
          <a:ext cx="6245265" cy="70371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DD3F2F-DB21-44E6-8AA7-B1CFF35BD392}">
      <dsp:nvSpPr>
        <dsp:cNvPr id="0" name=""/>
        <dsp:cNvSpPr/>
      </dsp:nvSpPr>
      <dsp:spPr>
        <a:xfrm>
          <a:off x="212875" y="4973455"/>
          <a:ext cx="387424" cy="3870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321ECF-B815-4419-99F9-565D46351DFB}">
      <dsp:nvSpPr>
        <dsp:cNvPr id="0" name=""/>
        <dsp:cNvSpPr/>
      </dsp:nvSpPr>
      <dsp:spPr>
        <a:xfrm>
          <a:off x="813174" y="4815118"/>
          <a:ext cx="5395353" cy="769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459" tIns="81459" rIns="81459" bIns="8145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Ensured the dataset was clean, structured, and balanced for effective EDA and modeling.</a:t>
          </a:r>
          <a:endParaRPr lang="en-US" sz="1400" b="0" kern="1200"/>
        </a:p>
      </dsp:txBody>
      <dsp:txXfrm>
        <a:off x="813174" y="4815118"/>
        <a:ext cx="5395353" cy="7696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17148-546D-7DB1-7547-40E6F23BC8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B25979-A54B-E6DB-7E76-4CEDAE738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57D6C-B218-AA1B-F1E5-C5F04DC19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B885E-E545-C2D1-FB90-5FF0D666A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C3535-AF0F-8642-A0D3-6C9584FDE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1409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7A6BA-EFEB-870C-F522-01210CD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15088-5C3D-632A-0031-AD516704E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57911-95DE-F995-5CF5-9F1DB0F1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8F8AB-5C71-705A-3F2E-1A428DDEF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57CD3-F034-4EC7-B72D-E5F79B992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8521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640946-6101-EE59-D89E-53518575CD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424FD1-476A-9B61-8073-EE3F6E08A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4E631-E0CE-4240-C07A-C1D828E7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4F6D4-6DFF-0D92-300F-D96EFA05A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BD025-7922-9E0C-BF0A-03B6E347E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3269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7D4A-FF45-FF18-C46C-3C686002D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7512A-AFD3-8CD8-7331-03EB91FA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3B379-E9BC-0316-41FC-8BDC274F9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561C-8BD1-430A-CC13-63566BB9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6F3CC-FA36-519F-7607-1ED84831C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342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01D21-F6F3-5E58-0E85-80195811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93AD86-BCFA-1908-315B-7B40F945F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E19DB-4240-F637-A450-85E43A709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546C8-9CF5-052C-38C9-81E551DA1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F561C-67B7-C329-5CFC-71A4AA9AF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9345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FF240-A440-FAC4-6045-D21DAF76D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D6FD1-D0C8-AF88-58E0-003C2B42E9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E6738-7822-011C-0EDA-906E466C7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68465-2C43-068E-D956-DC4C7DBE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F84349-1A9E-5D03-BB54-F9D11D904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EA85-1D1D-20A1-E3B4-12C10E254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5235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0543-9142-C0E3-976B-AE39DD3F5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B3F59-838E-B509-A9FD-F288F0F42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71CC7-7A5B-B739-955D-1CAD2C434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45069B-B41C-5F7C-3968-DC6BBC2D5D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FA50FF-85A2-D360-296A-338EF4B3D9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4CCE70-51AD-2EDD-8396-42EA09C4E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BA492-C855-CDB0-079E-FEA8A9E26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29ECA3-7B05-CD98-0185-7CA527FDA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0744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A1B0-3D68-F2E5-66DE-6AEE0BAA8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96834D-C7CF-00DF-BB24-EE9B9904B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0DF8F-AC00-1543-1736-42300D1F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11679-16DB-17B3-ED08-19463624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43439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98FCAE-41E6-FD5A-D8FC-521BB53C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2847BF-528A-1AE9-DFFA-22C6EB06F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F31B1-F9F2-92E0-5F42-37F87FFE4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466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D016-696A-137C-BA08-2E25B09B7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27B6D-3E7B-FFEB-DEB5-7529889A6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91A09-0CB0-93BD-7D61-0ECF6B857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0913-C496-D70D-0C59-83CEC1C46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55810-C353-F79A-17FA-AD054487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58673-9341-A3BF-36F4-2413C2DB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95029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2FC4-55A1-4BC0-3C6A-CE60D4C87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8EEB93-754A-E047-12CC-B95666D08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E09BE-4FD9-500A-643C-C059705E1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F4D4D-9AB2-7C23-6C36-8E2A3F27F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C3EEB-57FE-761A-DB60-B8E50BE9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A421C-BD17-38AD-108D-D45995F62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1280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3505F-DFB7-A90F-833E-E8BAC4273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09D21-0E52-7646-CB9F-711B9AE5F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AF68-F265-C98A-3161-6EC6087C87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D99F2-3E05-463C-A3F6-51C66FEF3E98}" type="datetimeFigureOut">
              <a:rPr lang="en-CA" smtClean="0"/>
              <a:t>2025-08-11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F8562-5C73-254C-B295-16C063592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783F-7D42-F80E-5A22-D6D9D166D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A8B60-3988-47B8-AEBB-13BE4D6EC63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7957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auljayaprakash/Machine_Learning_Frameworks_Final_Project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AA37AF-97AC-1AD5-1486-28ABE143CC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442" y="921715"/>
            <a:ext cx="5163022" cy="2635993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/>
              <a:t>Classifying SMS as Spam or Ham</a:t>
            </a:r>
            <a:endParaRPr lang="en-CA" sz="48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C05CA36-AD6A-4ABF-9A05-52E5A143D2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4331EE8-85A4-4588-8D9E-70E534D47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D6C862-61CC-4B46-8080-96583D653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39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72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C953734-5991-CAE8-1243-58C9EDC6F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442" y="4541263"/>
            <a:ext cx="4662957" cy="1395022"/>
          </a:xfrm>
        </p:spPr>
        <p:txBody>
          <a:bodyPr anchor="t">
            <a:normAutofit/>
          </a:bodyPr>
          <a:lstStyle/>
          <a:p>
            <a:pPr algn="l"/>
            <a:r>
              <a:rPr lang="en-CA">
                <a:solidFill>
                  <a:srgbClr val="FFFFFF"/>
                </a:solidFill>
              </a:rPr>
              <a:t>Subject: Machine Learning Frameworks</a:t>
            </a:r>
          </a:p>
        </p:txBody>
      </p:sp>
      <p:pic>
        <p:nvPicPr>
          <p:cNvPr id="8" name="Graphic 7" descr="Smart Phone">
            <a:extLst>
              <a:ext uri="{FF2B5EF4-FFF2-40B4-BE49-F238E27FC236}">
                <a16:creationId xmlns:a16="http://schemas.microsoft.com/office/drawing/2014/main" id="{7E579067-8FE6-A226-FDC3-861334E7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3907" y="658489"/>
            <a:ext cx="5163022" cy="5163022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3000"/>
                </a:srgbClr>
              </a:gs>
              <a:gs pos="79000">
                <a:schemeClr val="accent1">
                  <a:lumMod val="75000"/>
                  <a:alpha val="2200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2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6" name="Rectangle 308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8" name="Rectangle 308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46E47-9547-8175-0369-6F3AD47EE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SVM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8A7980E-4170-168B-DBB4-AEF572CD4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507400"/>
            <a:ext cx="11327549" cy="3369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30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9F5C6-919E-24B6-CE65-5BBE1211B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Naive Bayes-Multinomial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9A38D60-2DBE-AE02-FDF8-C03C657E4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225" y="2450762"/>
            <a:ext cx="11327549" cy="3483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76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92B951-30F1-BC6F-7B92-B2BF669F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9761562-759F-3846-0301-14547009F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8164" y="1966293"/>
            <a:ext cx="1047567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87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E61B28-3A98-31DE-737A-A52704F5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Evaluation-Results​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62605A-C04D-BF92-8724-A527A017E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7453" y="467208"/>
            <a:ext cx="5015698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158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177" name="Rectangle 717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Rectangle 717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1" name="Rectangle 718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CD9DE2-A2F6-F91B-41A3-8B560664A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ROC Curve</a:t>
            </a:r>
          </a:p>
        </p:txBody>
      </p:sp>
      <p:pic>
        <p:nvPicPr>
          <p:cNvPr id="7170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E233DD8-71EE-8E68-47C7-74D35E622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948783"/>
            <a:ext cx="5131088" cy="2462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2EF9E96-C407-E356-A415-10B722475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959614"/>
            <a:ext cx="5131087" cy="2514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17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15340E-59CB-0736-CDA6-CFB77AFB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Saving the Best Model &amp; Vectorizer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D6CE-B408-A9C4-741B-9DFFB3FF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351648"/>
            <a:ext cx="11327549" cy="36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652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C9D1D-BB6B-FED9-24C5-1BE94876E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API for Spam Detection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6E80B-6CC4-D43B-84DD-87A863755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48" y="1966293"/>
            <a:ext cx="8169103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1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12ADF-F03C-9E60-D06E-98A8A74A1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Running the Flask Spam Detection API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CB46CF-0F00-762B-1BA4-A667AD46D5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5568" y="1966293"/>
            <a:ext cx="836086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D74FE-5CF2-B869-A3BD-7CAE02C33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Flask API Running on Default Localhost 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604C7-7968-BE1C-CF81-F2E080D37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155" y="1966293"/>
            <a:ext cx="989368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69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04400F-0BB1-67F6-65B9-B370234DF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Post Man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717AA-9675-7125-857D-9EF2B3DC8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570366"/>
            <a:ext cx="5131088" cy="3219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31CA72-DAE7-6BF0-A8F7-8970BDA816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94024"/>
            <a:ext cx="5131087" cy="3245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590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25D60-FFEE-8C19-35A8-D92A95E1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CA" sz="4000">
                <a:solidFill>
                  <a:srgbClr val="FFFFFF"/>
                </a:solidFill>
              </a:rPr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9F74B-3A5B-C5B9-D404-7778D082A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7550" y="649480"/>
            <a:ext cx="5518055" cy="5546047"/>
          </a:xfrm>
        </p:spPr>
        <p:txBody>
          <a:bodyPr anchor="ctr">
            <a:normAutofit/>
          </a:bodyPr>
          <a:lstStyle/>
          <a:p>
            <a:r>
              <a:rPr lang="en-CA" sz="2000" dirty="0"/>
              <a:t>Paul Udayan Gomez Jayaprakash - 200595039</a:t>
            </a:r>
          </a:p>
          <a:p>
            <a:r>
              <a:rPr lang="en-CA" sz="2000" dirty="0"/>
              <a:t>Udaya Kumar Siva Kumar - 200610016</a:t>
            </a:r>
          </a:p>
          <a:p>
            <a:r>
              <a:rPr lang="en-CA" sz="2000" dirty="0"/>
              <a:t>Ghassan Saba - 200629398</a:t>
            </a:r>
          </a:p>
          <a:p>
            <a:r>
              <a:rPr lang="en-CA" sz="2000" dirty="0"/>
              <a:t>Aishwariya Balaji - 200584439</a:t>
            </a:r>
          </a:p>
          <a:p>
            <a:pPr marL="0" indent="0">
              <a:buNone/>
            </a:pP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667904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CF19F-6BE6-637C-A0E2-76E77CF49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HUB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7D5AF8-D2E8-A2C0-6A4B-58BA88E242E3}"/>
              </a:ext>
            </a:extLst>
          </p:cNvPr>
          <p:cNvSpPr txBox="1"/>
          <p:nvPr/>
        </p:nvSpPr>
        <p:spPr>
          <a:xfrm>
            <a:off x="1350682" y="4870824"/>
            <a:ext cx="10005951" cy="14582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https://github.com/pauljayaprakash/Machine_Learning_Frameworks_Final_Project</a:t>
            </a: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5402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CA1DAA-AAD4-72A7-31C1-FF3FFA9E9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534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39A1F5A-E57E-4178-8F57-A18DC747E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291618" cy="5097980"/>
          </a:xfrm>
          <a:custGeom>
            <a:avLst/>
            <a:gdLst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516105 w 6530408"/>
              <a:gd name="connsiteY8" fmla="*/ 476071 h 5753325"/>
              <a:gd name="connsiteX9" fmla="*/ 6488360 w 6530408"/>
              <a:gd name="connsiteY9" fmla="*/ 535865 h 5753325"/>
              <a:gd name="connsiteX10" fmla="*/ 6492864 w 6530408"/>
              <a:gd name="connsiteY10" fmla="*/ 615799 h 5753325"/>
              <a:gd name="connsiteX11" fmla="*/ 6459988 w 6530408"/>
              <a:gd name="connsiteY11" fmla="*/ 707628 h 5753325"/>
              <a:gd name="connsiteX12" fmla="*/ 6453989 w 6530408"/>
              <a:gd name="connsiteY12" fmla="*/ 711876 h 5753325"/>
              <a:gd name="connsiteX13" fmla="*/ 6453209 w 6530408"/>
              <a:gd name="connsiteY13" fmla="*/ 719127 h 5753325"/>
              <a:gd name="connsiteX14" fmla="*/ 6457662 w 6530408"/>
              <a:gd name="connsiteY14" fmla="*/ 723331 h 5753325"/>
              <a:gd name="connsiteX15" fmla="*/ 6447445 w 6530408"/>
              <a:gd name="connsiteY15" fmla="*/ 780003 h 5753325"/>
              <a:gd name="connsiteX16" fmla="*/ 6426552 w 6530408"/>
              <a:gd name="connsiteY16" fmla="*/ 845805 h 5753325"/>
              <a:gd name="connsiteX17" fmla="*/ 6434072 w 6530408"/>
              <a:gd name="connsiteY17" fmla="*/ 910733 h 5753325"/>
              <a:gd name="connsiteX18" fmla="*/ 6432570 w 6530408"/>
              <a:gd name="connsiteY18" fmla="*/ 983394 h 5753325"/>
              <a:gd name="connsiteX19" fmla="*/ 6431878 w 6530408"/>
              <a:gd name="connsiteY19" fmla="*/ 1026728 h 5753325"/>
              <a:gd name="connsiteX20" fmla="*/ 6414269 w 6530408"/>
              <a:gd name="connsiteY20" fmla="*/ 1151111 h 5753325"/>
              <a:gd name="connsiteX21" fmla="*/ 6371722 w 6530408"/>
              <a:gd name="connsiteY21" fmla="*/ 1318080 h 5753325"/>
              <a:gd name="connsiteX22" fmla="*/ 6356023 w 6530408"/>
              <a:gd name="connsiteY22" fmla="*/ 1356227 h 5753325"/>
              <a:gd name="connsiteX23" fmla="*/ 6356157 w 6530408"/>
              <a:gd name="connsiteY23" fmla="*/ 1361967 h 5753325"/>
              <a:gd name="connsiteX24" fmla="*/ 6350613 w 6530408"/>
              <a:gd name="connsiteY24" fmla="*/ 1393569 h 5753325"/>
              <a:gd name="connsiteX25" fmla="*/ 6357062 w 6530408"/>
              <a:gd name="connsiteY25" fmla="*/ 1444071 h 5753325"/>
              <a:gd name="connsiteX26" fmla="*/ 6364832 w 6530408"/>
              <a:gd name="connsiteY26" fmla="*/ 1478763 h 5753325"/>
              <a:gd name="connsiteX27" fmla="*/ 6369745 w 6530408"/>
              <a:gd name="connsiteY27" fmla="*/ 1495680 h 5753325"/>
              <a:gd name="connsiteX28" fmla="*/ 6370898 w 6530408"/>
              <a:gd name="connsiteY28" fmla="*/ 1513331 h 5753325"/>
              <a:gd name="connsiteX29" fmla="*/ 6368801 w 6530408"/>
              <a:gd name="connsiteY29" fmla="*/ 1527414 h 5753325"/>
              <a:gd name="connsiteX30" fmla="*/ 6359177 w 6530408"/>
              <a:gd name="connsiteY30" fmla="*/ 1639513 h 5753325"/>
              <a:gd name="connsiteX31" fmla="*/ 6299489 w 6530408"/>
              <a:gd name="connsiteY31" fmla="*/ 1784860 h 5753325"/>
              <a:gd name="connsiteX32" fmla="*/ 6267878 w 6530408"/>
              <a:gd name="connsiteY32" fmla="*/ 1858572 h 5753325"/>
              <a:gd name="connsiteX33" fmla="*/ 6251146 w 6530408"/>
              <a:gd name="connsiteY33" fmla="*/ 1926167 h 5753325"/>
              <a:gd name="connsiteX34" fmla="*/ 6210686 w 6530408"/>
              <a:gd name="connsiteY34" fmla="*/ 2014834 h 5753325"/>
              <a:gd name="connsiteX35" fmla="*/ 6106652 w 6530408"/>
              <a:gd name="connsiteY35" fmla="*/ 2150572 h 5753325"/>
              <a:gd name="connsiteX36" fmla="*/ 6097813 w 6530408"/>
              <a:gd name="connsiteY36" fmla="*/ 2172208 h 5753325"/>
              <a:gd name="connsiteX37" fmla="*/ 6095990 w 6530408"/>
              <a:gd name="connsiteY37" fmla="*/ 2181185 h 5753325"/>
              <a:gd name="connsiteX38" fmla="*/ 6090126 w 6530408"/>
              <a:gd name="connsiteY38" fmla="*/ 2192533 h 5753325"/>
              <a:gd name="connsiteX39" fmla="*/ 6089503 w 6530408"/>
              <a:gd name="connsiteY39" fmla="*/ 2192543 h 5753325"/>
              <a:gd name="connsiteX40" fmla="*/ 6084946 w 6530408"/>
              <a:gd name="connsiteY40" fmla="*/ 2203694 h 5753325"/>
              <a:gd name="connsiteX41" fmla="*/ 5987861 w 6530408"/>
              <a:gd name="connsiteY41" fmla="*/ 2304868 h 5753325"/>
              <a:gd name="connsiteX42" fmla="*/ 5973439 w 6530408"/>
              <a:gd name="connsiteY42" fmla="*/ 2385635 h 5753325"/>
              <a:gd name="connsiteX43" fmla="*/ 5916727 w 6530408"/>
              <a:gd name="connsiteY43" fmla="*/ 2458777 h 5753325"/>
              <a:gd name="connsiteX44" fmla="*/ 5856524 w 6530408"/>
              <a:gd name="connsiteY44" fmla="*/ 2583281 h 5753325"/>
              <a:gd name="connsiteX45" fmla="*/ 5838091 w 6530408"/>
              <a:gd name="connsiteY45" fmla="*/ 2753474 h 5753325"/>
              <a:gd name="connsiteX46" fmla="*/ 5777471 w 6530408"/>
              <a:gd name="connsiteY46" fmla="*/ 2901570 h 5753325"/>
              <a:gd name="connsiteX47" fmla="*/ 5723992 w 6530408"/>
              <a:gd name="connsiteY47" fmla="*/ 2998752 h 5753325"/>
              <a:gd name="connsiteX48" fmla="*/ 5557886 w 6530408"/>
              <a:gd name="connsiteY48" fmla="*/ 3329735 h 5753325"/>
              <a:gd name="connsiteX49" fmla="*/ 5471501 w 6530408"/>
              <a:gd name="connsiteY49" fmla="*/ 3462221 h 5753325"/>
              <a:gd name="connsiteX50" fmla="*/ 5465154 w 6530408"/>
              <a:gd name="connsiteY50" fmla="*/ 3541065 h 5753325"/>
              <a:gd name="connsiteX51" fmla="*/ 5437889 w 6530408"/>
              <a:gd name="connsiteY51" fmla="*/ 3559927 h 5753325"/>
              <a:gd name="connsiteX52" fmla="*/ 5432770 w 6530408"/>
              <a:gd name="connsiteY52" fmla="*/ 3562948 h 5753325"/>
              <a:gd name="connsiteX53" fmla="*/ 5406795 w 6530408"/>
              <a:gd name="connsiteY53" fmla="*/ 3578594 h 5753325"/>
              <a:gd name="connsiteX54" fmla="*/ 5381495 w 6530408"/>
              <a:gd name="connsiteY54" fmla="*/ 3599883 h 5753325"/>
              <a:gd name="connsiteX55" fmla="*/ 5363689 w 6530408"/>
              <a:gd name="connsiteY55" fmla="*/ 3633299 h 5753325"/>
              <a:gd name="connsiteX56" fmla="*/ 5291870 w 6530408"/>
              <a:gd name="connsiteY56" fmla="*/ 3799039 h 5753325"/>
              <a:gd name="connsiteX57" fmla="*/ 5241600 w 6530408"/>
              <a:gd name="connsiteY57" fmla="*/ 3894238 h 5753325"/>
              <a:gd name="connsiteX58" fmla="*/ 5211041 w 6530408"/>
              <a:gd name="connsiteY58" fmla="*/ 3924184 h 5753325"/>
              <a:gd name="connsiteX59" fmla="*/ 5176073 w 6530408"/>
              <a:gd name="connsiteY59" fmla="*/ 3970179 h 5753325"/>
              <a:gd name="connsiteX60" fmla="*/ 5172826 w 6530408"/>
              <a:gd name="connsiteY60" fmla="*/ 3991773 h 5753325"/>
              <a:gd name="connsiteX61" fmla="*/ 5157053 w 6530408"/>
              <a:gd name="connsiteY61" fmla="*/ 3997708 h 5753325"/>
              <a:gd name="connsiteX62" fmla="*/ 5127922 w 6530408"/>
              <a:gd name="connsiteY62" fmla="*/ 4022660 h 5753325"/>
              <a:gd name="connsiteX63" fmla="*/ 5020872 w 6530408"/>
              <a:gd name="connsiteY63" fmla="*/ 4075951 h 5753325"/>
              <a:gd name="connsiteX64" fmla="*/ 4991410 w 6530408"/>
              <a:gd name="connsiteY64" fmla="*/ 4087598 h 5753325"/>
              <a:gd name="connsiteX65" fmla="*/ 4930112 w 6530408"/>
              <a:gd name="connsiteY65" fmla="*/ 4138459 h 5753325"/>
              <a:gd name="connsiteX66" fmla="*/ 4834224 w 6530408"/>
              <a:gd name="connsiteY66" fmla="*/ 4231643 h 5753325"/>
              <a:gd name="connsiteX67" fmla="*/ 4812599 w 6530408"/>
              <a:gd name="connsiteY67" fmla="*/ 4249449 h 5753325"/>
              <a:gd name="connsiteX68" fmla="*/ 4789188 w 6530408"/>
              <a:gd name="connsiteY68" fmla="*/ 4256678 h 5753325"/>
              <a:gd name="connsiteX69" fmla="*/ 4779554 w 6530408"/>
              <a:gd name="connsiteY69" fmla="*/ 4251313 h 5753325"/>
              <a:gd name="connsiteX70" fmla="*/ 4766885 w 6530408"/>
              <a:gd name="connsiteY70" fmla="*/ 4259812 h 5753325"/>
              <a:gd name="connsiteX71" fmla="*/ 4762510 w 6530408"/>
              <a:gd name="connsiteY71" fmla="*/ 4260383 h 5753325"/>
              <a:gd name="connsiteX72" fmla="*/ 4738416 w 6530408"/>
              <a:gd name="connsiteY72" fmla="*/ 4265355 h 5753325"/>
              <a:gd name="connsiteX73" fmla="*/ 4712007 w 6530408"/>
              <a:gd name="connsiteY73" fmla="*/ 4317892 h 5753325"/>
              <a:gd name="connsiteX74" fmla="*/ 4658930 w 6530408"/>
              <a:gd name="connsiteY74" fmla="*/ 4348041 h 5753325"/>
              <a:gd name="connsiteX75" fmla="*/ 4443526 w 6530408"/>
              <a:gd name="connsiteY75" fmla="*/ 4507851 h 5753325"/>
              <a:gd name="connsiteX76" fmla="*/ 4289766 w 6530408"/>
              <a:gd name="connsiteY76" fmla="*/ 4711450 h 5753325"/>
              <a:gd name="connsiteX77" fmla="*/ 4150870 w 6530408"/>
              <a:gd name="connsiteY77" fmla="*/ 4818480 h 5753325"/>
              <a:gd name="connsiteX78" fmla="*/ 4006639 w 6530408"/>
              <a:gd name="connsiteY78" fmla="*/ 4933815 h 5753325"/>
              <a:gd name="connsiteX79" fmla="*/ 3298210 w 6530408"/>
              <a:gd name="connsiteY79" fmla="*/ 5070790 h 5753325"/>
              <a:gd name="connsiteX80" fmla="*/ 2947678 w 6530408"/>
              <a:gd name="connsiteY80" fmla="*/ 5117869 h 5753325"/>
              <a:gd name="connsiteX81" fmla="*/ 2822169 w 6530408"/>
              <a:gd name="connsiteY81" fmla="*/ 5129396 h 5753325"/>
              <a:gd name="connsiteX82" fmla="*/ 2538773 w 6530408"/>
              <a:gd name="connsiteY82" fmla="*/ 5313397 h 5753325"/>
              <a:gd name="connsiteX83" fmla="*/ 2014500 w 6530408"/>
              <a:gd name="connsiteY83" fmla="*/ 5519744 h 5753325"/>
              <a:gd name="connsiteX84" fmla="*/ 1934391 w 6530408"/>
              <a:gd name="connsiteY84" fmla="*/ 5591335 h 5753325"/>
              <a:gd name="connsiteX85" fmla="*/ 1892550 w 6530408"/>
              <a:gd name="connsiteY85" fmla="*/ 5649708 h 5753325"/>
              <a:gd name="connsiteX86" fmla="*/ 1854769 w 6530408"/>
              <a:gd name="connsiteY86" fmla="*/ 5647691 h 5753325"/>
              <a:gd name="connsiteX87" fmla="*/ 1809461 w 6530408"/>
              <a:gd name="connsiteY87" fmla="*/ 5648628 h 5753325"/>
              <a:gd name="connsiteX88" fmla="*/ 1745150 w 6530408"/>
              <a:gd name="connsiteY88" fmla="*/ 5693879 h 5753325"/>
              <a:gd name="connsiteX89" fmla="*/ 1713375 w 6530408"/>
              <a:gd name="connsiteY89" fmla="*/ 5684672 h 5753325"/>
              <a:gd name="connsiteX90" fmla="*/ 1707808 w 6530408"/>
              <a:gd name="connsiteY90" fmla="*/ 5682611 h 5753325"/>
              <a:gd name="connsiteX91" fmla="*/ 1679313 w 6530408"/>
              <a:gd name="connsiteY91" fmla="*/ 5672360 h 5753325"/>
              <a:gd name="connsiteX92" fmla="*/ 1646933 w 6530408"/>
              <a:gd name="connsiteY92" fmla="*/ 5666227 h 5753325"/>
              <a:gd name="connsiteX93" fmla="*/ 1610055 w 6530408"/>
              <a:gd name="connsiteY93" fmla="*/ 5673643 h 5753325"/>
              <a:gd name="connsiteX94" fmla="*/ 1437641 w 6530408"/>
              <a:gd name="connsiteY94" fmla="*/ 5723266 h 5753325"/>
              <a:gd name="connsiteX95" fmla="*/ 1332869 w 6530408"/>
              <a:gd name="connsiteY95" fmla="*/ 5744752 h 5753325"/>
              <a:gd name="connsiteX96" fmla="*/ 1290525 w 6530408"/>
              <a:gd name="connsiteY96" fmla="*/ 5740036 h 5753325"/>
              <a:gd name="connsiteX97" fmla="*/ 1233107 w 6530408"/>
              <a:gd name="connsiteY97" fmla="*/ 5742106 h 5753325"/>
              <a:gd name="connsiteX98" fmla="*/ 1214532 w 6530408"/>
              <a:gd name="connsiteY98" fmla="*/ 5753325 h 5753325"/>
              <a:gd name="connsiteX99" fmla="*/ 1199955 w 6530408"/>
              <a:gd name="connsiteY99" fmla="*/ 5744831 h 5753325"/>
              <a:gd name="connsiteX100" fmla="*/ 1162337 w 6530408"/>
              <a:gd name="connsiteY100" fmla="*/ 5738048 h 5753325"/>
              <a:gd name="connsiteX101" fmla="*/ 1053457 w 6530408"/>
              <a:gd name="connsiteY101" fmla="*/ 5688676 h 5753325"/>
              <a:gd name="connsiteX102" fmla="*/ 1025798 w 6530408"/>
              <a:gd name="connsiteY102" fmla="*/ 5673166 h 5753325"/>
              <a:gd name="connsiteX103" fmla="*/ 947900 w 6530408"/>
              <a:gd name="connsiteY103" fmla="*/ 5657848 h 5753325"/>
              <a:gd name="connsiteX104" fmla="*/ 815627 w 6530408"/>
              <a:gd name="connsiteY104" fmla="*/ 5642557 h 5753325"/>
              <a:gd name="connsiteX105" fmla="*/ 788251 w 6530408"/>
              <a:gd name="connsiteY105" fmla="*/ 5637065 h 5753325"/>
              <a:gd name="connsiteX106" fmla="*/ 767822 w 6530408"/>
              <a:gd name="connsiteY106" fmla="*/ 5623450 h 5753325"/>
              <a:gd name="connsiteX107" fmla="*/ 765791 w 6530408"/>
              <a:gd name="connsiteY107" fmla="*/ 5612539 h 5753325"/>
              <a:gd name="connsiteX108" fmla="*/ 751230 w 6530408"/>
              <a:gd name="connsiteY108" fmla="*/ 5608092 h 5753325"/>
              <a:gd name="connsiteX109" fmla="*/ 748008 w 6530408"/>
              <a:gd name="connsiteY109" fmla="*/ 5605052 h 5753325"/>
              <a:gd name="connsiteX110" fmla="*/ 728871 w 6530408"/>
              <a:gd name="connsiteY110" fmla="*/ 5589469 h 5753325"/>
              <a:gd name="connsiteX111" fmla="*/ 671898 w 6530408"/>
              <a:gd name="connsiteY111" fmla="*/ 5602363 h 5753325"/>
              <a:gd name="connsiteX112" fmla="*/ 615065 w 6530408"/>
              <a:gd name="connsiteY112" fmla="*/ 5580257 h 5753325"/>
              <a:gd name="connsiteX113" fmla="*/ 355785 w 6530408"/>
              <a:gd name="connsiteY113" fmla="*/ 5514383 h 5753325"/>
              <a:gd name="connsiteX114" fmla="*/ 102269 w 6530408"/>
              <a:gd name="connsiteY114" fmla="*/ 5524347 h 5753325"/>
              <a:gd name="connsiteX115" fmla="*/ 13160 w 6530408"/>
              <a:gd name="connsiteY115" fmla="*/ 5514159 h 5753325"/>
              <a:gd name="connsiteX116" fmla="*/ 0 w 6530408"/>
              <a:gd name="connsiteY116" fmla="*/ 5511735 h 5753325"/>
              <a:gd name="connsiteX0" fmla="*/ 0 w 6530408"/>
              <a:gd name="connsiteY0" fmla="*/ 0 h 5753325"/>
              <a:gd name="connsiteX1" fmla="*/ 6438980 w 6530408"/>
              <a:gd name="connsiteY1" fmla="*/ 0 h 5753325"/>
              <a:gd name="connsiteX2" fmla="*/ 6439047 w 6530408"/>
              <a:gd name="connsiteY2" fmla="*/ 147 h 5753325"/>
              <a:gd name="connsiteX3" fmla="*/ 6443456 w 6530408"/>
              <a:gd name="connsiteY3" fmla="*/ 130105 h 5753325"/>
              <a:gd name="connsiteX4" fmla="*/ 6447632 w 6530408"/>
              <a:gd name="connsiteY4" fmla="*/ 170016 h 5753325"/>
              <a:gd name="connsiteX5" fmla="*/ 6465936 w 6530408"/>
              <a:gd name="connsiteY5" fmla="*/ 274847 h 5753325"/>
              <a:gd name="connsiteX6" fmla="*/ 6506836 w 6530408"/>
              <a:gd name="connsiteY6" fmla="*/ 331778 h 5753325"/>
              <a:gd name="connsiteX7" fmla="*/ 6530408 w 6530408"/>
              <a:gd name="connsiteY7" fmla="*/ 427517 h 5753325"/>
              <a:gd name="connsiteX8" fmla="*/ 6488360 w 6530408"/>
              <a:gd name="connsiteY8" fmla="*/ 535865 h 5753325"/>
              <a:gd name="connsiteX9" fmla="*/ 6492864 w 6530408"/>
              <a:gd name="connsiteY9" fmla="*/ 615799 h 5753325"/>
              <a:gd name="connsiteX10" fmla="*/ 6459988 w 6530408"/>
              <a:gd name="connsiteY10" fmla="*/ 707628 h 5753325"/>
              <a:gd name="connsiteX11" fmla="*/ 6453989 w 6530408"/>
              <a:gd name="connsiteY11" fmla="*/ 711876 h 5753325"/>
              <a:gd name="connsiteX12" fmla="*/ 6453209 w 6530408"/>
              <a:gd name="connsiteY12" fmla="*/ 719127 h 5753325"/>
              <a:gd name="connsiteX13" fmla="*/ 6457662 w 6530408"/>
              <a:gd name="connsiteY13" fmla="*/ 723331 h 5753325"/>
              <a:gd name="connsiteX14" fmla="*/ 6447445 w 6530408"/>
              <a:gd name="connsiteY14" fmla="*/ 780003 h 5753325"/>
              <a:gd name="connsiteX15" fmla="*/ 6426552 w 6530408"/>
              <a:gd name="connsiteY15" fmla="*/ 845805 h 5753325"/>
              <a:gd name="connsiteX16" fmla="*/ 6434072 w 6530408"/>
              <a:gd name="connsiteY16" fmla="*/ 910733 h 5753325"/>
              <a:gd name="connsiteX17" fmla="*/ 6432570 w 6530408"/>
              <a:gd name="connsiteY17" fmla="*/ 983394 h 5753325"/>
              <a:gd name="connsiteX18" fmla="*/ 6431878 w 6530408"/>
              <a:gd name="connsiteY18" fmla="*/ 1026728 h 5753325"/>
              <a:gd name="connsiteX19" fmla="*/ 6414269 w 6530408"/>
              <a:gd name="connsiteY19" fmla="*/ 1151111 h 5753325"/>
              <a:gd name="connsiteX20" fmla="*/ 6371722 w 6530408"/>
              <a:gd name="connsiteY20" fmla="*/ 1318080 h 5753325"/>
              <a:gd name="connsiteX21" fmla="*/ 6356023 w 6530408"/>
              <a:gd name="connsiteY21" fmla="*/ 1356227 h 5753325"/>
              <a:gd name="connsiteX22" fmla="*/ 6356157 w 6530408"/>
              <a:gd name="connsiteY22" fmla="*/ 1361967 h 5753325"/>
              <a:gd name="connsiteX23" fmla="*/ 6350613 w 6530408"/>
              <a:gd name="connsiteY23" fmla="*/ 1393569 h 5753325"/>
              <a:gd name="connsiteX24" fmla="*/ 6357062 w 6530408"/>
              <a:gd name="connsiteY24" fmla="*/ 1444071 h 5753325"/>
              <a:gd name="connsiteX25" fmla="*/ 6364832 w 6530408"/>
              <a:gd name="connsiteY25" fmla="*/ 1478763 h 5753325"/>
              <a:gd name="connsiteX26" fmla="*/ 6369745 w 6530408"/>
              <a:gd name="connsiteY26" fmla="*/ 1495680 h 5753325"/>
              <a:gd name="connsiteX27" fmla="*/ 6370898 w 6530408"/>
              <a:gd name="connsiteY27" fmla="*/ 1513331 h 5753325"/>
              <a:gd name="connsiteX28" fmla="*/ 6368801 w 6530408"/>
              <a:gd name="connsiteY28" fmla="*/ 1527414 h 5753325"/>
              <a:gd name="connsiteX29" fmla="*/ 6359177 w 6530408"/>
              <a:gd name="connsiteY29" fmla="*/ 1639513 h 5753325"/>
              <a:gd name="connsiteX30" fmla="*/ 6299489 w 6530408"/>
              <a:gd name="connsiteY30" fmla="*/ 1784860 h 5753325"/>
              <a:gd name="connsiteX31" fmla="*/ 6267878 w 6530408"/>
              <a:gd name="connsiteY31" fmla="*/ 1858572 h 5753325"/>
              <a:gd name="connsiteX32" fmla="*/ 6251146 w 6530408"/>
              <a:gd name="connsiteY32" fmla="*/ 1926167 h 5753325"/>
              <a:gd name="connsiteX33" fmla="*/ 6210686 w 6530408"/>
              <a:gd name="connsiteY33" fmla="*/ 2014834 h 5753325"/>
              <a:gd name="connsiteX34" fmla="*/ 6106652 w 6530408"/>
              <a:gd name="connsiteY34" fmla="*/ 2150572 h 5753325"/>
              <a:gd name="connsiteX35" fmla="*/ 6097813 w 6530408"/>
              <a:gd name="connsiteY35" fmla="*/ 2172208 h 5753325"/>
              <a:gd name="connsiteX36" fmla="*/ 6095990 w 6530408"/>
              <a:gd name="connsiteY36" fmla="*/ 2181185 h 5753325"/>
              <a:gd name="connsiteX37" fmla="*/ 6090126 w 6530408"/>
              <a:gd name="connsiteY37" fmla="*/ 2192533 h 5753325"/>
              <a:gd name="connsiteX38" fmla="*/ 6089503 w 6530408"/>
              <a:gd name="connsiteY38" fmla="*/ 2192543 h 5753325"/>
              <a:gd name="connsiteX39" fmla="*/ 6084946 w 6530408"/>
              <a:gd name="connsiteY39" fmla="*/ 2203694 h 5753325"/>
              <a:gd name="connsiteX40" fmla="*/ 5987861 w 6530408"/>
              <a:gd name="connsiteY40" fmla="*/ 2304868 h 5753325"/>
              <a:gd name="connsiteX41" fmla="*/ 5973439 w 6530408"/>
              <a:gd name="connsiteY41" fmla="*/ 2385635 h 5753325"/>
              <a:gd name="connsiteX42" fmla="*/ 5916727 w 6530408"/>
              <a:gd name="connsiteY42" fmla="*/ 2458777 h 5753325"/>
              <a:gd name="connsiteX43" fmla="*/ 5856524 w 6530408"/>
              <a:gd name="connsiteY43" fmla="*/ 2583281 h 5753325"/>
              <a:gd name="connsiteX44" fmla="*/ 5838091 w 6530408"/>
              <a:gd name="connsiteY44" fmla="*/ 2753474 h 5753325"/>
              <a:gd name="connsiteX45" fmla="*/ 5777471 w 6530408"/>
              <a:gd name="connsiteY45" fmla="*/ 2901570 h 5753325"/>
              <a:gd name="connsiteX46" fmla="*/ 5723992 w 6530408"/>
              <a:gd name="connsiteY46" fmla="*/ 2998752 h 5753325"/>
              <a:gd name="connsiteX47" fmla="*/ 5557886 w 6530408"/>
              <a:gd name="connsiteY47" fmla="*/ 3329735 h 5753325"/>
              <a:gd name="connsiteX48" fmla="*/ 5471501 w 6530408"/>
              <a:gd name="connsiteY48" fmla="*/ 3462221 h 5753325"/>
              <a:gd name="connsiteX49" fmla="*/ 5465154 w 6530408"/>
              <a:gd name="connsiteY49" fmla="*/ 3541065 h 5753325"/>
              <a:gd name="connsiteX50" fmla="*/ 5437889 w 6530408"/>
              <a:gd name="connsiteY50" fmla="*/ 3559927 h 5753325"/>
              <a:gd name="connsiteX51" fmla="*/ 5432770 w 6530408"/>
              <a:gd name="connsiteY51" fmla="*/ 3562948 h 5753325"/>
              <a:gd name="connsiteX52" fmla="*/ 5406795 w 6530408"/>
              <a:gd name="connsiteY52" fmla="*/ 3578594 h 5753325"/>
              <a:gd name="connsiteX53" fmla="*/ 5381495 w 6530408"/>
              <a:gd name="connsiteY53" fmla="*/ 3599883 h 5753325"/>
              <a:gd name="connsiteX54" fmla="*/ 5363689 w 6530408"/>
              <a:gd name="connsiteY54" fmla="*/ 3633299 h 5753325"/>
              <a:gd name="connsiteX55" fmla="*/ 5291870 w 6530408"/>
              <a:gd name="connsiteY55" fmla="*/ 3799039 h 5753325"/>
              <a:gd name="connsiteX56" fmla="*/ 5241600 w 6530408"/>
              <a:gd name="connsiteY56" fmla="*/ 3894238 h 5753325"/>
              <a:gd name="connsiteX57" fmla="*/ 5211041 w 6530408"/>
              <a:gd name="connsiteY57" fmla="*/ 3924184 h 5753325"/>
              <a:gd name="connsiteX58" fmla="*/ 5176073 w 6530408"/>
              <a:gd name="connsiteY58" fmla="*/ 3970179 h 5753325"/>
              <a:gd name="connsiteX59" fmla="*/ 5172826 w 6530408"/>
              <a:gd name="connsiteY59" fmla="*/ 3991773 h 5753325"/>
              <a:gd name="connsiteX60" fmla="*/ 5157053 w 6530408"/>
              <a:gd name="connsiteY60" fmla="*/ 3997708 h 5753325"/>
              <a:gd name="connsiteX61" fmla="*/ 5127922 w 6530408"/>
              <a:gd name="connsiteY61" fmla="*/ 4022660 h 5753325"/>
              <a:gd name="connsiteX62" fmla="*/ 5020872 w 6530408"/>
              <a:gd name="connsiteY62" fmla="*/ 4075951 h 5753325"/>
              <a:gd name="connsiteX63" fmla="*/ 4991410 w 6530408"/>
              <a:gd name="connsiteY63" fmla="*/ 4087598 h 5753325"/>
              <a:gd name="connsiteX64" fmla="*/ 4930112 w 6530408"/>
              <a:gd name="connsiteY64" fmla="*/ 4138459 h 5753325"/>
              <a:gd name="connsiteX65" fmla="*/ 4834224 w 6530408"/>
              <a:gd name="connsiteY65" fmla="*/ 4231643 h 5753325"/>
              <a:gd name="connsiteX66" fmla="*/ 4812599 w 6530408"/>
              <a:gd name="connsiteY66" fmla="*/ 4249449 h 5753325"/>
              <a:gd name="connsiteX67" fmla="*/ 4789188 w 6530408"/>
              <a:gd name="connsiteY67" fmla="*/ 4256678 h 5753325"/>
              <a:gd name="connsiteX68" fmla="*/ 4779554 w 6530408"/>
              <a:gd name="connsiteY68" fmla="*/ 4251313 h 5753325"/>
              <a:gd name="connsiteX69" fmla="*/ 4766885 w 6530408"/>
              <a:gd name="connsiteY69" fmla="*/ 4259812 h 5753325"/>
              <a:gd name="connsiteX70" fmla="*/ 4762510 w 6530408"/>
              <a:gd name="connsiteY70" fmla="*/ 4260383 h 5753325"/>
              <a:gd name="connsiteX71" fmla="*/ 4738416 w 6530408"/>
              <a:gd name="connsiteY71" fmla="*/ 4265355 h 5753325"/>
              <a:gd name="connsiteX72" fmla="*/ 4712007 w 6530408"/>
              <a:gd name="connsiteY72" fmla="*/ 4317892 h 5753325"/>
              <a:gd name="connsiteX73" fmla="*/ 4658930 w 6530408"/>
              <a:gd name="connsiteY73" fmla="*/ 4348041 h 5753325"/>
              <a:gd name="connsiteX74" fmla="*/ 4443526 w 6530408"/>
              <a:gd name="connsiteY74" fmla="*/ 4507851 h 5753325"/>
              <a:gd name="connsiteX75" fmla="*/ 4289766 w 6530408"/>
              <a:gd name="connsiteY75" fmla="*/ 4711450 h 5753325"/>
              <a:gd name="connsiteX76" fmla="*/ 4150870 w 6530408"/>
              <a:gd name="connsiteY76" fmla="*/ 4818480 h 5753325"/>
              <a:gd name="connsiteX77" fmla="*/ 4006639 w 6530408"/>
              <a:gd name="connsiteY77" fmla="*/ 4933815 h 5753325"/>
              <a:gd name="connsiteX78" fmla="*/ 3298210 w 6530408"/>
              <a:gd name="connsiteY78" fmla="*/ 5070790 h 5753325"/>
              <a:gd name="connsiteX79" fmla="*/ 2947678 w 6530408"/>
              <a:gd name="connsiteY79" fmla="*/ 5117869 h 5753325"/>
              <a:gd name="connsiteX80" fmla="*/ 2822169 w 6530408"/>
              <a:gd name="connsiteY80" fmla="*/ 5129396 h 5753325"/>
              <a:gd name="connsiteX81" fmla="*/ 2538773 w 6530408"/>
              <a:gd name="connsiteY81" fmla="*/ 5313397 h 5753325"/>
              <a:gd name="connsiteX82" fmla="*/ 2014500 w 6530408"/>
              <a:gd name="connsiteY82" fmla="*/ 5519744 h 5753325"/>
              <a:gd name="connsiteX83" fmla="*/ 1934391 w 6530408"/>
              <a:gd name="connsiteY83" fmla="*/ 5591335 h 5753325"/>
              <a:gd name="connsiteX84" fmla="*/ 1892550 w 6530408"/>
              <a:gd name="connsiteY84" fmla="*/ 5649708 h 5753325"/>
              <a:gd name="connsiteX85" fmla="*/ 1854769 w 6530408"/>
              <a:gd name="connsiteY85" fmla="*/ 5647691 h 5753325"/>
              <a:gd name="connsiteX86" fmla="*/ 1809461 w 6530408"/>
              <a:gd name="connsiteY86" fmla="*/ 5648628 h 5753325"/>
              <a:gd name="connsiteX87" fmla="*/ 1745150 w 6530408"/>
              <a:gd name="connsiteY87" fmla="*/ 5693879 h 5753325"/>
              <a:gd name="connsiteX88" fmla="*/ 1713375 w 6530408"/>
              <a:gd name="connsiteY88" fmla="*/ 5684672 h 5753325"/>
              <a:gd name="connsiteX89" fmla="*/ 1707808 w 6530408"/>
              <a:gd name="connsiteY89" fmla="*/ 5682611 h 5753325"/>
              <a:gd name="connsiteX90" fmla="*/ 1679313 w 6530408"/>
              <a:gd name="connsiteY90" fmla="*/ 5672360 h 5753325"/>
              <a:gd name="connsiteX91" fmla="*/ 1646933 w 6530408"/>
              <a:gd name="connsiteY91" fmla="*/ 5666227 h 5753325"/>
              <a:gd name="connsiteX92" fmla="*/ 1610055 w 6530408"/>
              <a:gd name="connsiteY92" fmla="*/ 5673643 h 5753325"/>
              <a:gd name="connsiteX93" fmla="*/ 1437641 w 6530408"/>
              <a:gd name="connsiteY93" fmla="*/ 5723266 h 5753325"/>
              <a:gd name="connsiteX94" fmla="*/ 1332869 w 6530408"/>
              <a:gd name="connsiteY94" fmla="*/ 5744752 h 5753325"/>
              <a:gd name="connsiteX95" fmla="*/ 1290525 w 6530408"/>
              <a:gd name="connsiteY95" fmla="*/ 5740036 h 5753325"/>
              <a:gd name="connsiteX96" fmla="*/ 1233107 w 6530408"/>
              <a:gd name="connsiteY96" fmla="*/ 5742106 h 5753325"/>
              <a:gd name="connsiteX97" fmla="*/ 1214532 w 6530408"/>
              <a:gd name="connsiteY97" fmla="*/ 5753325 h 5753325"/>
              <a:gd name="connsiteX98" fmla="*/ 1199955 w 6530408"/>
              <a:gd name="connsiteY98" fmla="*/ 5744831 h 5753325"/>
              <a:gd name="connsiteX99" fmla="*/ 1162337 w 6530408"/>
              <a:gd name="connsiteY99" fmla="*/ 5738048 h 5753325"/>
              <a:gd name="connsiteX100" fmla="*/ 1053457 w 6530408"/>
              <a:gd name="connsiteY100" fmla="*/ 5688676 h 5753325"/>
              <a:gd name="connsiteX101" fmla="*/ 1025798 w 6530408"/>
              <a:gd name="connsiteY101" fmla="*/ 5673166 h 5753325"/>
              <a:gd name="connsiteX102" fmla="*/ 947900 w 6530408"/>
              <a:gd name="connsiteY102" fmla="*/ 5657848 h 5753325"/>
              <a:gd name="connsiteX103" fmla="*/ 815627 w 6530408"/>
              <a:gd name="connsiteY103" fmla="*/ 5642557 h 5753325"/>
              <a:gd name="connsiteX104" fmla="*/ 788251 w 6530408"/>
              <a:gd name="connsiteY104" fmla="*/ 5637065 h 5753325"/>
              <a:gd name="connsiteX105" fmla="*/ 767822 w 6530408"/>
              <a:gd name="connsiteY105" fmla="*/ 5623450 h 5753325"/>
              <a:gd name="connsiteX106" fmla="*/ 765791 w 6530408"/>
              <a:gd name="connsiteY106" fmla="*/ 5612539 h 5753325"/>
              <a:gd name="connsiteX107" fmla="*/ 751230 w 6530408"/>
              <a:gd name="connsiteY107" fmla="*/ 5608092 h 5753325"/>
              <a:gd name="connsiteX108" fmla="*/ 748008 w 6530408"/>
              <a:gd name="connsiteY108" fmla="*/ 5605052 h 5753325"/>
              <a:gd name="connsiteX109" fmla="*/ 728871 w 6530408"/>
              <a:gd name="connsiteY109" fmla="*/ 5589469 h 5753325"/>
              <a:gd name="connsiteX110" fmla="*/ 671898 w 6530408"/>
              <a:gd name="connsiteY110" fmla="*/ 5602363 h 5753325"/>
              <a:gd name="connsiteX111" fmla="*/ 615065 w 6530408"/>
              <a:gd name="connsiteY111" fmla="*/ 5580257 h 5753325"/>
              <a:gd name="connsiteX112" fmla="*/ 355785 w 6530408"/>
              <a:gd name="connsiteY112" fmla="*/ 5514383 h 5753325"/>
              <a:gd name="connsiteX113" fmla="*/ 102269 w 6530408"/>
              <a:gd name="connsiteY113" fmla="*/ 5524347 h 5753325"/>
              <a:gd name="connsiteX114" fmla="*/ 13160 w 6530408"/>
              <a:gd name="connsiteY114" fmla="*/ 5514159 h 5753325"/>
              <a:gd name="connsiteX115" fmla="*/ 0 w 6530408"/>
              <a:gd name="connsiteY115" fmla="*/ 5511735 h 5753325"/>
              <a:gd name="connsiteX116" fmla="*/ 0 w 6530408"/>
              <a:gd name="connsiteY116" fmla="*/ 0 h 5753325"/>
              <a:gd name="connsiteX0" fmla="*/ 0 w 6506836"/>
              <a:gd name="connsiteY0" fmla="*/ 0 h 5753325"/>
              <a:gd name="connsiteX1" fmla="*/ 6438980 w 6506836"/>
              <a:gd name="connsiteY1" fmla="*/ 0 h 5753325"/>
              <a:gd name="connsiteX2" fmla="*/ 6439047 w 6506836"/>
              <a:gd name="connsiteY2" fmla="*/ 147 h 5753325"/>
              <a:gd name="connsiteX3" fmla="*/ 6443456 w 6506836"/>
              <a:gd name="connsiteY3" fmla="*/ 130105 h 5753325"/>
              <a:gd name="connsiteX4" fmla="*/ 6447632 w 6506836"/>
              <a:gd name="connsiteY4" fmla="*/ 170016 h 5753325"/>
              <a:gd name="connsiteX5" fmla="*/ 6465936 w 6506836"/>
              <a:gd name="connsiteY5" fmla="*/ 274847 h 5753325"/>
              <a:gd name="connsiteX6" fmla="*/ 6506836 w 6506836"/>
              <a:gd name="connsiteY6" fmla="*/ 331778 h 5753325"/>
              <a:gd name="connsiteX7" fmla="*/ 6488360 w 6506836"/>
              <a:gd name="connsiteY7" fmla="*/ 535865 h 5753325"/>
              <a:gd name="connsiteX8" fmla="*/ 6492864 w 6506836"/>
              <a:gd name="connsiteY8" fmla="*/ 615799 h 5753325"/>
              <a:gd name="connsiteX9" fmla="*/ 6459988 w 6506836"/>
              <a:gd name="connsiteY9" fmla="*/ 707628 h 5753325"/>
              <a:gd name="connsiteX10" fmla="*/ 6453989 w 6506836"/>
              <a:gd name="connsiteY10" fmla="*/ 711876 h 5753325"/>
              <a:gd name="connsiteX11" fmla="*/ 6453209 w 6506836"/>
              <a:gd name="connsiteY11" fmla="*/ 719127 h 5753325"/>
              <a:gd name="connsiteX12" fmla="*/ 6457662 w 6506836"/>
              <a:gd name="connsiteY12" fmla="*/ 723331 h 5753325"/>
              <a:gd name="connsiteX13" fmla="*/ 6447445 w 6506836"/>
              <a:gd name="connsiteY13" fmla="*/ 780003 h 5753325"/>
              <a:gd name="connsiteX14" fmla="*/ 6426552 w 6506836"/>
              <a:gd name="connsiteY14" fmla="*/ 845805 h 5753325"/>
              <a:gd name="connsiteX15" fmla="*/ 6434072 w 6506836"/>
              <a:gd name="connsiteY15" fmla="*/ 910733 h 5753325"/>
              <a:gd name="connsiteX16" fmla="*/ 6432570 w 6506836"/>
              <a:gd name="connsiteY16" fmla="*/ 983394 h 5753325"/>
              <a:gd name="connsiteX17" fmla="*/ 6431878 w 6506836"/>
              <a:gd name="connsiteY17" fmla="*/ 1026728 h 5753325"/>
              <a:gd name="connsiteX18" fmla="*/ 6414269 w 6506836"/>
              <a:gd name="connsiteY18" fmla="*/ 1151111 h 5753325"/>
              <a:gd name="connsiteX19" fmla="*/ 6371722 w 6506836"/>
              <a:gd name="connsiteY19" fmla="*/ 1318080 h 5753325"/>
              <a:gd name="connsiteX20" fmla="*/ 6356023 w 6506836"/>
              <a:gd name="connsiteY20" fmla="*/ 1356227 h 5753325"/>
              <a:gd name="connsiteX21" fmla="*/ 6356157 w 6506836"/>
              <a:gd name="connsiteY21" fmla="*/ 1361967 h 5753325"/>
              <a:gd name="connsiteX22" fmla="*/ 6350613 w 6506836"/>
              <a:gd name="connsiteY22" fmla="*/ 1393569 h 5753325"/>
              <a:gd name="connsiteX23" fmla="*/ 6357062 w 6506836"/>
              <a:gd name="connsiteY23" fmla="*/ 1444071 h 5753325"/>
              <a:gd name="connsiteX24" fmla="*/ 6364832 w 6506836"/>
              <a:gd name="connsiteY24" fmla="*/ 1478763 h 5753325"/>
              <a:gd name="connsiteX25" fmla="*/ 6369745 w 6506836"/>
              <a:gd name="connsiteY25" fmla="*/ 1495680 h 5753325"/>
              <a:gd name="connsiteX26" fmla="*/ 6370898 w 6506836"/>
              <a:gd name="connsiteY26" fmla="*/ 1513331 h 5753325"/>
              <a:gd name="connsiteX27" fmla="*/ 6368801 w 6506836"/>
              <a:gd name="connsiteY27" fmla="*/ 1527414 h 5753325"/>
              <a:gd name="connsiteX28" fmla="*/ 6359177 w 6506836"/>
              <a:gd name="connsiteY28" fmla="*/ 1639513 h 5753325"/>
              <a:gd name="connsiteX29" fmla="*/ 6299489 w 6506836"/>
              <a:gd name="connsiteY29" fmla="*/ 1784860 h 5753325"/>
              <a:gd name="connsiteX30" fmla="*/ 6267878 w 6506836"/>
              <a:gd name="connsiteY30" fmla="*/ 1858572 h 5753325"/>
              <a:gd name="connsiteX31" fmla="*/ 6251146 w 6506836"/>
              <a:gd name="connsiteY31" fmla="*/ 1926167 h 5753325"/>
              <a:gd name="connsiteX32" fmla="*/ 6210686 w 6506836"/>
              <a:gd name="connsiteY32" fmla="*/ 2014834 h 5753325"/>
              <a:gd name="connsiteX33" fmla="*/ 6106652 w 6506836"/>
              <a:gd name="connsiteY33" fmla="*/ 2150572 h 5753325"/>
              <a:gd name="connsiteX34" fmla="*/ 6097813 w 6506836"/>
              <a:gd name="connsiteY34" fmla="*/ 2172208 h 5753325"/>
              <a:gd name="connsiteX35" fmla="*/ 6095990 w 6506836"/>
              <a:gd name="connsiteY35" fmla="*/ 2181185 h 5753325"/>
              <a:gd name="connsiteX36" fmla="*/ 6090126 w 6506836"/>
              <a:gd name="connsiteY36" fmla="*/ 2192533 h 5753325"/>
              <a:gd name="connsiteX37" fmla="*/ 6089503 w 6506836"/>
              <a:gd name="connsiteY37" fmla="*/ 2192543 h 5753325"/>
              <a:gd name="connsiteX38" fmla="*/ 6084946 w 6506836"/>
              <a:gd name="connsiteY38" fmla="*/ 2203694 h 5753325"/>
              <a:gd name="connsiteX39" fmla="*/ 5987861 w 6506836"/>
              <a:gd name="connsiteY39" fmla="*/ 2304868 h 5753325"/>
              <a:gd name="connsiteX40" fmla="*/ 5973439 w 6506836"/>
              <a:gd name="connsiteY40" fmla="*/ 2385635 h 5753325"/>
              <a:gd name="connsiteX41" fmla="*/ 5916727 w 6506836"/>
              <a:gd name="connsiteY41" fmla="*/ 2458777 h 5753325"/>
              <a:gd name="connsiteX42" fmla="*/ 5856524 w 6506836"/>
              <a:gd name="connsiteY42" fmla="*/ 2583281 h 5753325"/>
              <a:gd name="connsiteX43" fmla="*/ 5838091 w 6506836"/>
              <a:gd name="connsiteY43" fmla="*/ 2753474 h 5753325"/>
              <a:gd name="connsiteX44" fmla="*/ 5777471 w 6506836"/>
              <a:gd name="connsiteY44" fmla="*/ 2901570 h 5753325"/>
              <a:gd name="connsiteX45" fmla="*/ 5723992 w 6506836"/>
              <a:gd name="connsiteY45" fmla="*/ 2998752 h 5753325"/>
              <a:gd name="connsiteX46" fmla="*/ 5557886 w 6506836"/>
              <a:gd name="connsiteY46" fmla="*/ 3329735 h 5753325"/>
              <a:gd name="connsiteX47" fmla="*/ 5471501 w 6506836"/>
              <a:gd name="connsiteY47" fmla="*/ 3462221 h 5753325"/>
              <a:gd name="connsiteX48" fmla="*/ 5465154 w 6506836"/>
              <a:gd name="connsiteY48" fmla="*/ 3541065 h 5753325"/>
              <a:gd name="connsiteX49" fmla="*/ 5437889 w 6506836"/>
              <a:gd name="connsiteY49" fmla="*/ 3559927 h 5753325"/>
              <a:gd name="connsiteX50" fmla="*/ 5432770 w 6506836"/>
              <a:gd name="connsiteY50" fmla="*/ 3562948 h 5753325"/>
              <a:gd name="connsiteX51" fmla="*/ 5406795 w 6506836"/>
              <a:gd name="connsiteY51" fmla="*/ 3578594 h 5753325"/>
              <a:gd name="connsiteX52" fmla="*/ 5381495 w 6506836"/>
              <a:gd name="connsiteY52" fmla="*/ 3599883 h 5753325"/>
              <a:gd name="connsiteX53" fmla="*/ 5363689 w 6506836"/>
              <a:gd name="connsiteY53" fmla="*/ 3633299 h 5753325"/>
              <a:gd name="connsiteX54" fmla="*/ 5291870 w 6506836"/>
              <a:gd name="connsiteY54" fmla="*/ 3799039 h 5753325"/>
              <a:gd name="connsiteX55" fmla="*/ 5241600 w 6506836"/>
              <a:gd name="connsiteY55" fmla="*/ 3894238 h 5753325"/>
              <a:gd name="connsiteX56" fmla="*/ 5211041 w 6506836"/>
              <a:gd name="connsiteY56" fmla="*/ 3924184 h 5753325"/>
              <a:gd name="connsiteX57" fmla="*/ 5176073 w 6506836"/>
              <a:gd name="connsiteY57" fmla="*/ 3970179 h 5753325"/>
              <a:gd name="connsiteX58" fmla="*/ 5172826 w 6506836"/>
              <a:gd name="connsiteY58" fmla="*/ 3991773 h 5753325"/>
              <a:gd name="connsiteX59" fmla="*/ 5157053 w 6506836"/>
              <a:gd name="connsiteY59" fmla="*/ 3997708 h 5753325"/>
              <a:gd name="connsiteX60" fmla="*/ 5127922 w 6506836"/>
              <a:gd name="connsiteY60" fmla="*/ 4022660 h 5753325"/>
              <a:gd name="connsiteX61" fmla="*/ 5020872 w 6506836"/>
              <a:gd name="connsiteY61" fmla="*/ 4075951 h 5753325"/>
              <a:gd name="connsiteX62" fmla="*/ 4991410 w 6506836"/>
              <a:gd name="connsiteY62" fmla="*/ 4087598 h 5753325"/>
              <a:gd name="connsiteX63" fmla="*/ 4930112 w 6506836"/>
              <a:gd name="connsiteY63" fmla="*/ 4138459 h 5753325"/>
              <a:gd name="connsiteX64" fmla="*/ 4834224 w 6506836"/>
              <a:gd name="connsiteY64" fmla="*/ 4231643 h 5753325"/>
              <a:gd name="connsiteX65" fmla="*/ 4812599 w 6506836"/>
              <a:gd name="connsiteY65" fmla="*/ 4249449 h 5753325"/>
              <a:gd name="connsiteX66" fmla="*/ 4789188 w 6506836"/>
              <a:gd name="connsiteY66" fmla="*/ 4256678 h 5753325"/>
              <a:gd name="connsiteX67" fmla="*/ 4779554 w 6506836"/>
              <a:gd name="connsiteY67" fmla="*/ 4251313 h 5753325"/>
              <a:gd name="connsiteX68" fmla="*/ 4766885 w 6506836"/>
              <a:gd name="connsiteY68" fmla="*/ 4259812 h 5753325"/>
              <a:gd name="connsiteX69" fmla="*/ 4762510 w 6506836"/>
              <a:gd name="connsiteY69" fmla="*/ 4260383 h 5753325"/>
              <a:gd name="connsiteX70" fmla="*/ 4738416 w 6506836"/>
              <a:gd name="connsiteY70" fmla="*/ 4265355 h 5753325"/>
              <a:gd name="connsiteX71" fmla="*/ 4712007 w 6506836"/>
              <a:gd name="connsiteY71" fmla="*/ 4317892 h 5753325"/>
              <a:gd name="connsiteX72" fmla="*/ 4658930 w 6506836"/>
              <a:gd name="connsiteY72" fmla="*/ 4348041 h 5753325"/>
              <a:gd name="connsiteX73" fmla="*/ 4443526 w 6506836"/>
              <a:gd name="connsiteY73" fmla="*/ 4507851 h 5753325"/>
              <a:gd name="connsiteX74" fmla="*/ 4289766 w 6506836"/>
              <a:gd name="connsiteY74" fmla="*/ 4711450 h 5753325"/>
              <a:gd name="connsiteX75" fmla="*/ 4150870 w 6506836"/>
              <a:gd name="connsiteY75" fmla="*/ 4818480 h 5753325"/>
              <a:gd name="connsiteX76" fmla="*/ 4006639 w 6506836"/>
              <a:gd name="connsiteY76" fmla="*/ 4933815 h 5753325"/>
              <a:gd name="connsiteX77" fmla="*/ 3298210 w 6506836"/>
              <a:gd name="connsiteY77" fmla="*/ 5070790 h 5753325"/>
              <a:gd name="connsiteX78" fmla="*/ 2947678 w 6506836"/>
              <a:gd name="connsiteY78" fmla="*/ 5117869 h 5753325"/>
              <a:gd name="connsiteX79" fmla="*/ 2822169 w 6506836"/>
              <a:gd name="connsiteY79" fmla="*/ 5129396 h 5753325"/>
              <a:gd name="connsiteX80" fmla="*/ 2538773 w 6506836"/>
              <a:gd name="connsiteY80" fmla="*/ 5313397 h 5753325"/>
              <a:gd name="connsiteX81" fmla="*/ 2014500 w 6506836"/>
              <a:gd name="connsiteY81" fmla="*/ 5519744 h 5753325"/>
              <a:gd name="connsiteX82" fmla="*/ 1934391 w 6506836"/>
              <a:gd name="connsiteY82" fmla="*/ 5591335 h 5753325"/>
              <a:gd name="connsiteX83" fmla="*/ 1892550 w 6506836"/>
              <a:gd name="connsiteY83" fmla="*/ 5649708 h 5753325"/>
              <a:gd name="connsiteX84" fmla="*/ 1854769 w 6506836"/>
              <a:gd name="connsiteY84" fmla="*/ 5647691 h 5753325"/>
              <a:gd name="connsiteX85" fmla="*/ 1809461 w 6506836"/>
              <a:gd name="connsiteY85" fmla="*/ 5648628 h 5753325"/>
              <a:gd name="connsiteX86" fmla="*/ 1745150 w 6506836"/>
              <a:gd name="connsiteY86" fmla="*/ 5693879 h 5753325"/>
              <a:gd name="connsiteX87" fmla="*/ 1713375 w 6506836"/>
              <a:gd name="connsiteY87" fmla="*/ 5684672 h 5753325"/>
              <a:gd name="connsiteX88" fmla="*/ 1707808 w 6506836"/>
              <a:gd name="connsiteY88" fmla="*/ 5682611 h 5753325"/>
              <a:gd name="connsiteX89" fmla="*/ 1679313 w 6506836"/>
              <a:gd name="connsiteY89" fmla="*/ 5672360 h 5753325"/>
              <a:gd name="connsiteX90" fmla="*/ 1646933 w 6506836"/>
              <a:gd name="connsiteY90" fmla="*/ 5666227 h 5753325"/>
              <a:gd name="connsiteX91" fmla="*/ 1610055 w 6506836"/>
              <a:gd name="connsiteY91" fmla="*/ 5673643 h 5753325"/>
              <a:gd name="connsiteX92" fmla="*/ 1437641 w 6506836"/>
              <a:gd name="connsiteY92" fmla="*/ 5723266 h 5753325"/>
              <a:gd name="connsiteX93" fmla="*/ 1332869 w 6506836"/>
              <a:gd name="connsiteY93" fmla="*/ 5744752 h 5753325"/>
              <a:gd name="connsiteX94" fmla="*/ 1290525 w 6506836"/>
              <a:gd name="connsiteY94" fmla="*/ 5740036 h 5753325"/>
              <a:gd name="connsiteX95" fmla="*/ 1233107 w 6506836"/>
              <a:gd name="connsiteY95" fmla="*/ 5742106 h 5753325"/>
              <a:gd name="connsiteX96" fmla="*/ 1214532 w 6506836"/>
              <a:gd name="connsiteY96" fmla="*/ 5753325 h 5753325"/>
              <a:gd name="connsiteX97" fmla="*/ 1199955 w 6506836"/>
              <a:gd name="connsiteY97" fmla="*/ 5744831 h 5753325"/>
              <a:gd name="connsiteX98" fmla="*/ 1162337 w 6506836"/>
              <a:gd name="connsiteY98" fmla="*/ 5738048 h 5753325"/>
              <a:gd name="connsiteX99" fmla="*/ 1053457 w 6506836"/>
              <a:gd name="connsiteY99" fmla="*/ 5688676 h 5753325"/>
              <a:gd name="connsiteX100" fmla="*/ 1025798 w 6506836"/>
              <a:gd name="connsiteY100" fmla="*/ 5673166 h 5753325"/>
              <a:gd name="connsiteX101" fmla="*/ 947900 w 6506836"/>
              <a:gd name="connsiteY101" fmla="*/ 5657848 h 5753325"/>
              <a:gd name="connsiteX102" fmla="*/ 815627 w 6506836"/>
              <a:gd name="connsiteY102" fmla="*/ 5642557 h 5753325"/>
              <a:gd name="connsiteX103" fmla="*/ 788251 w 6506836"/>
              <a:gd name="connsiteY103" fmla="*/ 5637065 h 5753325"/>
              <a:gd name="connsiteX104" fmla="*/ 767822 w 6506836"/>
              <a:gd name="connsiteY104" fmla="*/ 5623450 h 5753325"/>
              <a:gd name="connsiteX105" fmla="*/ 765791 w 6506836"/>
              <a:gd name="connsiteY105" fmla="*/ 5612539 h 5753325"/>
              <a:gd name="connsiteX106" fmla="*/ 751230 w 6506836"/>
              <a:gd name="connsiteY106" fmla="*/ 5608092 h 5753325"/>
              <a:gd name="connsiteX107" fmla="*/ 748008 w 6506836"/>
              <a:gd name="connsiteY107" fmla="*/ 5605052 h 5753325"/>
              <a:gd name="connsiteX108" fmla="*/ 728871 w 6506836"/>
              <a:gd name="connsiteY108" fmla="*/ 5589469 h 5753325"/>
              <a:gd name="connsiteX109" fmla="*/ 671898 w 6506836"/>
              <a:gd name="connsiteY109" fmla="*/ 5602363 h 5753325"/>
              <a:gd name="connsiteX110" fmla="*/ 615065 w 6506836"/>
              <a:gd name="connsiteY110" fmla="*/ 5580257 h 5753325"/>
              <a:gd name="connsiteX111" fmla="*/ 355785 w 6506836"/>
              <a:gd name="connsiteY111" fmla="*/ 5514383 h 5753325"/>
              <a:gd name="connsiteX112" fmla="*/ 102269 w 6506836"/>
              <a:gd name="connsiteY112" fmla="*/ 5524347 h 5753325"/>
              <a:gd name="connsiteX113" fmla="*/ 13160 w 6506836"/>
              <a:gd name="connsiteY113" fmla="*/ 5514159 h 5753325"/>
              <a:gd name="connsiteX114" fmla="*/ 0 w 6506836"/>
              <a:gd name="connsiteY114" fmla="*/ 5511735 h 5753325"/>
              <a:gd name="connsiteX115" fmla="*/ 0 w 6506836"/>
              <a:gd name="connsiteY115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465936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488360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92864"/>
              <a:gd name="connsiteY0" fmla="*/ 0 h 5753325"/>
              <a:gd name="connsiteX1" fmla="*/ 6438980 w 6492864"/>
              <a:gd name="connsiteY1" fmla="*/ 0 h 5753325"/>
              <a:gd name="connsiteX2" fmla="*/ 6439047 w 6492864"/>
              <a:gd name="connsiteY2" fmla="*/ 147 h 5753325"/>
              <a:gd name="connsiteX3" fmla="*/ 6443456 w 6492864"/>
              <a:gd name="connsiteY3" fmla="*/ 130105 h 5753325"/>
              <a:gd name="connsiteX4" fmla="*/ 6447632 w 6492864"/>
              <a:gd name="connsiteY4" fmla="*/ 170016 h 5753325"/>
              <a:gd name="connsiteX5" fmla="*/ 6396598 w 6492864"/>
              <a:gd name="connsiteY5" fmla="*/ 274847 h 5753325"/>
              <a:gd name="connsiteX6" fmla="*/ 6375685 w 6492864"/>
              <a:gd name="connsiteY6" fmla="*/ 535865 h 5753325"/>
              <a:gd name="connsiteX7" fmla="*/ 6492864 w 6492864"/>
              <a:gd name="connsiteY7" fmla="*/ 615799 h 5753325"/>
              <a:gd name="connsiteX8" fmla="*/ 6459988 w 6492864"/>
              <a:gd name="connsiteY8" fmla="*/ 707628 h 5753325"/>
              <a:gd name="connsiteX9" fmla="*/ 6453989 w 6492864"/>
              <a:gd name="connsiteY9" fmla="*/ 711876 h 5753325"/>
              <a:gd name="connsiteX10" fmla="*/ 6453209 w 6492864"/>
              <a:gd name="connsiteY10" fmla="*/ 719127 h 5753325"/>
              <a:gd name="connsiteX11" fmla="*/ 6457662 w 6492864"/>
              <a:gd name="connsiteY11" fmla="*/ 723331 h 5753325"/>
              <a:gd name="connsiteX12" fmla="*/ 6447445 w 6492864"/>
              <a:gd name="connsiteY12" fmla="*/ 780003 h 5753325"/>
              <a:gd name="connsiteX13" fmla="*/ 6426552 w 6492864"/>
              <a:gd name="connsiteY13" fmla="*/ 845805 h 5753325"/>
              <a:gd name="connsiteX14" fmla="*/ 6434072 w 6492864"/>
              <a:gd name="connsiteY14" fmla="*/ 910733 h 5753325"/>
              <a:gd name="connsiteX15" fmla="*/ 6432570 w 6492864"/>
              <a:gd name="connsiteY15" fmla="*/ 983394 h 5753325"/>
              <a:gd name="connsiteX16" fmla="*/ 6431878 w 6492864"/>
              <a:gd name="connsiteY16" fmla="*/ 1026728 h 5753325"/>
              <a:gd name="connsiteX17" fmla="*/ 6414269 w 6492864"/>
              <a:gd name="connsiteY17" fmla="*/ 1151111 h 5753325"/>
              <a:gd name="connsiteX18" fmla="*/ 6371722 w 6492864"/>
              <a:gd name="connsiteY18" fmla="*/ 1318080 h 5753325"/>
              <a:gd name="connsiteX19" fmla="*/ 6356023 w 6492864"/>
              <a:gd name="connsiteY19" fmla="*/ 1356227 h 5753325"/>
              <a:gd name="connsiteX20" fmla="*/ 6356157 w 6492864"/>
              <a:gd name="connsiteY20" fmla="*/ 1361967 h 5753325"/>
              <a:gd name="connsiteX21" fmla="*/ 6350613 w 6492864"/>
              <a:gd name="connsiteY21" fmla="*/ 1393569 h 5753325"/>
              <a:gd name="connsiteX22" fmla="*/ 6357062 w 6492864"/>
              <a:gd name="connsiteY22" fmla="*/ 1444071 h 5753325"/>
              <a:gd name="connsiteX23" fmla="*/ 6364832 w 6492864"/>
              <a:gd name="connsiteY23" fmla="*/ 1478763 h 5753325"/>
              <a:gd name="connsiteX24" fmla="*/ 6369745 w 6492864"/>
              <a:gd name="connsiteY24" fmla="*/ 1495680 h 5753325"/>
              <a:gd name="connsiteX25" fmla="*/ 6370898 w 6492864"/>
              <a:gd name="connsiteY25" fmla="*/ 1513331 h 5753325"/>
              <a:gd name="connsiteX26" fmla="*/ 6368801 w 6492864"/>
              <a:gd name="connsiteY26" fmla="*/ 1527414 h 5753325"/>
              <a:gd name="connsiteX27" fmla="*/ 6359177 w 6492864"/>
              <a:gd name="connsiteY27" fmla="*/ 1639513 h 5753325"/>
              <a:gd name="connsiteX28" fmla="*/ 6299489 w 6492864"/>
              <a:gd name="connsiteY28" fmla="*/ 1784860 h 5753325"/>
              <a:gd name="connsiteX29" fmla="*/ 6267878 w 6492864"/>
              <a:gd name="connsiteY29" fmla="*/ 1858572 h 5753325"/>
              <a:gd name="connsiteX30" fmla="*/ 6251146 w 6492864"/>
              <a:gd name="connsiteY30" fmla="*/ 1926167 h 5753325"/>
              <a:gd name="connsiteX31" fmla="*/ 6210686 w 6492864"/>
              <a:gd name="connsiteY31" fmla="*/ 2014834 h 5753325"/>
              <a:gd name="connsiteX32" fmla="*/ 6106652 w 6492864"/>
              <a:gd name="connsiteY32" fmla="*/ 2150572 h 5753325"/>
              <a:gd name="connsiteX33" fmla="*/ 6097813 w 6492864"/>
              <a:gd name="connsiteY33" fmla="*/ 2172208 h 5753325"/>
              <a:gd name="connsiteX34" fmla="*/ 6095990 w 6492864"/>
              <a:gd name="connsiteY34" fmla="*/ 2181185 h 5753325"/>
              <a:gd name="connsiteX35" fmla="*/ 6090126 w 6492864"/>
              <a:gd name="connsiteY35" fmla="*/ 2192533 h 5753325"/>
              <a:gd name="connsiteX36" fmla="*/ 6089503 w 6492864"/>
              <a:gd name="connsiteY36" fmla="*/ 2192543 h 5753325"/>
              <a:gd name="connsiteX37" fmla="*/ 6084946 w 6492864"/>
              <a:gd name="connsiteY37" fmla="*/ 2203694 h 5753325"/>
              <a:gd name="connsiteX38" fmla="*/ 5987861 w 6492864"/>
              <a:gd name="connsiteY38" fmla="*/ 2304868 h 5753325"/>
              <a:gd name="connsiteX39" fmla="*/ 5973439 w 6492864"/>
              <a:gd name="connsiteY39" fmla="*/ 2385635 h 5753325"/>
              <a:gd name="connsiteX40" fmla="*/ 5916727 w 6492864"/>
              <a:gd name="connsiteY40" fmla="*/ 2458777 h 5753325"/>
              <a:gd name="connsiteX41" fmla="*/ 5856524 w 6492864"/>
              <a:gd name="connsiteY41" fmla="*/ 2583281 h 5753325"/>
              <a:gd name="connsiteX42" fmla="*/ 5838091 w 6492864"/>
              <a:gd name="connsiteY42" fmla="*/ 2753474 h 5753325"/>
              <a:gd name="connsiteX43" fmla="*/ 5777471 w 6492864"/>
              <a:gd name="connsiteY43" fmla="*/ 2901570 h 5753325"/>
              <a:gd name="connsiteX44" fmla="*/ 5723992 w 6492864"/>
              <a:gd name="connsiteY44" fmla="*/ 2998752 h 5753325"/>
              <a:gd name="connsiteX45" fmla="*/ 5557886 w 6492864"/>
              <a:gd name="connsiteY45" fmla="*/ 3329735 h 5753325"/>
              <a:gd name="connsiteX46" fmla="*/ 5471501 w 6492864"/>
              <a:gd name="connsiteY46" fmla="*/ 3462221 h 5753325"/>
              <a:gd name="connsiteX47" fmla="*/ 5465154 w 6492864"/>
              <a:gd name="connsiteY47" fmla="*/ 3541065 h 5753325"/>
              <a:gd name="connsiteX48" fmla="*/ 5437889 w 6492864"/>
              <a:gd name="connsiteY48" fmla="*/ 3559927 h 5753325"/>
              <a:gd name="connsiteX49" fmla="*/ 5432770 w 6492864"/>
              <a:gd name="connsiteY49" fmla="*/ 3562948 h 5753325"/>
              <a:gd name="connsiteX50" fmla="*/ 5406795 w 6492864"/>
              <a:gd name="connsiteY50" fmla="*/ 3578594 h 5753325"/>
              <a:gd name="connsiteX51" fmla="*/ 5381495 w 6492864"/>
              <a:gd name="connsiteY51" fmla="*/ 3599883 h 5753325"/>
              <a:gd name="connsiteX52" fmla="*/ 5363689 w 6492864"/>
              <a:gd name="connsiteY52" fmla="*/ 3633299 h 5753325"/>
              <a:gd name="connsiteX53" fmla="*/ 5291870 w 6492864"/>
              <a:gd name="connsiteY53" fmla="*/ 3799039 h 5753325"/>
              <a:gd name="connsiteX54" fmla="*/ 5241600 w 6492864"/>
              <a:gd name="connsiteY54" fmla="*/ 3894238 h 5753325"/>
              <a:gd name="connsiteX55" fmla="*/ 5211041 w 6492864"/>
              <a:gd name="connsiteY55" fmla="*/ 3924184 h 5753325"/>
              <a:gd name="connsiteX56" fmla="*/ 5176073 w 6492864"/>
              <a:gd name="connsiteY56" fmla="*/ 3970179 h 5753325"/>
              <a:gd name="connsiteX57" fmla="*/ 5172826 w 6492864"/>
              <a:gd name="connsiteY57" fmla="*/ 3991773 h 5753325"/>
              <a:gd name="connsiteX58" fmla="*/ 5157053 w 6492864"/>
              <a:gd name="connsiteY58" fmla="*/ 3997708 h 5753325"/>
              <a:gd name="connsiteX59" fmla="*/ 5127922 w 6492864"/>
              <a:gd name="connsiteY59" fmla="*/ 4022660 h 5753325"/>
              <a:gd name="connsiteX60" fmla="*/ 5020872 w 6492864"/>
              <a:gd name="connsiteY60" fmla="*/ 4075951 h 5753325"/>
              <a:gd name="connsiteX61" fmla="*/ 4991410 w 6492864"/>
              <a:gd name="connsiteY61" fmla="*/ 4087598 h 5753325"/>
              <a:gd name="connsiteX62" fmla="*/ 4930112 w 6492864"/>
              <a:gd name="connsiteY62" fmla="*/ 4138459 h 5753325"/>
              <a:gd name="connsiteX63" fmla="*/ 4834224 w 6492864"/>
              <a:gd name="connsiteY63" fmla="*/ 4231643 h 5753325"/>
              <a:gd name="connsiteX64" fmla="*/ 4812599 w 6492864"/>
              <a:gd name="connsiteY64" fmla="*/ 4249449 h 5753325"/>
              <a:gd name="connsiteX65" fmla="*/ 4789188 w 6492864"/>
              <a:gd name="connsiteY65" fmla="*/ 4256678 h 5753325"/>
              <a:gd name="connsiteX66" fmla="*/ 4779554 w 6492864"/>
              <a:gd name="connsiteY66" fmla="*/ 4251313 h 5753325"/>
              <a:gd name="connsiteX67" fmla="*/ 4766885 w 6492864"/>
              <a:gd name="connsiteY67" fmla="*/ 4259812 h 5753325"/>
              <a:gd name="connsiteX68" fmla="*/ 4762510 w 6492864"/>
              <a:gd name="connsiteY68" fmla="*/ 4260383 h 5753325"/>
              <a:gd name="connsiteX69" fmla="*/ 4738416 w 6492864"/>
              <a:gd name="connsiteY69" fmla="*/ 4265355 h 5753325"/>
              <a:gd name="connsiteX70" fmla="*/ 4712007 w 6492864"/>
              <a:gd name="connsiteY70" fmla="*/ 4317892 h 5753325"/>
              <a:gd name="connsiteX71" fmla="*/ 4658930 w 6492864"/>
              <a:gd name="connsiteY71" fmla="*/ 4348041 h 5753325"/>
              <a:gd name="connsiteX72" fmla="*/ 4443526 w 6492864"/>
              <a:gd name="connsiteY72" fmla="*/ 4507851 h 5753325"/>
              <a:gd name="connsiteX73" fmla="*/ 4289766 w 6492864"/>
              <a:gd name="connsiteY73" fmla="*/ 4711450 h 5753325"/>
              <a:gd name="connsiteX74" fmla="*/ 4150870 w 6492864"/>
              <a:gd name="connsiteY74" fmla="*/ 4818480 h 5753325"/>
              <a:gd name="connsiteX75" fmla="*/ 4006639 w 6492864"/>
              <a:gd name="connsiteY75" fmla="*/ 4933815 h 5753325"/>
              <a:gd name="connsiteX76" fmla="*/ 3298210 w 6492864"/>
              <a:gd name="connsiteY76" fmla="*/ 5070790 h 5753325"/>
              <a:gd name="connsiteX77" fmla="*/ 2947678 w 6492864"/>
              <a:gd name="connsiteY77" fmla="*/ 5117869 h 5753325"/>
              <a:gd name="connsiteX78" fmla="*/ 2822169 w 6492864"/>
              <a:gd name="connsiteY78" fmla="*/ 5129396 h 5753325"/>
              <a:gd name="connsiteX79" fmla="*/ 2538773 w 6492864"/>
              <a:gd name="connsiteY79" fmla="*/ 5313397 h 5753325"/>
              <a:gd name="connsiteX80" fmla="*/ 2014500 w 6492864"/>
              <a:gd name="connsiteY80" fmla="*/ 5519744 h 5753325"/>
              <a:gd name="connsiteX81" fmla="*/ 1934391 w 6492864"/>
              <a:gd name="connsiteY81" fmla="*/ 5591335 h 5753325"/>
              <a:gd name="connsiteX82" fmla="*/ 1892550 w 6492864"/>
              <a:gd name="connsiteY82" fmla="*/ 5649708 h 5753325"/>
              <a:gd name="connsiteX83" fmla="*/ 1854769 w 6492864"/>
              <a:gd name="connsiteY83" fmla="*/ 5647691 h 5753325"/>
              <a:gd name="connsiteX84" fmla="*/ 1809461 w 6492864"/>
              <a:gd name="connsiteY84" fmla="*/ 5648628 h 5753325"/>
              <a:gd name="connsiteX85" fmla="*/ 1745150 w 6492864"/>
              <a:gd name="connsiteY85" fmla="*/ 5693879 h 5753325"/>
              <a:gd name="connsiteX86" fmla="*/ 1713375 w 6492864"/>
              <a:gd name="connsiteY86" fmla="*/ 5684672 h 5753325"/>
              <a:gd name="connsiteX87" fmla="*/ 1707808 w 6492864"/>
              <a:gd name="connsiteY87" fmla="*/ 5682611 h 5753325"/>
              <a:gd name="connsiteX88" fmla="*/ 1679313 w 6492864"/>
              <a:gd name="connsiteY88" fmla="*/ 5672360 h 5753325"/>
              <a:gd name="connsiteX89" fmla="*/ 1646933 w 6492864"/>
              <a:gd name="connsiteY89" fmla="*/ 5666227 h 5753325"/>
              <a:gd name="connsiteX90" fmla="*/ 1610055 w 6492864"/>
              <a:gd name="connsiteY90" fmla="*/ 5673643 h 5753325"/>
              <a:gd name="connsiteX91" fmla="*/ 1437641 w 6492864"/>
              <a:gd name="connsiteY91" fmla="*/ 5723266 h 5753325"/>
              <a:gd name="connsiteX92" fmla="*/ 1332869 w 6492864"/>
              <a:gd name="connsiteY92" fmla="*/ 5744752 h 5753325"/>
              <a:gd name="connsiteX93" fmla="*/ 1290525 w 6492864"/>
              <a:gd name="connsiteY93" fmla="*/ 5740036 h 5753325"/>
              <a:gd name="connsiteX94" fmla="*/ 1233107 w 6492864"/>
              <a:gd name="connsiteY94" fmla="*/ 5742106 h 5753325"/>
              <a:gd name="connsiteX95" fmla="*/ 1214532 w 6492864"/>
              <a:gd name="connsiteY95" fmla="*/ 5753325 h 5753325"/>
              <a:gd name="connsiteX96" fmla="*/ 1199955 w 6492864"/>
              <a:gd name="connsiteY96" fmla="*/ 5744831 h 5753325"/>
              <a:gd name="connsiteX97" fmla="*/ 1162337 w 6492864"/>
              <a:gd name="connsiteY97" fmla="*/ 5738048 h 5753325"/>
              <a:gd name="connsiteX98" fmla="*/ 1053457 w 6492864"/>
              <a:gd name="connsiteY98" fmla="*/ 5688676 h 5753325"/>
              <a:gd name="connsiteX99" fmla="*/ 1025798 w 6492864"/>
              <a:gd name="connsiteY99" fmla="*/ 5673166 h 5753325"/>
              <a:gd name="connsiteX100" fmla="*/ 947900 w 6492864"/>
              <a:gd name="connsiteY100" fmla="*/ 5657848 h 5753325"/>
              <a:gd name="connsiteX101" fmla="*/ 815627 w 6492864"/>
              <a:gd name="connsiteY101" fmla="*/ 5642557 h 5753325"/>
              <a:gd name="connsiteX102" fmla="*/ 788251 w 6492864"/>
              <a:gd name="connsiteY102" fmla="*/ 5637065 h 5753325"/>
              <a:gd name="connsiteX103" fmla="*/ 767822 w 6492864"/>
              <a:gd name="connsiteY103" fmla="*/ 5623450 h 5753325"/>
              <a:gd name="connsiteX104" fmla="*/ 765791 w 6492864"/>
              <a:gd name="connsiteY104" fmla="*/ 5612539 h 5753325"/>
              <a:gd name="connsiteX105" fmla="*/ 751230 w 6492864"/>
              <a:gd name="connsiteY105" fmla="*/ 5608092 h 5753325"/>
              <a:gd name="connsiteX106" fmla="*/ 748008 w 6492864"/>
              <a:gd name="connsiteY106" fmla="*/ 5605052 h 5753325"/>
              <a:gd name="connsiteX107" fmla="*/ 728871 w 6492864"/>
              <a:gd name="connsiteY107" fmla="*/ 5589469 h 5753325"/>
              <a:gd name="connsiteX108" fmla="*/ 671898 w 6492864"/>
              <a:gd name="connsiteY108" fmla="*/ 5602363 h 5753325"/>
              <a:gd name="connsiteX109" fmla="*/ 615065 w 6492864"/>
              <a:gd name="connsiteY109" fmla="*/ 5580257 h 5753325"/>
              <a:gd name="connsiteX110" fmla="*/ 355785 w 6492864"/>
              <a:gd name="connsiteY110" fmla="*/ 5514383 h 5753325"/>
              <a:gd name="connsiteX111" fmla="*/ 102269 w 6492864"/>
              <a:gd name="connsiteY111" fmla="*/ 5524347 h 5753325"/>
              <a:gd name="connsiteX112" fmla="*/ 13160 w 6492864"/>
              <a:gd name="connsiteY112" fmla="*/ 5514159 h 5753325"/>
              <a:gd name="connsiteX113" fmla="*/ 0 w 6492864"/>
              <a:gd name="connsiteY113" fmla="*/ 5511735 h 5753325"/>
              <a:gd name="connsiteX114" fmla="*/ 0 w 6492864"/>
              <a:gd name="connsiteY114" fmla="*/ 0 h 5753325"/>
              <a:gd name="connsiteX0" fmla="*/ 0 w 6462955"/>
              <a:gd name="connsiteY0" fmla="*/ 0 h 5753325"/>
              <a:gd name="connsiteX1" fmla="*/ 6438980 w 6462955"/>
              <a:gd name="connsiteY1" fmla="*/ 0 h 5753325"/>
              <a:gd name="connsiteX2" fmla="*/ 6439047 w 6462955"/>
              <a:gd name="connsiteY2" fmla="*/ 147 h 5753325"/>
              <a:gd name="connsiteX3" fmla="*/ 6443456 w 6462955"/>
              <a:gd name="connsiteY3" fmla="*/ 130105 h 5753325"/>
              <a:gd name="connsiteX4" fmla="*/ 6447632 w 6462955"/>
              <a:gd name="connsiteY4" fmla="*/ 170016 h 5753325"/>
              <a:gd name="connsiteX5" fmla="*/ 6396598 w 6462955"/>
              <a:gd name="connsiteY5" fmla="*/ 274847 h 5753325"/>
              <a:gd name="connsiteX6" fmla="*/ 6375685 w 6462955"/>
              <a:gd name="connsiteY6" fmla="*/ 535865 h 5753325"/>
              <a:gd name="connsiteX7" fmla="*/ 6354187 w 6462955"/>
              <a:gd name="connsiteY7" fmla="*/ 615799 h 5753325"/>
              <a:gd name="connsiteX8" fmla="*/ 6459988 w 6462955"/>
              <a:gd name="connsiteY8" fmla="*/ 707628 h 5753325"/>
              <a:gd name="connsiteX9" fmla="*/ 6453989 w 6462955"/>
              <a:gd name="connsiteY9" fmla="*/ 711876 h 5753325"/>
              <a:gd name="connsiteX10" fmla="*/ 6453209 w 6462955"/>
              <a:gd name="connsiteY10" fmla="*/ 719127 h 5753325"/>
              <a:gd name="connsiteX11" fmla="*/ 6457662 w 6462955"/>
              <a:gd name="connsiteY11" fmla="*/ 723331 h 5753325"/>
              <a:gd name="connsiteX12" fmla="*/ 6447445 w 6462955"/>
              <a:gd name="connsiteY12" fmla="*/ 780003 h 5753325"/>
              <a:gd name="connsiteX13" fmla="*/ 6426552 w 6462955"/>
              <a:gd name="connsiteY13" fmla="*/ 845805 h 5753325"/>
              <a:gd name="connsiteX14" fmla="*/ 6434072 w 6462955"/>
              <a:gd name="connsiteY14" fmla="*/ 910733 h 5753325"/>
              <a:gd name="connsiteX15" fmla="*/ 6432570 w 6462955"/>
              <a:gd name="connsiteY15" fmla="*/ 983394 h 5753325"/>
              <a:gd name="connsiteX16" fmla="*/ 6431878 w 6462955"/>
              <a:gd name="connsiteY16" fmla="*/ 1026728 h 5753325"/>
              <a:gd name="connsiteX17" fmla="*/ 6414269 w 6462955"/>
              <a:gd name="connsiteY17" fmla="*/ 1151111 h 5753325"/>
              <a:gd name="connsiteX18" fmla="*/ 6371722 w 6462955"/>
              <a:gd name="connsiteY18" fmla="*/ 1318080 h 5753325"/>
              <a:gd name="connsiteX19" fmla="*/ 6356023 w 6462955"/>
              <a:gd name="connsiteY19" fmla="*/ 1356227 h 5753325"/>
              <a:gd name="connsiteX20" fmla="*/ 6356157 w 6462955"/>
              <a:gd name="connsiteY20" fmla="*/ 1361967 h 5753325"/>
              <a:gd name="connsiteX21" fmla="*/ 6350613 w 6462955"/>
              <a:gd name="connsiteY21" fmla="*/ 1393569 h 5753325"/>
              <a:gd name="connsiteX22" fmla="*/ 6357062 w 6462955"/>
              <a:gd name="connsiteY22" fmla="*/ 1444071 h 5753325"/>
              <a:gd name="connsiteX23" fmla="*/ 6364832 w 6462955"/>
              <a:gd name="connsiteY23" fmla="*/ 1478763 h 5753325"/>
              <a:gd name="connsiteX24" fmla="*/ 6369745 w 6462955"/>
              <a:gd name="connsiteY24" fmla="*/ 1495680 h 5753325"/>
              <a:gd name="connsiteX25" fmla="*/ 6370898 w 6462955"/>
              <a:gd name="connsiteY25" fmla="*/ 1513331 h 5753325"/>
              <a:gd name="connsiteX26" fmla="*/ 6368801 w 6462955"/>
              <a:gd name="connsiteY26" fmla="*/ 1527414 h 5753325"/>
              <a:gd name="connsiteX27" fmla="*/ 6359177 w 6462955"/>
              <a:gd name="connsiteY27" fmla="*/ 1639513 h 5753325"/>
              <a:gd name="connsiteX28" fmla="*/ 6299489 w 6462955"/>
              <a:gd name="connsiteY28" fmla="*/ 1784860 h 5753325"/>
              <a:gd name="connsiteX29" fmla="*/ 6267878 w 6462955"/>
              <a:gd name="connsiteY29" fmla="*/ 1858572 h 5753325"/>
              <a:gd name="connsiteX30" fmla="*/ 6251146 w 6462955"/>
              <a:gd name="connsiteY30" fmla="*/ 1926167 h 5753325"/>
              <a:gd name="connsiteX31" fmla="*/ 6210686 w 6462955"/>
              <a:gd name="connsiteY31" fmla="*/ 2014834 h 5753325"/>
              <a:gd name="connsiteX32" fmla="*/ 6106652 w 6462955"/>
              <a:gd name="connsiteY32" fmla="*/ 2150572 h 5753325"/>
              <a:gd name="connsiteX33" fmla="*/ 6097813 w 6462955"/>
              <a:gd name="connsiteY33" fmla="*/ 2172208 h 5753325"/>
              <a:gd name="connsiteX34" fmla="*/ 6095990 w 6462955"/>
              <a:gd name="connsiteY34" fmla="*/ 2181185 h 5753325"/>
              <a:gd name="connsiteX35" fmla="*/ 6090126 w 6462955"/>
              <a:gd name="connsiteY35" fmla="*/ 2192533 h 5753325"/>
              <a:gd name="connsiteX36" fmla="*/ 6089503 w 6462955"/>
              <a:gd name="connsiteY36" fmla="*/ 2192543 h 5753325"/>
              <a:gd name="connsiteX37" fmla="*/ 6084946 w 6462955"/>
              <a:gd name="connsiteY37" fmla="*/ 2203694 h 5753325"/>
              <a:gd name="connsiteX38" fmla="*/ 5987861 w 6462955"/>
              <a:gd name="connsiteY38" fmla="*/ 2304868 h 5753325"/>
              <a:gd name="connsiteX39" fmla="*/ 5973439 w 6462955"/>
              <a:gd name="connsiteY39" fmla="*/ 2385635 h 5753325"/>
              <a:gd name="connsiteX40" fmla="*/ 5916727 w 6462955"/>
              <a:gd name="connsiteY40" fmla="*/ 2458777 h 5753325"/>
              <a:gd name="connsiteX41" fmla="*/ 5856524 w 6462955"/>
              <a:gd name="connsiteY41" fmla="*/ 2583281 h 5753325"/>
              <a:gd name="connsiteX42" fmla="*/ 5838091 w 6462955"/>
              <a:gd name="connsiteY42" fmla="*/ 2753474 h 5753325"/>
              <a:gd name="connsiteX43" fmla="*/ 5777471 w 6462955"/>
              <a:gd name="connsiteY43" fmla="*/ 2901570 h 5753325"/>
              <a:gd name="connsiteX44" fmla="*/ 5723992 w 6462955"/>
              <a:gd name="connsiteY44" fmla="*/ 2998752 h 5753325"/>
              <a:gd name="connsiteX45" fmla="*/ 5557886 w 6462955"/>
              <a:gd name="connsiteY45" fmla="*/ 3329735 h 5753325"/>
              <a:gd name="connsiteX46" fmla="*/ 5471501 w 6462955"/>
              <a:gd name="connsiteY46" fmla="*/ 3462221 h 5753325"/>
              <a:gd name="connsiteX47" fmla="*/ 5465154 w 6462955"/>
              <a:gd name="connsiteY47" fmla="*/ 3541065 h 5753325"/>
              <a:gd name="connsiteX48" fmla="*/ 5437889 w 6462955"/>
              <a:gd name="connsiteY48" fmla="*/ 3559927 h 5753325"/>
              <a:gd name="connsiteX49" fmla="*/ 5432770 w 6462955"/>
              <a:gd name="connsiteY49" fmla="*/ 3562948 h 5753325"/>
              <a:gd name="connsiteX50" fmla="*/ 5406795 w 6462955"/>
              <a:gd name="connsiteY50" fmla="*/ 3578594 h 5753325"/>
              <a:gd name="connsiteX51" fmla="*/ 5381495 w 6462955"/>
              <a:gd name="connsiteY51" fmla="*/ 3599883 h 5753325"/>
              <a:gd name="connsiteX52" fmla="*/ 5363689 w 6462955"/>
              <a:gd name="connsiteY52" fmla="*/ 3633299 h 5753325"/>
              <a:gd name="connsiteX53" fmla="*/ 5291870 w 6462955"/>
              <a:gd name="connsiteY53" fmla="*/ 3799039 h 5753325"/>
              <a:gd name="connsiteX54" fmla="*/ 5241600 w 6462955"/>
              <a:gd name="connsiteY54" fmla="*/ 3894238 h 5753325"/>
              <a:gd name="connsiteX55" fmla="*/ 5211041 w 6462955"/>
              <a:gd name="connsiteY55" fmla="*/ 3924184 h 5753325"/>
              <a:gd name="connsiteX56" fmla="*/ 5176073 w 6462955"/>
              <a:gd name="connsiteY56" fmla="*/ 3970179 h 5753325"/>
              <a:gd name="connsiteX57" fmla="*/ 5172826 w 6462955"/>
              <a:gd name="connsiteY57" fmla="*/ 3991773 h 5753325"/>
              <a:gd name="connsiteX58" fmla="*/ 5157053 w 6462955"/>
              <a:gd name="connsiteY58" fmla="*/ 3997708 h 5753325"/>
              <a:gd name="connsiteX59" fmla="*/ 5127922 w 6462955"/>
              <a:gd name="connsiteY59" fmla="*/ 4022660 h 5753325"/>
              <a:gd name="connsiteX60" fmla="*/ 5020872 w 6462955"/>
              <a:gd name="connsiteY60" fmla="*/ 4075951 h 5753325"/>
              <a:gd name="connsiteX61" fmla="*/ 4991410 w 6462955"/>
              <a:gd name="connsiteY61" fmla="*/ 4087598 h 5753325"/>
              <a:gd name="connsiteX62" fmla="*/ 4930112 w 6462955"/>
              <a:gd name="connsiteY62" fmla="*/ 4138459 h 5753325"/>
              <a:gd name="connsiteX63" fmla="*/ 4834224 w 6462955"/>
              <a:gd name="connsiteY63" fmla="*/ 4231643 h 5753325"/>
              <a:gd name="connsiteX64" fmla="*/ 4812599 w 6462955"/>
              <a:gd name="connsiteY64" fmla="*/ 4249449 h 5753325"/>
              <a:gd name="connsiteX65" fmla="*/ 4789188 w 6462955"/>
              <a:gd name="connsiteY65" fmla="*/ 4256678 h 5753325"/>
              <a:gd name="connsiteX66" fmla="*/ 4779554 w 6462955"/>
              <a:gd name="connsiteY66" fmla="*/ 4251313 h 5753325"/>
              <a:gd name="connsiteX67" fmla="*/ 4766885 w 6462955"/>
              <a:gd name="connsiteY67" fmla="*/ 4259812 h 5753325"/>
              <a:gd name="connsiteX68" fmla="*/ 4762510 w 6462955"/>
              <a:gd name="connsiteY68" fmla="*/ 4260383 h 5753325"/>
              <a:gd name="connsiteX69" fmla="*/ 4738416 w 6462955"/>
              <a:gd name="connsiteY69" fmla="*/ 4265355 h 5753325"/>
              <a:gd name="connsiteX70" fmla="*/ 4712007 w 6462955"/>
              <a:gd name="connsiteY70" fmla="*/ 4317892 h 5753325"/>
              <a:gd name="connsiteX71" fmla="*/ 4658930 w 6462955"/>
              <a:gd name="connsiteY71" fmla="*/ 4348041 h 5753325"/>
              <a:gd name="connsiteX72" fmla="*/ 4443526 w 6462955"/>
              <a:gd name="connsiteY72" fmla="*/ 4507851 h 5753325"/>
              <a:gd name="connsiteX73" fmla="*/ 4289766 w 6462955"/>
              <a:gd name="connsiteY73" fmla="*/ 4711450 h 5753325"/>
              <a:gd name="connsiteX74" fmla="*/ 4150870 w 6462955"/>
              <a:gd name="connsiteY74" fmla="*/ 4818480 h 5753325"/>
              <a:gd name="connsiteX75" fmla="*/ 4006639 w 6462955"/>
              <a:gd name="connsiteY75" fmla="*/ 4933815 h 5753325"/>
              <a:gd name="connsiteX76" fmla="*/ 3298210 w 6462955"/>
              <a:gd name="connsiteY76" fmla="*/ 5070790 h 5753325"/>
              <a:gd name="connsiteX77" fmla="*/ 2947678 w 6462955"/>
              <a:gd name="connsiteY77" fmla="*/ 5117869 h 5753325"/>
              <a:gd name="connsiteX78" fmla="*/ 2822169 w 6462955"/>
              <a:gd name="connsiteY78" fmla="*/ 5129396 h 5753325"/>
              <a:gd name="connsiteX79" fmla="*/ 2538773 w 6462955"/>
              <a:gd name="connsiteY79" fmla="*/ 5313397 h 5753325"/>
              <a:gd name="connsiteX80" fmla="*/ 2014500 w 6462955"/>
              <a:gd name="connsiteY80" fmla="*/ 5519744 h 5753325"/>
              <a:gd name="connsiteX81" fmla="*/ 1934391 w 6462955"/>
              <a:gd name="connsiteY81" fmla="*/ 5591335 h 5753325"/>
              <a:gd name="connsiteX82" fmla="*/ 1892550 w 6462955"/>
              <a:gd name="connsiteY82" fmla="*/ 5649708 h 5753325"/>
              <a:gd name="connsiteX83" fmla="*/ 1854769 w 6462955"/>
              <a:gd name="connsiteY83" fmla="*/ 5647691 h 5753325"/>
              <a:gd name="connsiteX84" fmla="*/ 1809461 w 6462955"/>
              <a:gd name="connsiteY84" fmla="*/ 5648628 h 5753325"/>
              <a:gd name="connsiteX85" fmla="*/ 1745150 w 6462955"/>
              <a:gd name="connsiteY85" fmla="*/ 5693879 h 5753325"/>
              <a:gd name="connsiteX86" fmla="*/ 1713375 w 6462955"/>
              <a:gd name="connsiteY86" fmla="*/ 5684672 h 5753325"/>
              <a:gd name="connsiteX87" fmla="*/ 1707808 w 6462955"/>
              <a:gd name="connsiteY87" fmla="*/ 5682611 h 5753325"/>
              <a:gd name="connsiteX88" fmla="*/ 1679313 w 6462955"/>
              <a:gd name="connsiteY88" fmla="*/ 5672360 h 5753325"/>
              <a:gd name="connsiteX89" fmla="*/ 1646933 w 6462955"/>
              <a:gd name="connsiteY89" fmla="*/ 5666227 h 5753325"/>
              <a:gd name="connsiteX90" fmla="*/ 1610055 w 6462955"/>
              <a:gd name="connsiteY90" fmla="*/ 5673643 h 5753325"/>
              <a:gd name="connsiteX91" fmla="*/ 1437641 w 6462955"/>
              <a:gd name="connsiteY91" fmla="*/ 5723266 h 5753325"/>
              <a:gd name="connsiteX92" fmla="*/ 1332869 w 6462955"/>
              <a:gd name="connsiteY92" fmla="*/ 5744752 h 5753325"/>
              <a:gd name="connsiteX93" fmla="*/ 1290525 w 6462955"/>
              <a:gd name="connsiteY93" fmla="*/ 5740036 h 5753325"/>
              <a:gd name="connsiteX94" fmla="*/ 1233107 w 6462955"/>
              <a:gd name="connsiteY94" fmla="*/ 5742106 h 5753325"/>
              <a:gd name="connsiteX95" fmla="*/ 1214532 w 6462955"/>
              <a:gd name="connsiteY95" fmla="*/ 5753325 h 5753325"/>
              <a:gd name="connsiteX96" fmla="*/ 1199955 w 6462955"/>
              <a:gd name="connsiteY96" fmla="*/ 5744831 h 5753325"/>
              <a:gd name="connsiteX97" fmla="*/ 1162337 w 6462955"/>
              <a:gd name="connsiteY97" fmla="*/ 5738048 h 5753325"/>
              <a:gd name="connsiteX98" fmla="*/ 1053457 w 6462955"/>
              <a:gd name="connsiteY98" fmla="*/ 5688676 h 5753325"/>
              <a:gd name="connsiteX99" fmla="*/ 1025798 w 6462955"/>
              <a:gd name="connsiteY99" fmla="*/ 5673166 h 5753325"/>
              <a:gd name="connsiteX100" fmla="*/ 947900 w 6462955"/>
              <a:gd name="connsiteY100" fmla="*/ 5657848 h 5753325"/>
              <a:gd name="connsiteX101" fmla="*/ 815627 w 6462955"/>
              <a:gd name="connsiteY101" fmla="*/ 5642557 h 5753325"/>
              <a:gd name="connsiteX102" fmla="*/ 788251 w 6462955"/>
              <a:gd name="connsiteY102" fmla="*/ 5637065 h 5753325"/>
              <a:gd name="connsiteX103" fmla="*/ 767822 w 6462955"/>
              <a:gd name="connsiteY103" fmla="*/ 5623450 h 5753325"/>
              <a:gd name="connsiteX104" fmla="*/ 765791 w 6462955"/>
              <a:gd name="connsiteY104" fmla="*/ 5612539 h 5753325"/>
              <a:gd name="connsiteX105" fmla="*/ 751230 w 6462955"/>
              <a:gd name="connsiteY105" fmla="*/ 5608092 h 5753325"/>
              <a:gd name="connsiteX106" fmla="*/ 748008 w 6462955"/>
              <a:gd name="connsiteY106" fmla="*/ 5605052 h 5753325"/>
              <a:gd name="connsiteX107" fmla="*/ 728871 w 6462955"/>
              <a:gd name="connsiteY107" fmla="*/ 5589469 h 5753325"/>
              <a:gd name="connsiteX108" fmla="*/ 671898 w 6462955"/>
              <a:gd name="connsiteY108" fmla="*/ 5602363 h 5753325"/>
              <a:gd name="connsiteX109" fmla="*/ 615065 w 6462955"/>
              <a:gd name="connsiteY109" fmla="*/ 5580257 h 5753325"/>
              <a:gd name="connsiteX110" fmla="*/ 355785 w 6462955"/>
              <a:gd name="connsiteY110" fmla="*/ 5514383 h 5753325"/>
              <a:gd name="connsiteX111" fmla="*/ 102269 w 6462955"/>
              <a:gd name="connsiteY111" fmla="*/ 5524347 h 5753325"/>
              <a:gd name="connsiteX112" fmla="*/ 13160 w 6462955"/>
              <a:gd name="connsiteY112" fmla="*/ 5514159 h 5753325"/>
              <a:gd name="connsiteX113" fmla="*/ 0 w 6462955"/>
              <a:gd name="connsiteY113" fmla="*/ 5511735 h 5753325"/>
              <a:gd name="connsiteX114" fmla="*/ 0 w 6462955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453209 w 6459988"/>
              <a:gd name="connsiteY10" fmla="*/ 719127 h 5753325"/>
              <a:gd name="connsiteX11" fmla="*/ 6344988 w 6459988"/>
              <a:gd name="connsiteY11" fmla="*/ 697330 h 5753325"/>
              <a:gd name="connsiteX12" fmla="*/ 6447445 w 6459988"/>
              <a:gd name="connsiteY12" fmla="*/ 780003 h 5753325"/>
              <a:gd name="connsiteX13" fmla="*/ 6426552 w 6459988"/>
              <a:gd name="connsiteY13" fmla="*/ 845805 h 5753325"/>
              <a:gd name="connsiteX14" fmla="*/ 6434072 w 6459988"/>
              <a:gd name="connsiteY14" fmla="*/ 910733 h 5753325"/>
              <a:gd name="connsiteX15" fmla="*/ 6432570 w 6459988"/>
              <a:gd name="connsiteY15" fmla="*/ 983394 h 5753325"/>
              <a:gd name="connsiteX16" fmla="*/ 6431878 w 6459988"/>
              <a:gd name="connsiteY16" fmla="*/ 1026728 h 5753325"/>
              <a:gd name="connsiteX17" fmla="*/ 6414269 w 6459988"/>
              <a:gd name="connsiteY17" fmla="*/ 1151111 h 5753325"/>
              <a:gd name="connsiteX18" fmla="*/ 6371722 w 6459988"/>
              <a:gd name="connsiteY18" fmla="*/ 1318080 h 5753325"/>
              <a:gd name="connsiteX19" fmla="*/ 6356023 w 6459988"/>
              <a:gd name="connsiteY19" fmla="*/ 1356227 h 5753325"/>
              <a:gd name="connsiteX20" fmla="*/ 6356157 w 6459988"/>
              <a:gd name="connsiteY20" fmla="*/ 1361967 h 5753325"/>
              <a:gd name="connsiteX21" fmla="*/ 6350613 w 6459988"/>
              <a:gd name="connsiteY21" fmla="*/ 1393569 h 5753325"/>
              <a:gd name="connsiteX22" fmla="*/ 6357062 w 6459988"/>
              <a:gd name="connsiteY22" fmla="*/ 1444071 h 5753325"/>
              <a:gd name="connsiteX23" fmla="*/ 6364832 w 6459988"/>
              <a:gd name="connsiteY23" fmla="*/ 1478763 h 5753325"/>
              <a:gd name="connsiteX24" fmla="*/ 6369745 w 6459988"/>
              <a:gd name="connsiteY24" fmla="*/ 1495680 h 5753325"/>
              <a:gd name="connsiteX25" fmla="*/ 6370898 w 6459988"/>
              <a:gd name="connsiteY25" fmla="*/ 1513331 h 5753325"/>
              <a:gd name="connsiteX26" fmla="*/ 6368801 w 6459988"/>
              <a:gd name="connsiteY26" fmla="*/ 1527414 h 5753325"/>
              <a:gd name="connsiteX27" fmla="*/ 6359177 w 6459988"/>
              <a:gd name="connsiteY27" fmla="*/ 1639513 h 5753325"/>
              <a:gd name="connsiteX28" fmla="*/ 6299489 w 6459988"/>
              <a:gd name="connsiteY28" fmla="*/ 1784860 h 5753325"/>
              <a:gd name="connsiteX29" fmla="*/ 6267878 w 6459988"/>
              <a:gd name="connsiteY29" fmla="*/ 1858572 h 5753325"/>
              <a:gd name="connsiteX30" fmla="*/ 6251146 w 6459988"/>
              <a:gd name="connsiteY30" fmla="*/ 1926167 h 5753325"/>
              <a:gd name="connsiteX31" fmla="*/ 6210686 w 6459988"/>
              <a:gd name="connsiteY31" fmla="*/ 2014834 h 5753325"/>
              <a:gd name="connsiteX32" fmla="*/ 6106652 w 6459988"/>
              <a:gd name="connsiteY32" fmla="*/ 2150572 h 5753325"/>
              <a:gd name="connsiteX33" fmla="*/ 6097813 w 6459988"/>
              <a:gd name="connsiteY33" fmla="*/ 2172208 h 5753325"/>
              <a:gd name="connsiteX34" fmla="*/ 6095990 w 6459988"/>
              <a:gd name="connsiteY34" fmla="*/ 2181185 h 5753325"/>
              <a:gd name="connsiteX35" fmla="*/ 6090126 w 6459988"/>
              <a:gd name="connsiteY35" fmla="*/ 2192533 h 5753325"/>
              <a:gd name="connsiteX36" fmla="*/ 6089503 w 6459988"/>
              <a:gd name="connsiteY36" fmla="*/ 2192543 h 5753325"/>
              <a:gd name="connsiteX37" fmla="*/ 6084946 w 6459988"/>
              <a:gd name="connsiteY37" fmla="*/ 2203694 h 5753325"/>
              <a:gd name="connsiteX38" fmla="*/ 5987861 w 6459988"/>
              <a:gd name="connsiteY38" fmla="*/ 2304868 h 5753325"/>
              <a:gd name="connsiteX39" fmla="*/ 5973439 w 6459988"/>
              <a:gd name="connsiteY39" fmla="*/ 2385635 h 5753325"/>
              <a:gd name="connsiteX40" fmla="*/ 5916727 w 6459988"/>
              <a:gd name="connsiteY40" fmla="*/ 2458777 h 5753325"/>
              <a:gd name="connsiteX41" fmla="*/ 5856524 w 6459988"/>
              <a:gd name="connsiteY41" fmla="*/ 2583281 h 5753325"/>
              <a:gd name="connsiteX42" fmla="*/ 5838091 w 6459988"/>
              <a:gd name="connsiteY42" fmla="*/ 2753474 h 5753325"/>
              <a:gd name="connsiteX43" fmla="*/ 5777471 w 6459988"/>
              <a:gd name="connsiteY43" fmla="*/ 2901570 h 5753325"/>
              <a:gd name="connsiteX44" fmla="*/ 5723992 w 6459988"/>
              <a:gd name="connsiteY44" fmla="*/ 2998752 h 5753325"/>
              <a:gd name="connsiteX45" fmla="*/ 5557886 w 6459988"/>
              <a:gd name="connsiteY45" fmla="*/ 3329735 h 5753325"/>
              <a:gd name="connsiteX46" fmla="*/ 5471501 w 6459988"/>
              <a:gd name="connsiteY46" fmla="*/ 3462221 h 5753325"/>
              <a:gd name="connsiteX47" fmla="*/ 5465154 w 6459988"/>
              <a:gd name="connsiteY47" fmla="*/ 3541065 h 5753325"/>
              <a:gd name="connsiteX48" fmla="*/ 5437889 w 6459988"/>
              <a:gd name="connsiteY48" fmla="*/ 3559927 h 5753325"/>
              <a:gd name="connsiteX49" fmla="*/ 5432770 w 6459988"/>
              <a:gd name="connsiteY49" fmla="*/ 3562948 h 5753325"/>
              <a:gd name="connsiteX50" fmla="*/ 5406795 w 6459988"/>
              <a:gd name="connsiteY50" fmla="*/ 3578594 h 5753325"/>
              <a:gd name="connsiteX51" fmla="*/ 5381495 w 6459988"/>
              <a:gd name="connsiteY51" fmla="*/ 3599883 h 5753325"/>
              <a:gd name="connsiteX52" fmla="*/ 5363689 w 6459988"/>
              <a:gd name="connsiteY52" fmla="*/ 3633299 h 5753325"/>
              <a:gd name="connsiteX53" fmla="*/ 5291870 w 6459988"/>
              <a:gd name="connsiteY53" fmla="*/ 3799039 h 5753325"/>
              <a:gd name="connsiteX54" fmla="*/ 5241600 w 6459988"/>
              <a:gd name="connsiteY54" fmla="*/ 3894238 h 5753325"/>
              <a:gd name="connsiteX55" fmla="*/ 5211041 w 6459988"/>
              <a:gd name="connsiteY55" fmla="*/ 3924184 h 5753325"/>
              <a:gd name="connsiteX56" fmla="*/ 5176073 w 6459988"/>
              <a:gd name="connsiteY56" fmla="*/ 3970179 h 5753325"/>
              <a:gd name="connsiteX57" fmla="*/ 5172826 w 6459988"/>
              <a:gd name="connsiteY57" fmla="*/ 3991773 h 5753325"/>
              <a:gd name="connsiteX58" fmla="*/ 5157053 w 6459988"/>
              <a:gd name="connsiteY58" fmla="*/ 3997708 h 5753325"/>
              <a:gd name="connsiteX59" fmla="*/ 5127922 w 6459988"/>
              <a:gd name="connsiteY59" fmla="*/ 4022660 h 5753325"/>
              <a:gd name="connsiteX60" fmla="*/ 5020872 w 6459988"/>
              <a:gd name="connsiteY60" fmla="*/ 4075951 h 5753325"/>
              <a:gd name="connsiteX61" fmla="*/ 4991410 w 6459988"/>
              <a:gd name="connsiteY61" fmla="*/ 4087598 h 5753325"/>
              <a:gd name="connsiteX62" fmla="*/ 4930112 w 6459988"/>
              <a:gd name="connsiteY62" fmla="*/ 4138459 h 5753325"/>
              <a:gd name="connsiteX63" fmla="*/ 4834224 w 6459988"/>
              <a:gd name="connsiteY63" fmla="*/ 4231643 h 5753325"/>
              <a:gd name="connsiteX64" fmla="*/ 4812599 w 6459988"/>
              <a:gd name="connsiteY64" fmla="*/ 4249449 h 5753325"/>
              <a:gd name="connsiteX65" fmla="*/ 4789188 w 6459988"/>
              <a:gd name="connsiteY65" fmla="*/ 4256678 h 5753325"/>
              <a:gd name="connsiteX66" fmla="*/ 4779554 w 6459988"/>
              <a:gd name="connsiteY66" fmla="*/ 4251313 h 5753325"/>
              <a:gd name="connsiteX67" fmla="*/ 4766885 w 6459988"/>
              <a:gd name="connsiteY67" fmla="*/ 4259812 h 5753325"/>
              <a:gd name="connsiteX68" fmla="*/ 4762510 w 6459988"/>
              <a:gd name="connsiteY68" fmla="*/ 4260383 h 5753325"/>
              <a:gd name="connsiteX69" fmla="*/ 4738416 w 6459988"/>
              <a:gd name="connsiteY69" fmla="*/ 4265355 h 5753325"/>
              <a:gd name="connsiteX70" fmla="*/ 4712007 w 6459988"/>
              <a:gd name="connsiteY70" fmla="*/ 4317892 h 5753325"/>
              <a:gd name="connsiteX71" fmla="*/ 4658930 w 6459988"/>
              <a:gd name="connsiteY71" fmla="*/ 4348041 h 5753325"/>
              <a:gd name="connsiteX72" fmla="*/ 4443526 w 6459988"/>
              <a:gd name="connsiteY72" fmla="*/ 4507851 h 5753325"/>
              <a:gd name="connsiteX73" fmla="*/ 4289766 w 6459988"/>
              <a:gd name="connsiteY73" fmla="*/ 4711450 h 5753325"/>
              <a:gd name="connsiteX74" fmla="*/ 4150870 w 6459988"/>
              <a:gd name="connsiteY74" fmla="*/ 4818480 h 5753325"/>
              <a:gd name="connsiteX75" fmla="*/ 4006639 w 6459988"/>
              <a:gd name="connsiteY75" fmla="*/ 4933815 h 5753325"/>
              <a:gd name="connsiteX76" fmla="*/ 3298210 w 6459988"/>
              <a:gd name="connsiteY76" fmla="*/ 5070790 h 5753325"/>
              <a:gd name="connsiteX77" fmla="*/ 2947678 w 6459988"/>
              <a:gd name="connsiteY77" fmla="*/ 5117869 h 5753325"/>
              <a:gd name="connsiteX78" fmla="*/ 2822169 w 6459988"/>
              <a:gd name="connsiteY78" fmla="*/ 5129396 h 5753325"/>
              <a:gd name="connsiteX79" fmla="*/ 2538773 w 6459988"/>
              <a:gd name="connsiteY79" fmla="*/ 5313397 h 5753325"/>
              <a:gd name="connsiteX80" fmla="*/ 2014500 w 6459988"/>
              <a:gd name="connsiteY80" fmla="*/ 5519744 h 5753325"/>
              <a:gd name="connsiteX81" fmla="*/ 1934391 w 6459988"/>
              <a:gd name="connsiteY81" fmla="*/ 5591335 h 5753325"/>
              <a:gd name="connsiteX82" fmla="*/ 1892550 w 6459988"/>
              <a:gd name="connsiteY82" fmla="*/ 5649708 h 5753325"/>
              <a:gd name="connsiteX83" fmla="*/ 1854769 w 6459988"/>
              <a:gd name="connsiteY83" fmla="*/ 5647691 h 5753325"/>
              <a:gd name="connsiteX84" fmla="*/ 1809461 w 6459988"/>
              <a:gd name="connsiteY84" fmla="*/ 5648628 h 5753325"/>
              <a:gd name="connsiteX85" fmla="*/ 1745150 w 6459988"/>
              <a:gd name="connsiteY85" fmla="*/ 5693879 h 5753325"/>
              <a:gd name="connsiteX86" fmla="*/ 1713375 w 6459988"/>
              <a:gd name="connsiteY86" fmla="*/ 5684672 h 5753325"/>
              <a:gd name="connsiteX87" fmla="*/ 1707808 w 6459988"/>
              <a:gd name="connsiteY87" fmla="*/ 5682611 h 5753325"/>
              <a:gd name="connsiteX88" fmla="*/ 1679313 w 6459988"/>
              <a:gd name="connsiteY88" fmla="*/ 5672360 h 5753325"/>
              <a:gd name="connsiteX89" fmla="*/ 1646933 w 6459988"/>
              <a:gd name="connsiteY89" fmla="*/ 5666227 h 5753325"/>
              <a:gd name="connsiteX90" fmla="*/ 1610055 w 6459988"/>
              <a:gd name="connsiteY90" fmla="*/ 5673643 h 5753325"/>
              <a:gd name="connsiteX91" fmla="*/ 1437641 w 6459988"/>
              <a:gd name="connsiteY91" fmla="*/ 5723266 h 5753325"/>
              <a:gd name="connsiteX92" fmla="*/ 1332869 w 6459988"/>
              <a:gd name="connsiteY92" fmla="*/ 5744752 h 5753325"/>
              <a:gd name="connsiteX93" fmla="*/ 1290525 w 6459988"/>
              <a:gd name="connsiteY93" fmla="*/ 5740036 h 5753325"/>
              <a:gd name="connsiteX94" fmla="*/ 1233107 w 6459988"/>
              <a:gd name="connsiteY94" fmla="*/ 5742106 h 5753325"/>
              <a:gd name="connsiteX95" fmla="*/ 1214532 w 6459988"/>
              <a:gd name="connsiteY95" fmla="*/ 5753325 h 5753325"/>
              <a:gd name="connsiteX96" fmla="*/ 1199955 w 6459988"/>
              <a:gd name="connsiteY96" fmla="*/ 5744831 h 5753325"/>
              <a:gd name="connsiteX97" fmla="*/ 1162337 w 6459988"/>
              <a:gd name="connsiteY97" fmla="*/ 5738048 h 5753325"/>
              <a:gd name="connsiteX98" fmla="*/ 1053457 w 6459988"/>
              <a:gd name="connsiteY98" fmla="*/ 5688676 h 5753325"/>
              <a:gd name="connsiteX99" fmla="*/ 1025798 w 6459988"/>
              <a:gd name="connsiteY99" fmla="*/ 5673166 h 5753325"/>
              <a:gd name="connsiteX100" fmla="*/ 947900 w 6459988"/>
              <a:gd name="connsiteY100" fmla="*/ 5657848 h 5753325"/>
              <a:gd name="connsiteX101" fmla="*/ 815627 w 6459988"/>
              <a:gd name="connsiteY101" fmla="*/ 5642557 h 5753325"/>
              <a:gd name="connsiteX102" fmla="*/ 788251 w 6459988"/>
              <a:gd name="connsiteY102" fmla="*/ 5637065 h 5753325"/>
              <a:gd name="connsiteX103" fmla="*/ 767822 w 6459988"/>
              <a:gd name="connsiteY103" fmla="*/ 5623450 h 5753325"/>
              <a:gd name="connsiteX104" fmla="*/ 765791 w 6459988"/>
              <a:gd name="connsiteY104" fmla="*/ 5612539 h 5753325"/>
              <a:gd name="connsiteX105" fmla="*/ 751230 w 6459988"/>
              <a:gd name="connsiteY105" fmla="*/ 5608092 h 5753325"/>
              <a:gd name="connsiteX106" fmla="*/ 748008 w 6459988"/>
              <a:gd name="connsiteY106" fmla="*/ 5605052 h 5753325"/>
              <a:gd name="connsiteX107" fmla="*/ 728871 w 6459988"/>
              <a:gd name="connsiteY107" fmla="*/ 5589469 h 5753325"/>
              <a:gd name="connsiteX108" fmla="*/ 671898 w 6459988"/>
              <a:gd name="connsiteY108" fmla="*/ 5602363 h 5753325"/>
              <a:gd name="connsiteX109" fmla="*/ 615065 w 6459988"/>
              <a:gd name="connsiteY109" fmla="*/ 5580257 h 5753325"/>
              <a:gd name="connsiteX110" fmla="*/ 355785 w 6459988"/>
              <a:gd name="connsiteY110" fmla="*/ 5514383 h 5753325"/>
              <a:gd name="connsiteX111" fmla="*/ 102269 w 6459988"/>
              <a:gd name="connsiteY111" fmla="*/ 5524347 h 5753325"/>
              <a:gd name="connsiteX112" fmla="*/ 13160 w 6459988"/>
              <a:gd name="connsiteY112" fmla="*/ 5514159 h 5753325"/>
              <a:gd name="connsiteX113" fmla="*/ 0 w 6459988"/>
              <a:gd name="connsiteY113" fmla="*/ 5511735 h 5753325"/>
              <a:gd name="connsiteX114" fmla="*/ 0 w 6459988"/>
              <a:gd name="connsiteY114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453989 w 6459988"/>
              <a:gd name="connsiteY9" fmla="*/ 711876 h 5753325"/>
              <a:gd name="connsiteX10" fmla="*/ 6344988 w 6459988"/>
              <a:gd name="connsiteY10" fmla="*/ 697330 h 5753325"/>
              <a:gd name="connsiteX11" fmla="*/ 6447445 w 6459988"/>
              <a:gd name="connsiteY11" fmla="*/ 780003 h 5753325"/>
              <a:gd name="connsiteX12" fmla="*/ 6426552 w 6459988"/>
              <a:gd name="connsiteY12" fmla="*/ 845805 h 5753325"/>
              <a:gd name="connsiteX13" fmla="*/ 6434072 w 6459988"/>
              <a:gd name="connsiteY13" fmla="*/ 910733 h 5753325"/>
              <a:gd name="connsiteX14" fmla="*/ 6432570 w 6459988"/>
              <a:gd name="connsiteY14" fmla="*/ 983394 h 5753325"/>
              <a:gd name="connsiteX15" fmla="*/ 6431878 w 6459988"/>
              <a:gd name="connsiteY15" fmla="*/ 1026728 h 5753325"/>
              <a:gd name="connsiteX16" fmla="*/ 6414269 w 6459988"/>
              <a:gd name="connsiteY16" fmla="*/ 1151111 h 5753325"/>
              <a:gd name="connsiteX17" fmla="*/ 6371722 w 6459988"/>
              <a:gd name="connsiteY17" fmla="*/ 1318080 h 5753325"/>
              <a:gd name="connsiteX18" fmla="*/ 6356023 w 6459988"/>
              <a:gd name="connsiteY18" fmla="*/ 1356227 h 5753325"/>
              <a:gd name="connsiteX19" fmla="*/ 6356157 w 6459988"/>
              <a:gd name="connsiteY19" fmla="*/ 1361967 h 5753325"/>
              <a:gd name="connsiteX20" fmla="*/ 6350613 w 6459988"/>
              <a:gd name="connsiteY20" fmla="*/ 1393569 h 5753325"/>
              <a:gd name="connsiteX21" fmla="*/ 6357062 w 6459988"/>
              <a:gd name="connsiteY21" fmla="*/ 1444071 h 5753325"/>
              <a:gd name="connsiteX22" fmla="*/ 6364832 w 6459988"/>
              <a:gd name="connsiteY22" fmla="*/ 1478763 h 5753325"/>
              <a:gd name="connsiteX23" fmla="*/ 6369745 w 6459988"/>
              <a:gd name="connsiteY23" fmla="*/ 1495680 h 5753325"/>
              <a:gd name="connsiteX24" fmla="*/ 6370898 w 6459988"/>
              <a:gd name="connsiteY24" fmla="*/ 1513331 h 5753325"/>
              <a:gd name="connsiteX25" fmla="*/ 6368801 w 6459988"/>
              <a:gd name="connsiteY25" fmla="*/ 1527414 h 5753325"/>
              <a:gd name="connsiteX26" fmla="*/ 6359177 w 6459988"/>
              <a:gd name="connsiteY26" fmla="*/ 1639513 h 5753325"/>
              <a:gd name="connsiteX27" fmla="*/ 6299489 w 6459988"/>
              <a:gd name="connsiteY27" fmla="*/ 1784860 h 5753325"/>
              <a:gd name="connsiteX28" fmla="*/ 6267878 w 6459988"/>
              <a:gd name="connsiteY28" fmla="*/ 1858572 h 5753325"/>
              <a:gd name="connsiteX29" fmla="*/ 6251146 w 6459988"/>
              <a:gd name="connsiteY29" fmla="*/ 1926167 h 5753325"/>
              <a:gd name="connsiteX30" fmla="*/ 6210686 w 6459988"/>
              <a:gd name="connsiteY30" fmla="*/ 2014834 h 5753325"/>
              <a:gd name="connsiteX31" fmla="*/ 6106652 w 6459988"/>
              <a:gd name="connsiteY31" fmla="*/ 2150572 h 5753325"/>
              <a:gd name="connsiteX32" fmla="*/ 6097813 w 6459988"/>
              <a:gd name="connsiteY32" fmla="*/ 2172208 h 5753325"/>
              <a:gd name="connsiteX33" fmla="*/ 6095990 w 6459988"/>
              <a:gd name="connsiteY33" fmla="*/ 2181185 h 5753325"/>
              <a:gd name="connsiteX34" fmla="*/ 6090126 w 6459988"/>
              <a:gd name="connsiteY34" fmla="*/ 2192533 h 5753325"/>
              <a:gd name="connsiteX35" fmla="*/ 6089503 w 6459988"/>
              <a:gd name="connsiteY35" fmla="*/ 2192543 h 5753325"/>
              <a:gd name="connsiteX36" fmla="*/ 6084946 w 6459988"/>
              <a:gd name="connsiteY36" fmla="*/ 2203694 h 5753325"/>
              <a:gd name="connsiteX37" fmla="*/ 5987861 w 6459988"/>
              <a:gd name="connsiteY37" fmla="*/ 2304868 h 5753325"/>
              <a:gd name="connsiteX38" fmla="*/ 5973439 w 6459988"/>
              <a:gd name="connsiteY38" fmla="*/ 2385635 h 5753325"/>
              <a:gd name="connsiteX39" fmla="*/ 5916727 w 6459988"/>
              <a:gd name="connsiteY39" fmla="*/ 2458777 h 5753325"/>
              <a:gd name="connsiteX40" fmla="*/ 5856524 w 6459988"/>
              <a:gd name="connsiteY40" fmla="*/ 2583281 h 5753325"/>
              <a:gd name="connsiteX41" fmla="*/ 5838091 w 6459988"/>
              <a:gd name="connsiteY41" fmla="*/ 2753474 h 5753325"/>
              <a:gd name="connsiteX42" fmla="*/ 5777471 w 6459988"/>
              <a:gd name="connsiteY42" fmla="*/ 2901570 h 5753325"/>
              <a:gd name="connsiteX43" fmla="*/ 5723992 w 6459988"/>
              <a:gd name="connsiteY43" fmla="*/ 2998752 h 5753325"/>
              <a:gd name="connsiteX44" fmla="*/ 5557886 w 6459988"/>
              <a:gd name="connsiteY44" fmla="*/ 3329735 h 5753325"/>
              <a:gd name="connsiteX45" fmla="*/ 5471501 w 6459988"/>
              <a:gd name="connsiteY45" fmla="*/ 3462221 h 5753325"/>
              <a:gd name="connsiteX46" fmla="*/ 5465154 w 6459988"/>
              <a:gd name="connsiteY46" fmla="*/ 3541065 h 5753325"/>
              <a:gd name="connsiteX47" fmla="*/ 5437889 w 6459988"/>
              <a:gd name="connsiteY47" fmla="*/ 3559927 h 5753325"/>
              <a:gd name="connsiteX48" fmla="*/ 5432770 w 6459988"/>
              <a:gd name="connsiteY48" fmla="*/ 3562948 h 5753325"/>
              <a:gd name="connsiteX49" fmla="*/ 5406795 w 6459988"/>
              <a:gd name="connsiteY49" fmla="*/ 3578594 h 5753325"/>
              <a:gd name="connsiteX50" fmla="*/ 5381495 w 6459988"/>
              <a:gd name="connsiteY50" fmla="*/ 3599883 h 5753325"/>
              <a:gd name="connsiteX51" fmla="*/ 5363689 w 6459988"/>
              <a:gd name="connsiteY51" fmla="*/ 3633299 h 5753325"/>
              <a:gd name="connsiteX52" fmla="*/ 5291870 w 6459988"/>
              <a:gd name="connsiteY52" fmla="*/ 3799039 h 5753325"/>
              <a:gd name="connsiteX53" fmla="*/ 5241600 w 6459988"/>
              <a:gd name="connsiteY53" fmla="*/ 3894238 h 5753325"/>
              <a:gd name="connsiteX54" fmla="*/ 5211041 w 6459988"/>
              <a:gd name="connsiteY54" fmla="*/ 3924184 h 5753325"/>
              <a:gd name="connsiteX55" fmla="*/ 5176073 w 6459988"/>
              <a:gd name="connsiteY55" fmla="*/ 3970179 h 5753325"/>
              <a:gd name="connsiteX56" fmla="*/ 5172826 w 6459988"/>
              <a:gd name="connsiteY56" fmla="*/ 3991773 h 5753325"/>
              <a:gd name="connsiteX57" fmla="*/ 5157053 w 6459988"/>
              <a:gd name="connsiteY57" fmla="*/ 3997708 h 5753325"/>
              <a:gd name="connsiteX58" fmla="*/ 5127922 w 6459988"/>
              <a:gd name="connsiteY58" fmla="*/ 4022660 h 5753325"/>
              <a:gd name="connsiteX59" fmla="*/ 5020872 w 6459988"/>
              <a:gd name="connsiteY59" fmla="*/ 4075951 h 5753325"/>
              <a:gd name="connsiteX60" fmla="*/ 4991410 w 6459988"/>
              <a:gd name="connsiteY60" fmla="*/ 4087598 h 5753325"/>
              <a:gd name="connsiteX61" fmla="*/ 4930112 w 6459988"/>
              <a:gd name="connsiteY61" fmla="*/ 4138459 h 5753325"/>
              <a:gd name="connsiteX62" fmla="*/ 4834224 w 6459988"/>
              <a:gd name="connsiteY62" fmla="*/ 4231643 h 5753325"/>
              <a:gd name="connsiteX63" fmla="*/ 4812599 w 6459988"/>
              <a:gd name="connsiteY63" fmla="*/ 4249449 h 5753325"/>
              <a:gd name="connsiteX64" fmla="*/ 4789188 w 6459988"/>
              <a:gd name="connsiteY64" fmla="*/ 4256678 h 5753325"/>
              <a:gd name="connsiteX65" fmla="*/ 4779554 w 6459988"/>
              <a:gd name="connsiteY65" fmla="*/ 4251313 h 5753325"/>
              <a:gd name="connsiteX66" fmla="*/ 4766885 w 6459988"/>
              <a:gd name="connsiteY66" fmla="*/ 4259812 h 5753325"/>
              <a:gd name="connsiteX67" fmla="*/ 4762510 w 6459988"/>
              <a:gd name="connsiteY67" fmla="*/ 4260383 h 5753325"/>
              <a:gd name="connsiteX68" fmla="*/ 4738416 w 6459988"/>
              <a:gd name="connsiteY68" fmla="*/ 4265355 h 5753325"/>
              <a:gd name="connsiteX69" fmla="*/ 4712007 w 6459988"/>
              <a:gd name="connsiteY69" fmla="*/ 4317892 h 5753325"/>
              <a:gd name="connsiteX70" fmla="*/ 4658930 w 6459988"/>
              <a:gd name="connsiteY70" fmla="*/ 4348041 h 5753325"/>
              <a:gd name="connsiteX71" fmla="*/ 4443526 w 6459988"/>
              <a:gd name="connsiteY71" fmla="*/ 4507851 h 5753325"/>
              <a:gd name="connsiteX72" fmla="*/ 4289766 w 6459988"/>
              <a:gd name="connsiteY72" fmla="*/ 4711450 h 5753325"/>
              <a:gd name="connsiteX73" fmla="*/ 4150870 w 6459988"/>
              <a:gd name="connsiteY73" fmla="*/ 4818480 h 5753325"/>
              <a:gd name="connsiteX74" fmla="*/ 4006639 w 6459988"/>
              <a:gd name="connsiteY74" fmla="*/ 4933815 h 5753325"/>
              <a:gd name="connsiteX75" fmla="*/ 3298210 w 6459988"/>
              <a:gd name="connsiteY75" fmla="*/ 5070790 h 5753325"/>
              <a:gd name="connsiteX76" fmla="*/ 2947678 w 6459988"/>
              <a:gd name="connsiteY76" fmla="*/ 5117869 h 5753325"/>
              <a:gd name="connsiteX77" fmla="*/ 2822169 w 6459988"/>
              <a:gd name="connsiteY77" fmla="*/ 5129396 h 5753325"/>
              <a:gd name="connsiteX78" fmla="*/ 2538773 w 6459988"/>
              <a:gd name="connsiteY78" fmla="*/ 5313397 h 5753325"/>
              <a:gd name="connsiteX79" fmla="*/ 2014500 w 6459988"/>
              <a:gd name="connsiteY79" fmla="*/ 5519744 h 5753325"/>
              <a:gd name="connsiteX80" fmla="*/ 1934391 w 6459988"/>
              <a:gd name="connsiteY80" fmla="*/ 5591335 h 5753325"/>
              <a:gd name="connsiteX81" fmla="*/ 1892550 w 6459988"/>
              <a:gd name="connsiteY81" fmla="*/ 5649708 h 5753325"/>
              <a:gd name="connsiteX82" fmla="*/ 1854769 w 6459988"/>
              <a:gd name="connsiteY82" fmla="*/ 5647691 h 5753325"/>
              <a:gd name="connsiteX83" fmla="*/ 1809461 w 6459988"/>
              <a:gd name="connsiteY83" fmla="*/ 5648628 h 5753325"/>
              <a:gd name="connsiteX84" fmla="*/ 1745150 w 6459988"/>
              <a:gd name="connsiteY84" fmla="*/ 5693879 h 5753325"/>
              <a:gd name="connsiteX85" fmla="*/ 1713375 w 6459988"/>
              <a:gd name="connsiteY85" fmla="*/ 5684672 h 5753325"/>
              <a:gd name="connsiteX86" fmla="*/ 1707808 w 6459988"/>
              <a:gd name="connsiteY86" fmla="*/ 5682611 h 5753325"/>
              <a:gd name="connsiteX87" fmla="*/ 1679313 w 6459988"/>
              <a:gd name="connsiteY87" fmla="*/ 5672360 h 5753325"/>
              <a:gd name="connsiteX88" fmla="*/ 1646933 w 6459988"/>
              <a:gd name="connsiteY88" fmla="*/ 5666227 h 5753325"/>
              <a:gd name="connsiteX89" fmla="*/ 1610055 w 6459988"/>
              <a:gd name="connsiteY89" fmla="*/ 5673643 h 5753325"/>
              <a:gd name="connsiteX90" fmla="*/ 1437641 w 6459988"/>
              <a:gd name="connsiteY90" fmla="*/ 5723266 h 5753325"/>
              <a:gd name="connsiteX91" fmla="*/ 1332869 w 6459988"/>
              <a:gd name="connsiteY91" fmla="*/ 5744752 h 5753325"/>
              <a:gd name="connsiteX92" fmla="*/ 1290525 w 6459988"/>
              <a:gd name="connsiteY92" fmla="*/ 5740036 h 5753325"/>
              <a:gd name="connsiteX93" fmla="*/ 1233107 w 6459988"/>
              <a:gd name="connsiteY93" fmla="*/ 5742106 h 5753325"/>
              <a:gd name="connsiteX94" fmla="*/ 1214532 w 6459988"/>
              <a:gd name="connsiteY94" fmla="*/ 5753325 h 5753325"/>
              <a:gd name="connsiteX95" fmla="*/ 1199955 w 6459988"/>
              <a:gd name="connsiteY95" fmla="*/ 5744831 h 5753325"/>
              <a:gd name="connsiteX96" fmla="*/ 1162337 w 6459988"/>
              <a:gd name="connsiteY96" fmla="*/ 5738048 h 5753325"/>
              <a:gd name="connsiteX97" fmla="*/ 1053457 w 6459988"/>
              <a:gd name="connsiteY97" fmla="*/ 5688676 h 5753325"/>
              <a:gd name="connsiteX98" fmla="*/ 1025798 w 6459988"/>
              <a:gd name="connsiteY98" fmla="*/ 5673166 h 5753325"/>
              <a:gd name="connsiteX99" fmla="*/ 947900 w 6459988"/>
              <a:gd name="connsiteY99" fmla="*/ 5657848 h 5753325"/>
              <a:gd name="connsiteX100" fmla="*/ 815627 w 6459988"/>
              <a:gd name="connsiteY100" fmla="*/ 5642557 h 5753325"/>
              <a:gd name="connsiteX101" fmla="*/ 788251 w 6459988"/>
              <a:gd name="connsiteY101" fmla="*/ 5637065 h 5753325"/>
              <a:gd name="connsiteX102" fmla="*/ 767822 w 6459988"/>
              <a:gd name="connsiteY102" fmla="*/ 5623450 h 5753325"/>
              <a:gd name="connsiteX103" fmla="*/ 765791 w 6459988"/>
              <a:gd name="connsiteY103" fmla="*/ 5612539 h 5753325"/>
              <a:gd name="connsiteX104" fmla="*/ 751230 w 6459988"/>
              <a:gd name="connsiteY104" fmla="*/ 5608092 h 5753325"/>
              <a:gd name="connsiteX105" fmla="*/ 748008 w 6459988"/>
              <a:gd name="connsiteY105" fmla="*/ 5605052 h 5753325"/>
              <a:gd name="connsiteX106" fmla="*/ 728871 w 6459988"/>
              <a:gd name="connsiteY106" fmla="*/ 5589469 h 5753325"/>
              <a:gd name="connsiteX107" fmla="*/ 671898 w 6459988"/>
              <a:gd name="connsiteY107" fmla="*/ 5602363 h 5753325"/>
              <a:gd name="connsiteX108" fmla="*/ 615065 w 6459988"/>
              <a:gd name="connsiteY108" fmla="*/ 5580257 h 5753325"/>
              <a:gd name="connsiteX109" fmla="*/ 355785 w 6459988"/>
              <a:gd name="connsiteY109" fmla="*/ 5514383 h 5753325"/>
              <a:gd name="connsiteX110" fmla="*/ 102269 w 6459988"/>
              <a:gd name="connsiteY110" fmla="*/ 5524347 h 5753325"/>
              <a:gd name="connsiteX111" fmla="*/ 13160 w 6459988"/>
              <a:gd name="connsiteY111" fmla="*/ 5514159 h 5753325"/>
              <a:gd name="connsiteX112" fmla="*/ 0 w 6459988"/>
              <a:gd name="connsiteY112" fmla="*/ 5511735 h 5753325"/>
              <a:gd name="connsiteX113" fmla="*/ 0 w 6459988"/>
              <a:gd name="connsiteY113" fmla="*/ 0 h 5753325"/>
              <a:gd name="connsiteX0" fmla="*/ 0 w 6459988"/>
              <a:gd name="connsiteY0" fmla="*/ 0 h 5753325"/>
              <a:gd name="connsiteX1" fmla="*/ 6438980 w 6459988"/>
              <a:gd name="connsiteY1" fmla="*/ 0 h 5753325"/>
              <a:gd name="connsiteX2" fmla="*/ 6439047 w 6459988"/>
              <a:gd name="connsiteY2" fmla="*/ 147 h 5753325"/>
              <a:gd name="connsiteX3" fmla="*/ 6443456 w 6459988"/>
              <a:gd name="connsiteY3" fmla="*/ 130105 h 5753325"/>
              <a:gd name="connsiteX4" fmla="*/ 6447632 w 6459988"/>
              <a:gd name="connsiteY4" fmla="*/ 170016 h 5753325"/>
              <a:gd name="connsiteX5" fmla="*/ 6396598 w 6459988"/>
              <a:gd name="connsiteY5" fmla="*/ 274847 h 5753325"/>
              <a:gd name="connsiteX6" fmla="*/ 6375685 w 6459988"/>
              <a:gd name="connsiteY6" fmla="*/ 535865 h 5753325"/>
              <a:gd name="connsiteX7" fmla="*/ 6354187 w 6459988"/>
              <a:gd name="connsiteY7" fmla="*/ 615799 h 5753325"/>
              <a:gd name="connsiteX8" fmla="*/ 6459988 w 6459988"/>
              <a:gd name="connsiteY8" fmla="*/ 707628 h 5753325"/>
              <a:gd name="connsiteX9" fmla="*/ 6344988 w 6459988"/>
              <a:gd name="connsiteY9" fmla="*/ 697330 h 5753325"/>
              <a:gd name="connsiteX10" fmla="*/ 6447445 w 6459988"/>
              <a:gd name="connsiteY10" fmla="*/ 780003 h 5753325"/>
              <a:gd name="connsiteX11" fmla="*/ 6426552 w 6459988"/>
              <a:gd name="connsiteY11" fmla="*/ 845805 h 5753325"/>
              <a:gd name="connsiteX12" fmla="*/ 6434072 w 6459988"/>
              <a:gd name="connsiteY12" fmla="*/ 910733 h 5753325"/>
              <a:gd name="connsiteX13" fmla="*/ 6432570 w 6459988"/>
              <a:gd name="connsiteY13" fmla="*/ 983394 h 5753325"/>
              <a:gd name="connsiteX14" fmla="*/ 6431878 w 6459988"/>
              <a:gd name="connsiteY14" fmla="*/ 1026728 h 5753325"/>
              <a:gd name="connsiteX15" fmla="*/ 6414269 w 6459988"/>
              <a:gd name="connsiteY15" fmla="*/ 1151111 h 5753325"/>
              <a:gd name="connsiteX16" fmla="*/ 6371722 w 6459988"/>
              <a:gd name="connsiteY16" fmla="*/ 1318080 h 5753325"/>
              <a:gd name="connsiteX17" fmla="*/ 6356023 w 6459988"/>
              <a:gd name="connsiteY17" fmla="*/ 1356227 h 5753325"/>
              <a:gd name="connsiteX18" fmla="*/ 6356157 w 6459988"/>
              <a:gd name="connsiteY18" fmla="*/ 1361967 h 5753325"/>
              <a:gd name="connsiteX19" fmla="*/ 6350613 w 6459988"/>
              <a:gd name="connsiteY19" fmla="*/ 1393569 h 5753325"/>
              <a:gd name="connsiteX20" fmla="*/ 6357062 w 6459988"/>
              <a:gd name="connsiteY20" fmla="*/ 1444071 h 5753325"/>
              <a:gd name="connsiteX21" fmla="*/ 6364832 w 6459988"/>
              <a:gd name="connsiteY21" fmla="*/ 1478763 h 5753325"/>
              <a:gd name="connsiteX22" fmla="*/ 6369745 w 6459988"/>
              <a:gd name="connsiteY22" fmla="*/ 1495680 h 5753325"/>
              <a:gd name="connsiteX23" fmla="*/ 6370898 w 6459988"/>
              <a:gd name="connsiteY23" fmla="*/ 1513331 h 5753325"/>
              <a:gd name="connsiteX24" fmla="*/ 6368801 w 6459988"/>
              <a:gd name="connsiteY24" fmla="*/ 1527414 h 5753325"/>
              <a:gd name="connsiteX25" fmla="*/ 6359177 w 6459988"/>
              <a:gd name="connsiteY25" fmla="*/ 1639513 h 5753325"/>
              <a:gd name="connsiteX26" fmla="*/ 6299489 w 6459988"/>
              <a:gd name="connsiteY26" fmla="*/ 1784860 h 5753325"/>
              <a:gd name="connsiteX27" fmla="*/ 6267878 w 6459988"/>
              <a:gd name="connsiteY27" fmla="*/ 1858572 h 5753325"/>
              <a:gd name="connsiteX28" fmla="*/ 6251146 w 6459988"/>
              <a:gd name="connsiteY28" fmla="*/ 1926167 h 5753325"/>
              <a:gd name="connsiteX29" fmla="*/ 6210686 w 6459988"/>
              <a:gd name="connsiteY29" fmla="*/ 2014834 h 5753325"/>
              <a:gd name="connsiteX30" fmla="*/ 6106652 w 6459988"/>
              <a:gd name="connsiteY30" fmla="*/ 2150572 h 5753325"/>
              <a:gd name="connsiteX31" fmla="*/ 6097813 w 6459988"/>
              <a:gd name="connsiteY31" fmla="*/ 2172208 h 5753325"/>
              <a:gd name="connsiteX32" fmla="*/ 6095990 w 6459988"/>
              <a:gd name="connsiteY32" fmla="*/ 2181185 h 5753325"/>
              <a:gd name="connsiteX33" fmla="*/ 6090126 w 6459988"/>
              <a:gd name="connsiteY33" fmla="*/ 2192533 h 5753325"/>
              <a:gd name="connsiteX34" fmla="*/ 6089503 w 6459988"/>
              <a:gd name="connsiteY34" fmla="*/ 2192543 h 5753325"/>
              <a:gd name="connsiteX35" fmla="*/ 6084946 w 6459988"/>
              <a:gd name="connsiteY35" fmla="*/ 2203694 h 5753325"/>
              <a:gd name="connsiteX36" fmla="*/ 5987861 w 6459988"/>
              <a:gd name="connsiteY36" fmla="*/ 2304868 h 5753325"/>
              <a:gd name="connsiteX37" fmla="*/ 5973439 w 6459988"/>
              <a:gd name="connsiteY37" fmla="*/ 2385635 h 5753325"/>
              <a:gd name="connsiteX38" fmla="*/ 5916727 w 6459988"/>
              <a:gd name="connsiteY38" fmla="*/ 2458777 h 5753325"/>
              <a:gd name="connsiteX39" fmla="*/ 5856524 w 6459988"/>
              <a:gd name="connsiteY39" fmla="*/ 2583281 h 5753325"/>
              <a:gd name="connsiteX40" fmla="*/ 5838091 w 6459988"/>
              <a:gd name="connsiteY40" fmla="*/ 2753474 h 5753325"/>
              <a:gd name="connsiteX41" fmla="*/ 5777471 w 6459988"/>
              <a:gd name="connsiteY41" fmla="*/ 2901570 h 5753325"/>
              <a:gd name="connsiteX42" fmla="*/ 5723992 w 6459988"/>
              <a:gd name="connsiteY42" fmla="*/ 2998752 h 5753325"/>
              <a:gd name="connsiteX43" fmla="*/ 5557886 w 6459988"/>
              <a:gd name="connsiteY43" fmla="*/ 3329735 h 5753325"/>
              <a:gd name="connsiteX44" fmla="*/ 5471501 w 6459988"/>
              <a:gd name="connsiteY44" fmla="*/ 3462221 h 5753325"/>
              <a:gd name="connsiteX45" fmla="*/ 5465154 w 6459988"/>
              <a:gd name="connsiteY45" fmla="*/ 3541065 h 5753325"/>
              <a:gd name="connsiteX46" fmla="*/ 5437889 w 6459988"/>
              <a:gd name="connsiteY46" fmla="*/ 3559927 h 5753325"/>
              <a:gd name="connsiteX47" fmla="*/ 5432770 w 6459988"/>
              <a:gd name="connsiteY47" fmla="*/ 3562948 h 5753325"/>
              <a:gd name="connsiteX48" fmla="*/ 5406795 w 6459988"/>
              <a:gd name="connsiteY48" fmla="*/ 3578594 h 5753325"/>
              <a:gd name="connsiteX49" fmla="*/ 5381495 w 6459988"/>
              <a:gd name="connsiteY49" fmla="*/ 3599883 h 5753325"/>
              <a:gd name="connsiteX50" fmla="*/ 5363689 w 6459988"/>
              <a:gd name="connsiteY50" fmla="*/ 3633299 h 5753325"/>
              <a:gd name="connsiteX51" fmla="*/ 5291870 w 6459988"/>
              <a:gd name="connsiteY51" fmla="*/ 3799039 h 5753325"/>
              <a:gd name="connsiteX52" fmla="*/ 5241600 w 6459988"/>
              <a:gd name="connsiteY52" fmla="*/ 3894238 h 5753325"/>
              <a:gd name="connsiteX53" fmla="*/ 5211041 w 6459988"/>
              <a:gd name="connsiteY53" fmla="*/ 3924184 h 5753325"/>
              <a:gd name="connsiteX54" fmla="*/ 5176073 w 6459988"/>
              <a:gd name="connsiteY54" fmla="*/ 3970179 h 5753325"/>
              <a:gd name="connsiteX55" fmla="*/ 5172826 w 6459988"/>
              <a:gd name="connsiteY55" fmla="*/ 3991773 h 5753325"/>
              <a:gd name="connsiteX56" fmla="*/ 5157053 w 6459988"/>
              <a:gd name="connsiteY56" fmla="*/ 3997708 h 5753325"/>
              <a:gd name="connsiteX57" fmla="*/ 5127922 w 6459988"/>
              <a:gd name="connsiteY57" fmla="*/ 4022660 h 5753325"/>
              <a:gd name="connsiteX58" fmla="*/ 5020872 w 6459988"/>
              <a:gd name="connsiteY58" fmla="*/ 4075951 h 5753325"/>
              <a:gd name="connsiteX59" fmla="*/ 4991410 w 6459988"/>
              <a:gd name="connsiteY59" fmla="*/ 4087598 h 5753325"/>
              <a:gd name="connsiteX60" fmla="*/ 4930112 w 6459988"/>
              <a:gd name="connsiteY60" fmla="*/ 4138459 h 5753325"/>
              <a:gd name="connsiteX61" fmla="*/ 4834224 w 6459988"/>
              <a:gd name="connsiteY61" fmla="*/ 4231643 h 5753325"/>
              <a:gd name="connsiteX62" fmla="*/ 4812599 w 6459988"/>
              <a:gd name="connsiteY62" fmla="*/ 4249449 h 5753325"/>
              <a:gd name="connsiteX63" fmla="*/ 4789188 w 6459988"/>
              <a:gd name="connsiteY63" fmla="*/ 4256678 h 5753325"/>
              <a:gd name="connsiteX64" fmla="*/ 4779554 w 6459988"/>
              <a:gd name="connsiteY64" fmla="*/ 4251313 h 5753325"/>
              <a:gd name="connsiteX65" fmla="*/ 4766885 w 6459988"/>
              <a:gd name="connsiteY65" fmla="*/ 4259812 h 5753325"/>
              <a:gd name="connsiteX66" fmla="*/ 4762510 w 6459988"/>
              <a:gd name="connsiteY66" fmla="*/ 4260383 h 5753325"/>
              <a:gd name="connsiteX67" fmla="*/ 4738416 w 6459988"/>
              <a:gd name="connsiteY67" fmla="*/ 4265355 h 5753325"/>
              <a:gd name="connsiteX68" fmla="*/ 4712007 w 6459988"/>
              <a:gd name="connsiteY68" fmla="*/ 4317892 h 5753325"/>
              <a:gd name="connsiteX69" fmla="*/ 4658930 w 6459988"/>
              <a:gd name="connsiteY69" fmla="*/ 4348041 h 5753325"/>
              <a:gd name="connsiteX70" fmla="*/ 4443526 w 6459988"/>
              <a:gd name="connsiteY70" fmla="*/ 4507851 h 5753325"/>
              <a:gd name="connsiteX71" fmla="*/ 4289766 w 6459988"/>
              <a:gd name="connsiteY71" fmla="*/ 4711450 h 5753325"/>
              <a:gd name="connsiteX72" fmla="*/ 4150870 w 6459988"/>
              <a:gd name="connsiteY72" fmla="*/ 4818480 h 5753325"/>
              <a:gd name="connsiteX73" fmla="*/ 4006639 w 6459988"/>
              <a:gd name="connsiteY73" fmla="*/ 4933815 h 5753325"/>
              <a:gd name="connsiteX74" fmla="*/ 3298210 w 6459988"/>
              <a:gd name="connsiteY74" fmla="*/ 5070790 h 5753325"/>
              <a:gd name="connsiteX75" fmla="*/ 2947678 w 6459988"/>
              <a:gd name="connsiteY75" fmla="*/ 5117869 h 5753325"/>
              <a:gd name="connsiteX76" fmla="*/ 2822169 w 6459988"/>
              <a:gd name="connsiteY76" fmla="*/ 5129396 h 5753325"/>
              <a:gd name="connsiteX77" fmla="*/ 2538773 w 6459988"/>
              <a:gd name="connsiteY77" fmla="*/ 5313397 h 5753325"/>
              <a:gd name="connsiteX78" fmla="*/ 2014500 w 6459988"/>
              <a:gd name="connsiteY78" fmla="*/ 5519744 h 5753325"/>
              <a:gd name="connsiteX79" fmla="*/ 1934391 w 6459988"/>
              <a:gd name="connsiteY79" fmla="*/ 5591335 h 5753325"/>
              <a:gd name="connsiteX80" fmla="*/ 1892550 w 6459988"/>
              <a:gd name="connsiteY80" fmla="*/ 5649708 h 5753325"/>
              <a:gd name="connsiteX81" fmla="*/ 1854769 w 6459988"/>
              <a:gd name="connsiteY81" fmla="*/ 5647691 h 5753325"/>
              <a:gd name="connsiteX82" fmla="*/ 1809461 w 6459988"/>
              <a:gd name="connsiteY82" fmla="*/ 5648628 h 5753325"/>
              <a:gd name="connsiteX83" fmla="*/ 1745150 w 6459988"/>
              <a:gd name="connsiteY83" fmla="*/ 5693879 h 5753325"/>
              <a:gd name="connsiteX84" fmla="*/ 1713375 w 6459988"/>
              <a:gd name="connsiteY84" fmla="*/ 5684672 h 5753325"/>
              <a:gd name="connsiteX85" fmla="*/ 1707808 w 6459988"/>
              <a:gd name="connsiteY85" fmla="*/ 5682611 h 5753325"/>
              <a:gd name="connsiteX86" fmla="*/ 1679313 w 6459988"/>
              <a:gd name="connsiteY86" fmla="*/ 5672360 h 5753325"/>
              <a:gd name="connsiteX87" fmla="*/ 1646933 w 6459988"/>
              <a:gd name="connsiteY87" fmla="*/ 5666227 h 5753325"/>
              <a:gd name="connsiteX88" fmla="*/ 1610055 w 6459988"/>
              <a:gd name="connsiteY88" fmla="*/ 5673643 h 5753325"/>
              <a:gd name="connsiteX89" fmla="*/ 1437641 w 6459988"/>
              <a:gd name="connsiteY89" fmla="*/ 5723266 h 5753325"/>
              <a:gd name="connsiteX90" fmla="*/ 1332869 w 6459988"/>
              <a:gd name="connsiteY90" fmla="*/ 5744752 h 5753325"/>
              <a:gd name="connsiteX91" fmla="*/ 1290525 w 6459988"/>
              <a:gd name="connsiteY91" fmla="*/ 5740036 h 5753325"/>
              <a:gd name="connsiteX92" fmla="*/ 1233107 w 6459988"/>
              <a:gd name="connsiteY92" fmla="*/ 5742106 h 5753325"/>
              <a:gd name="connsiteX93" fmla="*/ 1214532 w 6459988"/>
              <a:gd name="connsiteY93" fmla="*/ 5753325 h 5753325"/>
              <a:gd name="connsiteX94" fmla="*/ 1199955 w 6459988"/>
              <a:gd name="connsiteY94" fmla="*/ 5744831 h 5753325"/>
              <a:gd name="connsiteX95" fmla="*/ 1162337 w 6459988"/>
              <a:gd name="connsiteY95" fmla="*/ 5738048 h 5753325"/>
              <a:gd name="connsiteX96" fmla="*/ 1053457 w 6459988"/>
              <a:gd name="connsiteY96" fmla="*/ 5688676 h 5753325"/>
              <a:gd name="connsiteX97" fmla="*/ 1025798 w 6459988"/>
              <a:gd name="connsiteY97" fmla="*/ 5673166 h 5753325"/>
              <a:gd name="connsiteX98" fmla="*/ 947900 w 6459988"/>
              <a:gd name="connsiteY98" fmla="*/ 5657848 h 5753325"/>
              <a:gd name="connsiteX99" fmla="*/ 815627 w 6459988"/>
              <a:gd name="connsiteY99" fmla="*/ 5642557 h 5753325"/>
              <a:gd name="connsiteX100" fmla="*/ 788251 w 6459988"/>
              <a:gd name="connsiteY100" fmla="*/ 5637065 h 5753325"/>
              <a:gd name="connsiteX101" fmla="*/ 767822 w 6459988"/>
              <a:gd name="connsiteY101" fmla="*/ 5623450 h 5753325"/>
              <a:gd name="connsiteX102" fmla="*/ 765791 w 6459988"/>
              <a:gd name="connsiteY102" fmla="*/ 5612539 h 5753325"/>
              <a:gd name="connsiteX103" fmla="*/ 751230 w 6459988"/>
              <a:gd name="connsiteY103" fmla="*/ 5608092 h 5753325"/>
              <a:gd name="connsiteX104" fmla="*/ 748008 w 6459988"/>
              <a:gd name="connsiteY104" fmla="*/ 5605052 h 5753325"/>
              <a:gd name="connsiteX105" fmla="*/ 728871 w 6459988"/>
              <a:gd name="connsiteY105" fmla="*/ 5589469 h 5753325"/>
              <a:gd name="connsiteX106" fmla="*/ 671898 w 6459988"/>
              <a:gd name="connsiteY106" fmla="*/ 5602363 h 5753325"/>
              <a:gd name="connsiteX107" fmla="*/ 615065 w 6459988"/>
              <a:gd name="connsiteY107" fmla="*/ 5580257 h 5753325"/>
              <a:gd name="connsiteX108" fmla="*/ 355785 w 6459988"/>
              <a:gd name="connsiteY108" fmla="*/ 5514383 h 5753325"/>
              <a:gd name="connsiteX109" fmla="*/ 102269 w 6459988"/>
              <a:gd name="connsiteY109" fmla="*/ 5524347 h 5753325"/>
              <a:gd name="connsiteX110" fmla="*/ 13160 w 6459988"/>
              <a:gd name="connsiteY110" fmla="*/ 5514159 h 5753325"/>
              <a:gd name="connsiteX111" fmla="*/ 0 w 6459988"/>
              <a:gd name="connsiteY111" fmla="*/ 5511735 h 5753325"/>
              <a:gd name="connsiteX112" fmla="*/ 0 w 6459988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447445 w 6447632"/>
              <a:gd name="connsiteY10" fmla="*/ 780003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75685 w 6447632"/>
              <a:gd name="connsiteY6" fmla="*/ 535865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426552 w 6447632"/>
              <a:gd name="connsiteY11" fmla="*/ 845805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414269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31878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32570 w 6447632"/>
              <a:gd name="connsiteY13" fmla="*/ 983394 h 5753325"/>
              <a:gd name="connsiteX14" fmla="*/ 6405877 w 6447632"/>
              <a:gd name="connsiteY14" fmla="*/ 1026728 h 5753325"/>
              <a:gd name="connsiteX15" fmla="*/ 6362266 w 6447632"/>
              <a:gd name="connsiteY15" fmla="*/ 1151111 h 5753325"/>
              <a:gd name="connsiteX16" fmla="*/ 6371722 w 6447632"/>
              <a:gd name="connsiteY16" fmla="*/ 1318080 h 5753325"/>
              <a:gd name="connsiteX17" fmla="*/ 6356023 w 6447632"/>
              <a:gd name="connsiteY17" fmla="*/ 1356227 h 5753325"/>
              <a:gd name="connsiteX18" fmla="*/ 6356157 w 6447632"/>
              <a:gd name="connsiteY18" fmla="*/ 1361967 h 5753325"/>
              <a:gd name="connsiteX19" fmla="*/ 6350613 w 6447632"/>
              <a:gd name="connsiteY19" fmla="*/ 1393569 h 5753325"/>
              <a:gd name="connsiteX20" fmla="*/ 6357062 w 6447632"/>
              <a:gd name="connsiteY20" fmla="*/ 1444071 h 5753325"/>
              <a:gd name="connsiteX21" fmla="*/ 6364832 w 6447632"/>
              <a:gd name="connsiteY21" fmla="*/ 1478763 h 5753325"/>
              <a:gd name="connsiteX22" fmla="*/ 6369745 w 6447632"/>
              <a:gd name="connsiteY22" fmla="*/ 1495680 h 5753325"/>
              <a:gd name="connsiteX23" fmla="*/ 6370898 w 6447632"/>
              <a:gd name="connsiteY23" fmla="*/ 1513331 h 5753325"/>
              <a:gd name="connsiteX24" fmla="*/ 6368801 w 6447632"/>
              <a:gd name="connsiteY24" fmla="*/ 1527414 h 5753325"/>
              <a:gd name="connsiteX25" fmla="*/ 6359177 w 6447632"/>
              <a:gd name="connsiteY25" fmla="*/ 1639513 h 5753325"/>
              <a:gd name="connsiteX26" fmla="*/ 6299489 w 6447632"/>
              <a:gd name="connsiteY26" fmla="*/ 1784860 h 5753325"/>
              <a:gd name="connsiteX27" fmla="*/ 6267878 w 6447632"/>
              <a:gd name="connsiteY27" fmla="*/ 1858572 h 5753325"/>
              <a:gd name="connsiteX28" fmla="*/ 6251146 w 6447632"/>
              <a:gd name="connsiteY28" fmla="*/ 1926167 h 5753325"/>
              <a:gd name="connsiteX29" fmla="*/ 6210686 w 6447632"/>
              <a:gd name="connsiteY29" fmla="*/ 2014834 h 5753325"/>
              <a:gd name="connsiteX30" fmla="*/ 6106652 w 6447632"/>
              <a:gd name="connsiteY30" fmla="*/ 2150572 h 5753325"/>
              <a:gd name="connsiteX31" fmla="*/ 6097813 w 6447632"/>
              <a:gd name="connsiteY31" fmla="*/ 2172208 h 5753325"/>
              <a:gd name="connsiteX32" fmla="*/ 6095990 w 6447632"/>
              <a:gd name="connsiteY32" fmla="*/ 2181185 h 5753325"/>
              <a:gd name="connsiteX33" fmla="*/ 6090126 w 6447632"/>
              <a:gd name="connsiteY33" fmla="*/ 2192533 h 5753325"/>
              <a:gd name="connsiteX34" fmla="*/ 6089503 w 6447632"/>
              <a:gd name="connsiteY34" fmla="*/ 2192543 h 5753325"/>
              <a:gd name="connsiteX35" fmla="*/ 6084946 w 6447632"/>
              <a:gd name="connsiteY35" fmla="*/ 2203694 h 5753325"/>
              <a:gd name="connsiteX36" fmla="*/ 5987861 w 6447632"/>
              <a:gd name="connsiteY36" fmla="*/ 2304868 h 5753325"/>
              <a:gd name="connsiteX37" fmla="*/ 5973439 w 6447632"/>
              <a:gd name="connsiteY37" fmla="*/ 2385635 h 5753325"/>
              <a:gd name="connsiteX38" fmla="*/ 5916727 w 6447632"/>
              <a:gd name="connsiteY38" fmla="*/ 2458777 h 5753325"/>
              <a:gd name="connsiteX39" fmla="*/ 5856524 w 6447632"/>
              <a:gd name="connsiteY39" fmla="*/ 2583281 h 5753325"/>
              <a:gd name="connsiteX40" fmla="*/ 5838091 w 6447632"/>
              <a:gd name="connsiteY40" fmla="*/ 2753474 h 5753325"/>
              <a:gd name="connsiteX41" fmla="*/ 5777471 w 6447632"/>
              <a:gd name="connsiteY41" fmla="*/ 2901570 h 5753325"/>
              <a:gd name="connsiteX42" fmla="*/ 5723992 w 6447632"/>
              <a:gd name="connsiteY42" fmla="*/ 2998752 h 5753325"/>
              <a:gd name="connsiteX43" fmla="*/ 5557886 w 6447632"/>
              <a:gd name="connsiteY43" fmla="*/ 3329735 h 5753325"/>
              <a:gd name="connsiteX44" fmla="*/ 5471501 w 6447632"/>
              <a:gd name="connsiteY44" fmla="*/ 3462221 h 5753325"/>
              <a:gd name="connsiteX45" fmla="*/ 5465154 w 6447632"/>
              <a:gd name="connsiteY45" fmla="*/ 3541065 h 5753325"/>
              <a:gd name="connsiteX46" fmla="*/ 5437889 w 6447632"/>
              <a:gd name="connsiteY46" fmla="*/ 3559927 h 5753325"/>
              <a:gd name="connsiteX47" fmla="*/ 5432770 w 6447632"/>
              <a:gd name="connsiteY47" fmla="*/ 3562948 h 5753325"/>
              <a:gd name="connsiteX48" fmla="*/ 5406795 w 6447632"/>
              <a:gd name="connsiteY48" fmla="*/ 3578594 h 5753325"/>
              <a:gd name="connsiteX49" fmla="*/ 5381495 w 6447632"/>
              <a:gd name="connsiteY49" fmla="*/ 3599883 h 5753325"/>
              <a:gd name="connsiteX50" fmla="*/ 5363689 w 6447632"/>
              <a:gd name="connsiteY50" fmla="*/ 3633299 h 5753325"/>
              <a:gd name="connsiteX51" fmla="*/ 5291870 w 6447632"/>
              <a:gd name="connsiteY51" fmla="*/ 3799039 h 5753325"/>
              <a:gd name="connsiteX52" fmla="*/ 5241600 w 6447632"/>
              <a:gd name="connsiteY52" fmla="*/ 3894238 h 5753325"/>
              <a:gd name="connsiteX53" fmla="*/ 5211041 w 6447632"/>
              <a:gd name="connsiteY53" fmla="*/ 3924184 h 5753325"/>
              <a:gd name="connsiteX54" fmla="*/ 5176073 w 6447632"/>
              <a:gd name="connsiteY54" fmla="*/ 3970179 h 5753325"/>
              <a:gd name="connsiteX55" fmla="*/ 5172826 w 6447632"/>
              <a:gd name="connsiteY55" fmla="*/ 3991773 h 5753325"/>
              <a:gd name="connsiteX56" fmla="*/ 5157053 w 6447632"/>
              <a:gd name="connsiteY56" fmla="*/ 3997708 h 5753325"/>
              <a:gd name="connsiteX57" fmla="*/ 5127922 w 6447632"/>
              <a:gd name="connsiteY57" fmla="*/ 4022660 h 5753325"/>
              <a:gd name="connsiteX58" fmla="*/ 5020872 w 6447632"/>
              <a:gd name="connsiteY58" fmla="*/ 4075951 h 5753325"/>
              <a:gd name="connsiteX59" fmla="*/ 4991410 w 6447632"/>
              <a:gd name="connsiteY59" fmla="*/ 4087598 h 5753325"/>
              <a:gd name="connsiteX60" fmla="*/ 4930112 w 6447632"/>
              <a:gd name="connsiteY60" fmla="*/ 4138459 h 5753325"/>
              <a:gd name="connsiteX61" fmla="*/ 4834224 w 6447632"/>
              <a:gd name="connsiteY61" fmla="*/ 4231643 h 5753325"/>
              <a:gd name="connsiteX62" fmla="*/ 4812599 w 6447632"/>
              <a:gd name="connsiteY62" fmla="*/ 4249449 h 5753325"/>
              <a:gd name="connsiteX63" fmla="*/ 4789188 w 6447632"/>
              <a:gd name="connsiteY63" fmla="*/ 4256678 h 5753325"/>
              <a:gd name="connsiteX64" fmla="*/ 4779554 w 6447632"/>
              <a:gd name="connsiteY64" fmla="*/ 4251313 h 5753325"/>
              <a:gd name="connsiteX65" fmla="*/ 4766885 w 6447632"/>
              <a:gd name="connsiteY65" fmla="*/ 4259812 h 5753325"/>
              <a:gd name="connsiteX66" fmla="*/ 4762510 w 6447632"/>
              <a:gd name="connsiteY66" fmla="*/ 4260383 h 5753325"/>
              <a:gd name="connsiteX67" fmla="*/ 4738416 w 6447632"/>
              <a:gd name="connsiteY67" fmla="*/ 4265355 h 5753325"/>
              <a:gd name="connsiteX68" fmla="*/ 4712007 w 6447632"/>
              <a:gd name="connsiteY68" fmla="*/ 4317892 h 5753325"/>
              <a:gd name="connsiteX69" fmla="*/ 4658930 w 6447632"/>
              <a:gd name="connsiteY69" fmla="*/ 4348041 h 5753325"/>
              <a:gd name="connsiteX70" fmla="*/ 4443526 w 6447632"/>
              <a:gd name="connsiteY70" fmla="*/ 4507851 h 5753325"/>
              <a:gd name="connsiteX71" fmla="*/ 4289766 w 6447632"/>
              <a:gd name="connsiteY71" fmla="*/ 4711450 h 5753325"/>
              <a:gd name="connsiteX72" fmla="*/ 4150870 w 6447632"/>
              <a:gd name="connsiteY72" fmla="*/ 4818480 h 5753325"/>
              <a:gd name="connsiteX73" fmla="*/ 4006639 w 6447632"/>
              <a:gd name="connsiteY73" fmla="*/ 4933815 h 5753325"/>
              <a:gd name="connsiteX74" fmla="*/ 3298210 w 6447632"/>
              <a:gd name="connsiteY74" fmla="*/ 5070790 h 5753325"/>
              <a:gd name="connsiteX75" fmla="*/ 2947678 w 6447632"/>
              <a:gd name="connsiteY75" fmla="*/ 5117869 h 5753325"/>
              <a:gd name="connsiteX76" fmla="*/ 2822169 w 6447632"/>
              <a:gd name="connsiteY76" fmla="*/ 5129396 h 5753325"/>
              <a:gd name="connsiteX77" fmla="*/ 2538773 w 6447632"/>
              <a:gd name="connsiteY77" fmla="*/ 5313397 h 5753325"/>
              <a:gd name="connsiteX78" fmla="*/ 2014500 w 6447632"/>
              <a:gd name="connsiteY78" fmla="*/ 5519744 h 5753325"/>
              <a:gd name="connsiteX79" fmla="*/ 1934391 w 6447632"/>
              <a:gd name="connsiteY79" fmla="*/ 5591335 h 5753325"/>
              <a:gd name="connsiteX80" fmla="*/ 1892550 w 6447632"/>
              <a:gd name="connsiteY80" fmla="*/ 5649708 h 5753325"/>
              <a:gd name="connsiteX81" fmla="*/ 1854769 w 6447632"/>
              <a:gd name="connsiteY81" fmla="*/ 5647691 h 5753325"/>
              <a:gd name="connsiteX82" fmla="*/ 1809461 w 6447632"/>
              <a:gd name="connsiteY82" fmla="*/ 5648628 h 5753325"/>
              <a:gd name="connsiteX83" fmla="*/ 1745150 w 6447632"/>
              <a:gd name="connsiteY83" fmla="*/ 5693879 h 5753325"/>
              <a:gd name="connsiteX84" fmla="*/ 1713375 w 6447632"/>
              <a:gd name="connsiteY84" fmla="*/ 5684672 h 5753325"/>
              <a:gd name="connsiteX85" fmla="*/ 1707808 w 6447632"/>
              <a:gd name="connsiteY85" fmla="*/ 5682611 h 5753325"/>
              <a:gd name="connsiteX86" fmla="*/ 1679313 w 6447632"/>
              <a:gd name="connsiteY86" fmla="*/ 5672360 h 5753325"/>
              <a:gd name="connsiteX87" fmla="*/ 1646933 w 6447632"/>
              <a:gd name="connsiteY87" fmla="*/ 5666227 h 5753325"/>
              <a:gd name="connsiteX88" fmla="*/ 1610055 w 6447632"/>
              <a:gd name="connsiteY88" fmla="*/ 5673643 h 5753325"/>
              <a:gd name="connsiteX89" fmla="*/ 1437641 w 6447632"/>
              <a:gd name="connsiteY89" fmla="*/ 5723266 h 5753325"/>
              <a:gd name="connsiteX90" fmla="*/ 1332869 w 6447632"/>
              <a:gd name="connsiteY90" fmla="*/ 5744752 h 5753325"/>
              <a:gd name="connsiteX91" fmla="*/ 1290525 w 6447632"/>
              <a:gd name="connsiteY91" fmla="*/ 5740036 h 5753325"/>
              <a:gd name="connsiteX92" fmla="*/ 1233107 w 6447632"/>
              <a:gd name="connsiteY92" fmla="*/ 5742106 h 5753325"/>
              <a:gd name="connsiteX93" fmla="*/ 1214532 w 6447632"/>
              <a:gd name="connsiteY93" fmla="*/ 5753325 h 5753325"/>
              <a:gd name="connsiteX94" fmla="*/ 1199955 w 6447632"/>
              <a:gd name="connsiteY94" fmla="*/ 5744831 h 5753325"/>
              <a:gd name="connsiteX95" fmla="*/ 1162337 w 6447632"/>
              <a:gd name="connsiteY95" fmla="*/ 5738048 h 5753325"/>
              <a:gd name="connsiteX96" fmla="*/ 1053457 w 6447632"/>
              <a:gd name="connsiteY96" fmla="*/ 5688676 h 5753325"/>
              <a:gd name="connsiteX97" fmla="*/ 1025798 w 6447632"/>
              <a:gd name="connsiteY97" fmla="*/ 5673166 h 5753325"/>
              <a:gd name="connsiteX98" fmla="*/ 947900 w 6447632"/>
              <a:gd name="connsiteY98" fmla="*/ 5657848 h 5753325"/>
              <a:gd name="connsiteX99" fmla="*/ 815627 w 6447632"/>
              <a:gd name="connsiteY99" fmla="*/ 5642557 h 5753325"/>
              <a:gd name="connsiteX100" fmla="*/ 788251 w 6447632"/>
              <a:gd name="connsiteY100" fmla="*/ 5637065 h 5753325"/>
              <a:gd name="connsiteX101" fmla="*/ 767822 w 6447632"/>
              <a:gd name="connsiteY101" fmla="*/ 5623450 h 5753325"/>
              <a:gd name="connsiteX102" fmla="*/ 765791 w 6447632"/>
              <a:gd name="connsiteY102" fmla="*/ 5612539 h 5753325"/>
              <a:gd name="connsiteX103" fmla="*/ 751230 w 6447632"/>
              <a:gd name="connsiteY103" fmla="*/ 5608092 h 5753325"/>
              <a:gd name="connsiteX104" fmla="*/ 748008 w 6447632"/>
              <a:gd name="connsiteY104" fmla="*/ 5605052 h 5753325"/>
              <a:gd name="connsiteX105" fmla="*/ 728871 w 6447632"/>
              <a:gd name="connsiteY105" fmla="*/ 5589469 h 5753325"/>
              <a:gd name="connsiteX106" fmla="*/ 671898 w 6447632"/>
              <a:gd name="connsiteY106" fmla="*/ 5602363 h 5753325"/>
              <a:gd name="connsiteX107" fmla="*/ 615065 w 6447632"/>
              <a:gd name="connsiteY107" fmla="*/ 5580257 h 5753325"/>
              <a:gd name="connsiteX108" fmla="*/ 355785 w 6447632"/>
              <a:gd name="connsiteY108" fmla="*/ 5514383 h 5753325"/>
              <a:gd name="connsiteX109" fmla="*/ 102269 w 6447632"/>
              <a:gd name="connsiteY109" fmla="*/ 5524347 h 5753325"/>
              <a:gd name="connsiteX110" fmla="*/ 13160 w 6447632"/>
              <a:gd name="connsiteY110" fmla="*/ 5514159 h 5753325"/>
              <a:gd name="connsiteX111" fmla="*/ 0 w 6447632"/>
              <a:gd name="connsiteY111" fmla="*/ 5511735 h 5753325"/>
              <a:gd name="connsiteX112" fmla="*/ 0 w 6447632"/>
              <a:gd name="connsiteY112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434072 w 6447632"/>
              <a:gd name="connsiteY12" fmla="*/ 910733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405877 w 6447632"/>
              <a:gd name="connsiteY13" fmla="*/ 1026728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71501 w 6447632"/>
              <a:gd name="connsiteY43" fmla="*/ 3462221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5154 w 6447632"/>
              <a:gd name="connsiteY44" fmla="*/ 3541065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29735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723992 w 6447632"/>
              <a:gd name="connsiteY41" fmla="*/ 2998752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77471 w 6447632"/>
              <a:gd name="connsiteY40" fmla="*/ 2901570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59177 w 6447632"/>
              <a:gd name="connsiteY24" fmla="*/ 1639513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68801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71722 w 6447632"/>
              <a:gd name="connsiteY15" fmla="*/ 1318080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62266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45206 w 6447632"/>
              <a:gd name="connsiteY13" fmla="*/ 1018060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54187 w 6447632"/>
              <a:gd name="connsiteY7" fmla="*/ 615799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58350 w 6447632"/>
              <a:gd name="connsiteY6" fmla="*/ 492529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344988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41532 w 6447632"/>
              <a:gd name="connsiteY14" fmla="*/ 1151111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34770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7632"/>
              <a:gd name="connsiteY0" fmla="*/ 0 h 5753325"/>
              <a:gd name="connsiteX1" fmla="*/ 6438980 w 6447632"/>
              <a:gd name="connsiteY1" fmla="*/ 0 h 5753325"/>
              <a:gd name="connsiteX2" fmla="*/ 6439047 w 6447632"/>
              <a:gd name="connsiteY2" fmla="*/ 147 h 5753325"/>
              <a:gd name="connsiteX3" fmla="*/ 6443456 w 6447632"/>
              <a:gd name="connsiteY3" fmla="*/ 130105 h 5753325"/>
              <a:gd name="connsiteX4" fmla="*/ 6447632 w 6447632"/>
              <a:gd name="connsiteY4" fmla="*/ 170016 h 5753325"/>
              <a:gd name="connsiteX5" fmla="*/ 6396598 w 6447632"/>
              <a:gd name="connsiteY5" fmla="*/ 274847 h 5753325"/>
              <a:gd name="connsiteX6" fmla="*/ 6337615 w 6447632"/>
              <a:gd name="connsiteY6" fmla="*/ 471794 h 5753325"/>
              <a:gd name="connsiteX7" fmla="*/ 6304423 w 6447632"/>
              <a:gd name="connsiteY7" fmla="*/ 582623 h 5753325"/>
              <a:gd name="connsiteX8" fmla="*/ 6303977 w 6447632"/>
              <a:gd name="connsiteY8" fmla="*/ 664291 h 5753325"/>
              <a:gd name="connsiteX9" fmla="*/ 6299372 w 6447632"/>
              <a:gd name="connsiteY9" fmla="*/ 697330 h 5753325"/>
              <a:gd name="connsiteX10" fmla="*/ 6309888 w 6447632"/>
              <a:gd name="connsiteY10" fmla="*/ 754001 h 5753325"/>
              <a:gd name="connsiteX11" fmla="*/ 6339879 w 6447632"/>
              <a:gd name="connsiteY11" fmla="*/ 811136 h 5753325"/>
              <a:gd name="connsiteX12" fmla="*/ 6330065 w 6447632"/>
              <a:gd name="connsiteY12" fmla="*/ 893399 h 5753325"/>
              <a:gd name="connsiteX13" fmla="*/ 6328618 w 6447632"/>
              <a:gd name="connsiteY13" fmla="*/ 1009766 h 5753325"/>
              <a:gd name="connsiteX14" fmla="*/ 6320797 w 6447632"/>
              <a:gd name="connsiteY14" fmla="*/ 1146964 h 5753325"/>
              <a:gd name="connsiteX15" fmla="*/ 6334400 w 6447632"/>
              <a:gd name="connsiteY15" fmla="*/ 1280757 h 5753325"/>
              <a:gd name="connsiteX16" fmla="*/ 6356023 w 6447632"/>
              <a:gd name="connsiteY16" fmla="*/ 1356227 h 5753325"/>
              <a:gd name="connsiteX17" fmla="*/ 6356157 w 6447632"/>
              <a:gd name="connsiteY17" fmla="*/ 1361967 h 5753325"/>
              <a:gd name="connsiteX18" fmla="*/ 6350613 w 6447632"/>
              <a:gd name="connsiteY18" fmla="*/ 1393569 h 5753325"/>
              <a:gd name="connsiteX19" fmla="*/ 6357062 w 6447632"/>
              <a:gd name="connsiteY19" fmla="*/ 1444071 h 5753325"/>
              <a:gd name="connsiteX20" fmla="*/ 6364832 w 6447632"/>
              <a:gd name="connsiteY20" fmla="*/ 1478763 h 5753325"/>
              <a:gd name="connsiteX21" fmla="*/ 6369745 w 6447632"/>
              <a:gd name="connsiteY21" fmla="*/ 1495680 h 5753325"/>
              <a:gd name="connsiteX22" fmla="*/ 6370898 w 6447632"/>
              <a:gd name="connsiteY22" fmla="*/ 1513331 h 5753325"/>
              <a:gd name="connsiteX23" fmla="*/ 6339773 w 6447632"/>
              <a:gd name="connsiteY23" fmla="*/ 1527414 h 5753325"/>
              <a:gd name="connsiteX24" fmla="*/ 6321854 w 6447632"/>
              <a:gd name="connsiteY24" fmla="*/ 1635366 h 5753325"/>
              <a:gd name="connsiteX25" fmla="*/ 6299489 w 6447632"/>
              <a:gd name="connsiteY25" fmla="*/ 1784860 h 5753325"/>
              <a:gd name="connsiteX26" fmla="*/ 6267878 w 6447632"/>
              <a:gd name="connsiteY26" fmla="*/ 1858572 h 5753325"/>
              <a:gd name="connsiteX27" fmla="*/ 6251146 w 6447632"/>
              <a:gd name="connsiteY27" fmla="*/ 1926167 h 5753325"/>
              <a:gd name="connsiteX28" fmla="*/ 6210686 w 6447632"/>
              <a:gd name="connsiteY28" fmla="*/ 2014834 h 5753325"/>
              <a:gd name="connsiteX29" fmla="*/ 6106652 w 6447632"/>
              <a:gd name="connsiteY29" fmla="*/ 2150572 h 5753325"/>
              <a:gd name="connsiteX30" fmla="*/ 6097813 w 6447632"/>
              <a:gd name="connsiteY30" fmla="*/ 2172208 h 5753325"/>
              <a:gd name="connsiteX31" fmla="*/ 6095990 w 6447632"/>
              <a:gd name="connsiteY31" fmla="*/ 2181185 h 5753325"/>
              <a:gd name="connsiteX32" fmla="*/ 6090126 w 6447632"/>
              <a:gd name="connsiteY32" fmla="*/ 2192533 h 5753325"/>
              <a:gd name="connsiteX33" fmla="*/ 6089503 w 6447632"/>
              <a:gd name="connsiteY33" fmla="*/ 2192543 h 5753325"/>
              <a:gd name="connsiteX34" fmla="*/ 6084946 w 6447632"/>
              <a:gd name="connsiteY34" fmla="*/ 2203694 h 5753325"/>
              <a:gd name="connsiteX35" fmla="*/ 5987861 w 6447632"/>
              <a:gd name="connsiteY35" fmla="*/ 2304868 h 5753325"/>
              <a:gd name="connsiteX36" fmla="*/ 5973439 w 6447632"/>
              <a:gd name="connsiteY36" fmla="*/ 2385635 h 5753325"/>
              <a:gd name="connsiteX37" fmla="*/ 5916727 w 6447632"/>
              <a:gd name="connsiteY37" fmla="*/ 2458777 h 5753325"/>
              <a:gd name="connsiteX38" fmla="*/ 5856524 w 6447632"/>
              <a:gd name="connsiteY38" fmla="*/ 2583281 h 5753325"/>
              <a:gd name="connsiteX39" fmla="*/ 5838091 w 6447632"/>
              <a:gd name="connsiteY39" fmla="*/ 2753474 h 5753325"/>
              <a:gd name="connsiteX40" fmla="*/ 5744296 w 6447632"/>
              <a:gd name="connsiteY40" fmla="*/ 2893276 h 5753325"/>
              <a:gd name="connsiteX41" fmla="*/ 5682522 w 6447632"/>
              <a:gd name="connsiteY41" fmla="*/ 3044368 h 5753325"/>
              <a:gd name="connsiteX42" fmla="*/ 5557886 w 6447632"/>
              <a:gd name="connsiteY42" fmla="*/ 3304853 h 5753325"/>
              <a:gd name="connsiteX43" fmla="*/ 5483942 w 6447632"/>
              <a:gd name="connsiteY43" fmla="*/ 3416604 h 5753325"/>
              <a:gd name="connsiteX44" fmla="*/ 5461007 w 6447632"/>
              <a:gd name="connsiteY44" fmla="*/ 3503742 h 5753325"/>
              <a:gd name="connsiteX45" fmla="*/ 5437889 w 6447632"/>
              <a:gd name="connsiteY45" fmla="*/ 3559927 h 5753325"/>
              <a:gd name="connsiteX46" fmla="*/ 5432770 w 6447632"/>
              <a:gd name="connsiteY46" fmla="*/ 3562948 h 5753325"/>
              <a:gd name="connsiteX47" fmla="*/ 5406795 w 6447632"/>
              <a:gd name="connsiteY47" fmla="*/ 3578594 h 5753325"/>
              <a:gd name="connsiteX48" fmla="*/ 5381495 w 6447632"/>
              <a:gd name="connsiteY48" fmla="*/ 3599883 h 5753325"/>
              <a:gd name="connsiteX49" fmla="*/ 5363689 w 6447632"/>
              <a:gd name="connsiteY49" fmla="*/ 3633299 h 5753325"/>
              <a:gd name="connsiteX50" fmla="*/ 5291870 w 6447632"/>
              <a:gd name="connsiteY50" fmla="*/ 3799039 h 5753325"/>
              <a:gd name="connsiteX51" fmla="*/ 5241600 w 6447632"/>
              <a:gd name="connsiteY51" fmla="*/ 3894238 h 5753325"/>
              <a:gd name="connsiteX52" fmla="*/ 5211041 w 6447632"/>
              <a:gd name="connsiteY52" fmla="*/ 3924184 h 5753325"/>
              <a:gd name="connsiteX53" fmla="*/ 5176073 w 6447632"/>
              <a:gd name="connsiteY53" fmla="*/ 3970179 h 5753325"/>
              <a:gd name="connsiteX54" fmla="*/ 5172826 w 6447632"/>
              <a:gd name="connsiteY54" fmla="*/ 3991773 h 5753325"/>
              <a:gd name="connsiteX55" fmla="*/ 5157053 w 6447632"/>
              <a:gd name="connsiteY55" fmla="*/ 3997708 h 5753325"/>
              <a:gd name="connsiteX56" fmla="*/ 5127922 w 6447632"/>
              <a:gd name="connsiteY56" fmla="*/ 4022660 h 5753325"/>
              <a:gd name="connsiteX57" fmla="*/ 5020872 w 6447632"/>
              <a:gd name="connsiteY57" fmla="*/ 4075951 h 5753325"/>
              <a:gd name="connsiteX58" fmla="*/ 4991410 w 6447632"/>
              <a:gd name="connsiteY58" fmla="*/ 4087598 h 5753325"/>
              <a:gd name="connsiteX59" fmla="*/ 4930112 w 6447632"/>
              <a:gd name="connsiteY59" fmla="*/ 4138459 h 5753325"/>
              <a:gd name="connsiteX60" fmla="*/ 4834224 w 6447632"/>
              <a:gd name="connsiteY60" fmla="*/ 4231643 h 5753325"/>
              <a:gd name="connsiteX61" fmla="*/ 4812599 w 6447632"/>
              <a:gd name="connsiteY61" fmla="*/ 4249449 h 5753325"/>
              <a:gd name="connsiteX62" fmla="*/ 4789188 w 6447632"/>
              <a:gd name="connsiteY62" fmla="*/ 4256678 h 5753325"/>
              <a:gd name="connsiteX63" fmla="*/ 4779554 w 6447632"/>
              <a:gd name="connsiteY63" fmla="*/ 4251313 h 5753325"/>
              <a:gd name="connsiteX64" fmla="*/ 4766885 w 6447632"/>
              <a:gd name="connsiteY64" fmla="*/ 4259812 h 5753325"/>
              <a:gd name="connsiteX65" fmla="*/ 4762510 w 6447632"/>
              <a:gd name="connsiteY65" fmla="*/ 4260383 h 5753325"/>
              <a:gd name="connsiteX66" fmla="*/ 4738416 w 6447632"/>
              <a:gd name="connsiteY66" fmla="*/ 4265355 h 5753325"/>
              <a:gd name="connsiteX67" fmla="*/ 4712007 w 6447632"/>
              <a:gd name="connsiteY67" fmla="*/ 4317892 h 5753325"/>
              <a:gd name="connsiteX68" fmla="*/ 4658930 w 6447632"/>
              <a:gd name="connsiteY68" fmla="*/ 4348041 h 5753325"/>
              <a:gd name="connsiteX69" fmla="*/ 4443526 w 6447632"/>
              <a:gd name="connsiteY69" fmla="*/ 4507851 h 5753325"/>
              <a:gd name="connsiteX70" fmla="*/ 4289766 w 6447632"/>
              <a:gd name="connsiteY70" fmla="*/ 4711450 h 5753325"/>
              <a:gd name="connsiteX71" fmla="*/ 4150870 w 6447632"/>
              <a:gd name="connsiteY71" fmla="*/ 4818480 h 5753325"/>
              <a:gd name="connsiteX72" fmla="*/ 4006639 w 6447632"/>
              <a:gd name="connsiteY72" fmla="*/ 4933815 h 5753325"/>
              <a:gd name="connsiteX73" fmla="*/ 3298210 w 6447632"/>
              <a:gd name="connsiteY73" fmla="*/ 5070790 h 5753325"/>
              <a:gd name="connsiteX74" fmla="*/ 2947678 w 6447632"/>
              <a:gd name="connsiteY74" fmla="*/ 5117869 h 5753325"/>
              <a:gd name="connsiteX75" fmla="*/ 2822169 w 6447632"/>
              <a:gd name="connsiteY75" fmla="*/ 5129396 h 5753325"/>
              <a:gd name="connsiteX76" fmla="*/ 2538773 w 6447632"/>
              <a:gd name="connsiteY76" fmla="*/ 5313397 h 5753325"/>
              <a:gd name="connsiteX77" fmla="*/ 2014500 w 6447632"/>
              <a:gd name="connsiteY77" fmla="*/ 5519744 h 5753325"/>
              <a:gd name="connsiteX78" fmla="*/ 1934391 w 6447632"/>
              <a:gd name="connsiteY78" fmla="*/ 5591335 h 5753325"/>
              <a:gd name="connsiteX79" fmla="*/ 1892550 w 6447632"/>
              <a:gd name="connsiteY79" fmla="*/ 5649708 h 5753325"/>
              <a:gd name="connsiteX80" fmla="*/ 1854769 w 6447632"/>
              <a:gd name="connsiteY80" fmla="*/ 5647691 h 5753325"/>
              <a:gd name="connsiteX81" fmla="*/ 1809461 w 6447632"/>
              <a:gd name="connsiteY81" fmla="*/ 5648628 h 5753325"/>
              <a:gd name="connsiteX82" fmla="*/ 1745150 w 6447632"/>
              <a:gd name="connsiteY82" fmla="*/ 5693879 h 5753325"/>
              <a:gd name="connsiteX83" fmla="*/ 1713375 w 6447632"/>
              <a:gd name="connsiteY83" fmla="*/ 5684672 h 5753325"/>
              <a:gd name="connsiteX84" fmla="*/ 1707808 w 6447632"/>
              <a:gd name="connsiteY84" fmla="*/ 5682611 h 5753325"/>
              <a:gd name="connsiteX85" fmla="*/ 1679313 w 6447632"/>
              <a:gd name="connsiteY85" fmla="*/ 5672360 h 5753325"/>
              <a:gd name="connsiteX86" fmla="*/ 1646933 w 6447632"/>
              <a:gd name="connsiteY86" fmla="*/ 5666227 h 5753325"/>
              <a:gd name="connsiteX87" fmla="*/ 1610055 w 6447632"/>
              <a:gd name="connsiteY87" fmla="*/ 5673643 h 5753325"/>
              <a:gd name="connsiteX88" fmla="*/ 1437641 w 6447632"/>
              <a:gd name="connsiteY88" fmla="*/ 5723266 h 5753325"/>
              <a:gd name="connsiteX89" fmla="*/ 1332869 w 6447632"/>
              <a:gd name="connsiteY89" fmla="*/ 5744752 h 5753325"/>
              <a:gd name="connsiteX90" fmla="*/ 1290525 w 6447632"/>
              <a:gd name="connsiteY90" fmla="*/ 5740036 h 5753325"/>
              <a:gd name="connsiteX91" fmla="*/ 1233107 w 6447632"/>
              <a:gd name="connsiteY91" fmla="*/ 5742106 h 5753325"/>
              <a:gd name="connsiteX92" fmla="*/ 1214532 w 6447632"/>
              <a:gd name="connsiteY92" fmla="*/ 5753325 h 5753325"/>
              <a:gd name="connsiteX93" fmla="*/ 1199955 w 6447632"/>
              <a:gd name="connsiteY93" fmla="*/ 5744831 h 5753325"/>
              <a:gd name="connsiteX94" fmla="*/ 1162337 w 6447632"/>
              <a:gd name="connsiteY94" fmla="*/ 5738048 h 5753325"/>
              <a:gd name="connsiteX95" fmla="*/ 1053457 w 6447632"/>
              <a:gd name="connsiteY95" fmla="*/ 5688676 h 5753325"/>
              <a:gd name="connsiteX96" fmla="*/ 1025798 w 6447632"/>
              <a:gd name="connsiteY96" fmla="*/ 5673166 h 5753325"/>
              <a:gd name="connsiteX97" fmla="*/ 947900 w 6447632"/>
              <a:gd name="connsiteY97" fmla="*/ 5657848 h 5753325"/>
              <a:gd name="connsiteX98" fmla="*/ 815627 w 6447632"/>
              <a:gd name="connsiteY98" fmla="*/ 5642557 h 5753325"/>
              <a:gd name="connsiteX99" fmla="*/ 788251 w 6447632"/>
              <a:gd name="connsiteY99" fmla="*/ 5637065 h 5753325"/>
              <a:gd name="connsiteX100" fmla="*/ 767822 w 6447632"/>
              <a:gd name="connsiteY100" fmla="*/ 5623450 h 5753325"/>
              <a:gd name="connsiteX101" fmla="*/ 765791 w 6447632"/>
              <a:gd name="connsiteY101" fmla="*/ 5612539 h 5753325"/>
              <a:gd name="connsiteX102" fmla="*/ 751230 w 6447632"/>
              <a:gd name="connsiteY102" fmla="*/ 5608092 h 5753325"/>
              <a:gd name="connsiteX103" fmla="*/ 748008 w 6447632"/>
              <a:gd name="connsiteY103" fmla="*/ 5605052 h 5753325"/>
              <a:gd name="connsiteX104" fmla="*/ 728871 w 6447632"/>
              <a:gd name="connsiteY104" fmla="*/ 5589469 h 5753325"/>
              <a:gd name="connsiteX105" fmla="*/ 671898 w 6447632"/>
              <a:gd name="connsiteY105" fmla="*/ 5602363 h 5753325"/>
              <a:gd name="connsiteX106" fmla="*/ 615065 w 6447632"/>
              <a:gd name="connsiteY106" fmla="*/ 5580257 h 5753325"/>
              <a:gd name="connsiteX107" fmla="*/ 355785 w 6447632"/>
              <a:gd name="connsiteY107" fmla="*/ 5514383 h 5753325"/>
              <a:gd name="connsiteX108" fmla="*/ 102269 w 6447632"/>
              <a:gd name="connsiteY108" fmla="*/ 5524347 h 5753325"/>
              <a:gd name="connsiteX109" fmla="*/ 13160 w 6447632"/>
              <a:gd name="connsiteY109" fmla="*/ 5514159 h 5753325"/>
              <a:gd name="connsiteX110" fmla="*/ 0 w 6447632"/>
              <a:gd name="connsiteY110" fmla="*/ 5511735 h 5753325"/>
              <a:gd name="connsiteX111" fmla="*/ 0 w 6447632"/>
              <a:gd name="connsiteY111" fmla="*/ 0 h 5753325"/>
              <a:gd name="connsiteX0" fmla="*/ 0 w 6443456"/>
              <a:gd name="connsiteY0" fmla="*/ 0 h 5753325"/>
              <a:gd name="connsiteX1" fmla="*/ 6438980 w 6443456"/>
              <a:gd name="connsiteY1" fmla="*/ 0 h 5753325"/>
              <a:gd name="connsiteX2" fmla="*/ 6439047 w 6443456"/>
              <a:gd name="connsiteY2" fmla="*/ 147 h 5753325"/>
              <a:gd name="connsiteX3" fmla="*/ 6443456 w 6443456"/>
              <a:gd name="connsiteY3" fmla="*/ 130105 h 5753325"/>
              <a:gd name="connsiteX4" fmla="*/ 6422751 w 6443456"/>
              <a:gd name="connsiteY4" fmla="*/ 174163 h 5753325"/>
              <a:gd name="connsiteX5" fmla="*/ 6396598 w 6443456"/>
              <a:gd name="connsiteY5" fmla="*/ 274847 h 5753325"/>
              <a:gd name="connsiteX6" fmla="*/ 6337615 w 6443456"/>
              <a:gd name="connsiteY6" fmla="*/ 471794 h 5753325"/>
              <a:gd name="connsiteX7" fmla="*/ 6304423 w 6443456"/>
              <a:gd name="connsiteY7" fmla="*/ 582623 h 5753325"/>
              <a:gd name="connsiteX8" fmla="*/ 6303977 w 6443456"/>
              <a:gd name="connsiteY8" fmla="*/ 664291 h 5753325"/>
              <a:gd name="connsiteX9" fmla="*/ 6299372 w 6443456"/>
              <a:gd name="connsiteY9" fmla="*/ 697330 h 5753325"/>
              <a:gd name="connsiteX10" fmla="*/ 6309888 w 6443456"/>
              <a:gd name="connsiteY10" fmla="*/ 754001 h 5753325"/>
              <a:gd name="connsiteX11" fmla="*/ 6339879 w 6443456"/>
              <a:gd name="connsiteY11" fmla="*/ 811136 h 5753325"/>
              <a:gd name="connsiteX12" fmla="*/ 6330065 w 6443456"/>
              <a:gd name="connsiteY12" fmla="*/ 893399 h 5753325"/>
              <a:gd name="connsiteX13" fmla="*/ 6328618 w 6443456"/>
              <a:gd name="connsiteY13" fmla="*/ 1009766 h 5753325"/>
              <a:gd name="connsiteX14" fmla="*/ 6320797 w 6443456"/>
              <a:gd name="connsiteY14" fmla="*/ 1146964 h 5753325"/>
              <a:gd name="connsiteX15" fmla="*/ 6334400 w 6443456"/>
              <a:gd name="connsiteY15" fmla="*/ 1280757 h 5753325"/>
              <a:gd name="connsiteX16" fmla="*/ 6356023 w 6443456"/>
              <a:gd name="connsiteY16" fmla="*/ 1356227 h 5753325"/>
              <a:gd name="connsiteX17" fmla="*/ 6356157 w 6443456"/>
              <a:gd name="connsiteY17" fmla="*/ 1361967 h 5753325"/>
              <a:gd name="connsiteX18" fmla="*/ 6350613 w 6443456"/>
              <a:gd name="connsiteY18" fmla="*/ 1393569 h 5753325"/>
              <a:gd name="connsiteX19" fmla="*/ 6357062 w 6443456"/>
              <a:gd name="connsiteY19" fmla="*/ 1444071 h 5753325"/>
              <a:gd name="connsiteX20" fmla="*/ 6364832 w 6443456"/>
              <a:gd name="connsiteY20" fmla="*/ 1478763 h 5753325"/>
              <a:gd name="connsiteX21" fmla="*/ 6369745 w 6443456"/>
              <a:gd name="connsiteY21" fmla="*/ 1495680 h 5753325"/>
              <a:gd name="connsiteX22" fmla="*/ 6370898 w 6443456"/>
              <a:gd name="connsiteY22" fmla="*/ 1513331 h 5753325"/>
              <a:gd name="connsiteX23" fmla="*/ 6339773 w 6443456"/>
              <a:gd name="connsiteY23" fmla="*/ 1527414 h 5753325"/>
              <a:gd name="connsiteX24" fmla="*/ 6321854 w 6443456"/>
              <a:gd name="connsiteY24" fmla="*/ 1635366 h 5753325"/>
              <a:gd name="connsiteX25" fmla="*/ 6299489 w 6443456"/>
              <a:gd name="connsiteY25" fmla="*/ 1784860 h 5753325"/>
              <a:gd name="connsiteX26" fmla="*/ 6267878 w 6443456"/>
              <a:gd name="connsiteY26" fmla="*/ 1858572 h 5753325"/>
              <a:gd name="connsiteX27" fmla="*/ 6251146 w 6443456"/>
              <a:gd name="connsiteY27" fmla="*/ 1926167 h 5753325"/>
              <a:gd name="connsiteX28" fmla="*/ 6210686 w 6443456"/>
              <a:gd name="connsiteY28" fmla="*/ 2014834 h 5753325"/>
              <a:gd name="connsiteX29" fmla="*/ 6106652 w 6443456"/>
              <a:gd name="connsiteY29" fmla="*/ 2150572 h 5753325"/>
              <a:gd name="connsiteX30" fmla="*/ 6097813 w 6443456"/>
              <a:gd name="connsiteY30" fmla="*/ 2172208 h 5753325"/>
              <a:gd name="connsiteX31" fmla="*/ 6095990 w 6443456"/>
              <a:gd name="connsiteY31" fmla="*/ 2181185 h 5753325"/>
              <a:gd name="connsiteX32" fmla="*/ 6090126 w 6443456"/>
              <a:gd name="connsiteY32" fmla="*/ 2192533 h 5753325"/>
              <a:gd name="connsiteX33" fmla="*/ 6089503 w 6443456"/>
              <a:gd name="connsiteY33" fmla="*/ 2192543 h 5753325"/>
              <a:gd name="connsiteX34" fmla="*/ 6084946 w 6443456"/>
              <a:gd name="connsiteY34" fmla="*/ 2203694 h 5753325"/>
              <a:gd name="connsiteX35" fmla="*/ 5987861 w 6443456"/>
              <a:gd name="connsiteY35" fmla="*/ 2304868 h 5753325"/>
              <a:gd name="connsiteX36" fmla="*/ 5973439 w 6443456"/>
              <a:gd name="connsiteY36" fmla="*/ 2385635 h 5753325"/>
              <a:gd name="connsiteX37" fmla="*/ 5916727 w 6443456"/>
              <a:gd name="connsiteY37" fmla="*/ 2458777 h 5753325"/>
              <a:gd name="connsiteX38" fmla="*/ 5856524 w 6443456"/>
              <a:gd name="connsiteY38" fmla="*/ 2583281 h 5753325"/>
              <a:gd name="connsiteX39" fmla="*/ 5838091 w 6443456"/>
              <a:gd name="connsiteY39" fmla="*/ 2753474 h 5753325"/>
              <a:gd name="connsiteX40" fmla="*/ 5744296 w 6443456"/>
              <a:gd name="connsiteY40" fmla="*/ 2893276 h 5753325"/>
              <a:gd name="connsiteX41" fmla="*/ 5682522 w 6443456"/>
              <a:gd name="connsiteY41" fmla="*/ 3044368 h 5753325"/>
              <a:gd name="connsiteX42" fmla="*/ 5557886 w 6443456"/>
              <a:gd name="connsiteY42" fmla="*/ 3304853 h 5753325"/>
              <a:gd name="connsiteX43" fmla="*/ 5483942 w 6443456"/>
              <a:gd name="connsiteY43" fmla="*/ 3416604 h 5753325"/>
              <a:gd name="connsiteX44" fmla="*/ 5461007 w 6443456"/>
              <a:gd name="connsiteY44" fmla="*/ 3503742 h 5753325"/>
              <a:gd name="connsiteX45" fmla="*/ 5437889 w 6443456"/>
              <a:gd name="connsiteY45" fmla="*/ 3559927 h 5753325"/>
              <a:gd name="connsiteX46" fmla="*/ 5432770 w 6443456"/>
              <a:gd name="connsiteY46" fmla="*/ 3562948 h 5753325"/>
              <a:gd name="connsiteX47" fmla="*/ 5406795 w 6443456"/>
              <a:gd name="connsiteY47" fmla="*/ 3578594 h 5753325"/>
              <a:gd name="connsiteX48" fmla="*/ 5381495 w 6443456"/>
              <a:gd name="connsiteY48" fmla="*/ 3599883 h 5753325"/>
              <a:gd name="connsiteX49" fmla="*/ 5363689 w 6443456"/>
              <a:gd name="connsiteY49" fmla="*/ 3633299 h 5753325"/>
              <a:gd name="connsiteX50" fmla="*/ 5291870 w 6443456"/>
              <a:gd name="connsiteY50" fmla="*/ 3799039 h 5753325"/>
              <a:gd name="connsiteX51" fmla="*/ 5241600 w 6443456"/>
              <a:gd name="connsiteY51" fmla="*/ 3894238 h 5753325"/>
              <a:gd name="connsiteX52" fmla="*/ 5211041 w 6443456"/>
              <a:gd name="connsiteY52" fmla="*/ 3924184 h 5753325"/>
              <a:gd name="connsiteX53" fmla="*/ 5176073 w 6443456"/>
              <a:gd name="connsiteY53" fmla="*/ 3970179 h 5753325"/>
              <a:gd name="connsiteX54" fmla="*/ 5172826 w 6443456"/>
              <a:gd name="connsiteY54" fmla="*/ 3991773 h 5753325"/>
              <a:gd name="connsiteX55" fmla="*/ 5157053 w 6443456"/>
              <a:gd name="connsiteY55" fmla="*/ 3997708 h 5753325"/>
              <a:gd name="connsiteX56" fmla="*/ 5127922 w 6443456"/>
              <a:gd name="connsiteY56" fmla="*/ 4022660 h 5753325"/>
              <a:gd name="connsiteX57" fmla="*/ 5020872 w 6443456"/>
              <a:gd name="connsiteY57" fmla="*/ 4075951 h 5753325"/>
              <a:gd name="connsiteX58" fmla="*/ 4991410 w 6443456"/>
              <a:gd name="connsiteY58" fmla="*/ 4087598 h 5753325"/>
              <a:gd name="connsiteX59" fmla="*/ 4930112 w 6443456"/>
              <a:gd name="connsiteY59" fmla="*/ 4138459 h 5753325"/>
              <a:gd name="connsiteX60" fmla="*/ 4834224 w 6443456"/>
              <a:gd name="connsiteY60" fmla="*/ 4231643 h 5753325"/>
              <a:gd name="connsiteX61" fmla="*/ 4812599 w 6443456"/>
              <a:gd name="connsiteY61" fmla="*/ 4249449 h 5753325"/>
              <a:gd name="connsiteX62" fmla="*/ 4789188 w 6443456"/>
              <a:gd name="connsiteY62" fmla="*/ 4256678 h 5753325"/>
              <a:gd name="connsiteX63" fmla="*/ 4779554 w 6443456"/>
              <a:gd name="connsiteY63" fmla="*/ 4251313 h 5753325"/>
              <a:gd name="connsiteX64" fmla="*/ 4766885 w 6443456"/>
              <a:gd name="connsiteY64" fmla="*/ 4259812 h 5753325"/>
              <a:gd name="connsiteX65" fmla="*/ 4762510 w 6443456"/>
              <a:gd name="connsiteY65" fmla="*/ 4260383 h 5753325"/>
              <a:gd name="connsiteX66" fmla="*/ 4738416 w 6443456"/>
              <a:gd name="connsiteY66" fmla="*/ 4265355 h 5753325"/>
              <a:gd name="connsiteX67" fmla="*/ 4712007 w 6443456"/>
              <a:gd name="connsiteY67" fmla="*/ 4317892 h 5753325"/>
              <a:gd name="connsiteX68" fmla="*/ 4658930 w 6443456"/>
              <a:gd name="connsiteY68" fmla="*/ 4348041 h 5753325"/>
              <a:gd name="connsiteX69" fmla="*/ 4443526 w 6443456"/>
              <a:gd name="connsiteY69" fmla="*/ 4507851 h 5753325"/>
              <a:gd name="connsiteX70" fmla="*/ 4289766 w 6443456"/>
              <a:gd name="connsiteY70" fmla="*/ 4711450 h 5753325"/>
              <a:gd name="connsiteX71" fmla="*/ 4150870 w 6443456"/>
              <a:gd name="connsiteY71" fmla="*/ 4818480 h 5753325"/>
              <a:gd name="connsiteX72" fmla="*/ 4006639 w 6443456"/>
              <a:gd name="connsiteY72" fmla="*/ 4933815 h 5753325"/>
              <a:gd name="connsiteX73" fmla="*/ 3298210 w 6443456"/>
              <a:gd name="connsiteY73" fmla="*/ 5070790 h 5753325"/>
              <a:gd name="connsiteX74" fmla="*/ 2947678 w 6443456"/>
              <a:gd name="connsiteY74" fmla="*/ 5117869 h 5753325"/>
              <a:gd name="connsiteX75" fmla="*/ 2822169 w 6443456"/>
              <a:gd name="connsiteY75" fmla="*/ 5129396 h 5753325"/>
              <a:gd name="connsiteX76" fmla="*/ 2538773 w 6443456"/>
              <a:gd name="connsiteY76" fmla="*/ 5313397 h 5753325"/>
              <a:gd name="connsiteX77" fmla="*/ 2014500 w 6443456"/>
              <a:gd name="connsiteY77" fmla="*/ 5519744 h 5753325"/>
              <a:gd name="connsiteX78" fmla="*/ 1934391 w 6443456"/>
              <a:gd name="connsiteY78" fmla="*/ 5591335 h 5753325"/>
              <a:gd name="connsiteX79" fmla="*/ 1892550 w 6443456"/>
              <a:gd name="connsiteY79" fmla="*/ 5649708 h 5753325"/>
              <a:gd name="connsiteX80" fmla="*/ 1854769 w 6443456"/>
              <a:gd name="connsiteY80" fmla="*/ 5647691 h 5753325"/>
              <a:gd name="connsiteX81" fmla="*/ 1809461 w 6443456"/>
              <a:gd name="connsiteY81" fmla="*/ 5648628 h 5753325"/>
              <a:gd name="connsiteX82" fmla="*/ 1745150 w 6443456"/>
              <a:gd name="connsiteY82" fmla="*/ 5693879 h 5753325"/>
              <a:gd name="connsiteX83" fmla="*/ 1713375 w 6443456"/>
              <a:gd name="connsiteY83" fmla="*/ 5684672 h 5753325"/>
              <a:gd name="connsiteX84" fmla="*/ 1707808 w 6443456"/>
              <a:gd name="connsiteY84" fmla="*/ 5682611 h 5753325"/>
              <a:gd name="connsiteX85" fmla="*/ 1679313 w 6443456"/>
              <a:gd name="connsiteY85" fmla="*/ 5672360 h 5753325"/>
              <a:gd name="connsiteX86" fmla="*/ 1646933 w 6443456"/>
              <a:gd name="connsiteY86" fmla="*/ 5666227 h 5753325"/>
              <a:gd name="connsiteX87" fmla="*/ 1610055 w 6443456"/>
              <a:gd name="connsiteY87" fmla="*/ 5673643 h 5753325"/>
              <a:gd name="connsiteX88" fmla="*/ 1437641 w 6443456"/>
              <a:gd name="connsiteY88" fmla="*/ 5723266 h 5753325"/>
              <a:gd name="connsiteX89" fmla="*/ 1332869 w 6443456"/>
              <a:gd name="connsiteY89" fmla="*/ 5744752 h 5753325"/>
              <a:gd name="connsiteX90" fmla="*/ 1290525 w 6443456"/>
              <a:gd name="connsiteY90" fmla="*/ 5740036 h 5753325"/>
              <a:gd name="connsiteX91" fmla="*/ 1233107 w 6443456"/>
              <a:gd name="connsiteY91" fmla="*/ 5742106 h 5753325"/>
              <a:gd name="connsiteX92" fmla="*/ 1214532 w 6443456"/>
              <a:gd name="connsiteY92" fmla="*/ 5753325 h 5753325"/>
              <a:gd name="connsiteX93" fmla="*/ 1199955 w 6443456"/>
              <a:gd name="connsiteY93" fmla="*/ 5744831 h 5753325"/>
              <a:gd name="connsiteX94" fmla="*/ 1162337 w 6443456"/>
              <a:gd name="connsiteY94" fmla="*/ 5738048 h 5753325"/>
              <a:gd name="connsiteX95" fmla="*/ 1053457 w 6443456"/>
              <a:gd name="connsiteY95" fmla="*/ 5688676 h 5753325"/>
              <a:gd name="connsiteX96" fmla="*/ 1025798 w 6443456"/>
              <a:gd name="connsiteY96" fmla="*/ 5673166 h 5753325"/>
              <a:gd name="connsiteX97" fmla="*/ 947900 w 6443456"/>
              <a:gd name="connsiteY97" fmla="*/ 5657848 h 5753325"/>
              <a:gd name="connsiteX98" fmla="*/ 815627 w 6443456"/>
              <a:gd name="connsiteY98" fmla="*/ 5642557 h 5753325"/>
              <a:gd name="connsiteX99" fmla="*/ 788251 w 6443456"/>
              <a:gd name="connsiteY99" fmla="*/ 5637065 h 5753325"/>
              <a:gd name="connsiteX100" fmla="*/ 767822 w 6443456"/>
              <a:gd name="connsiteY100" fmla="*/ 5623450 h 5753325"/>
              <a:gd name="connsiteX101" fmla="*/ 765791 w 6443456"/>
              <a:gd name="connsiteY101" fmla="*/ 5612539 h 5753325"/>
              <a:gd name="connsiteX102" fmla="*/ 751230 w 6443456"/>
              <a:gd name="connsiteY102" fmla="*/ 5608092 h 5753325"/>
              <a:gd name="connsiteX103" fmla="*/ 748008 w 6443456"/>
              <a:gd name="connsiteY103" fmla="*/ 5605052 h 5753325"/>
              <a:gd name="connsiteX104" fmla="*/ 728871 w 6443456"/>
              <a:gd name="connsiteY104" fmla="*/ 5589469 h 5753325"/>
              <a:gd name="connsiteX105" fmla="*/ 671898 w 6443456"/>
              <a:gd name="connsiteY105" fmla="*/ 5602363 h 5753325"/>
              <a:gd name="connsiteX106" fmla="*/ 615065 w 6443456"/>
              <a:gd name="connsiteY106" fmla="*/ 5580257 h 5753325"/>
              <a:gd name="connsiteX107" fmla="*/ 355785 w 6443456"/>
              <a:gd name="connsiteY107" fmla="*/ 5514383 h 5753325"/>
              <a:gd name="connsiteX108" fmla="*/ 102269 w 6443456"/>
              <a:gd name="connsiteY108" fmla="*/ 5524347 h 5753325"/>
              <a:gd name="connsiteX109" fmla="*/ 13160 w 6443456"/>
              <a:gd name="connsiteY109" fmla="*/ 5514159 h 5753325"/>
              <a:gd name="connsiteX110" fmla="*/ 0 w 6443456"/>
              <a:gd name="connsiteY110" fmla="*/ 5511735 h 5753325"/>
              <a:gd name="connsiteX111" fmla="*/ 0 w 6443456"/>
              <a:gd name="connsiteY111" fmla="*/ 0 h 5753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</a:cxnLst>
            <a:rect l="l" t="t" r="r" b="b"/>
            <a:pathLst>
              <a:path w="6443456" h="5753325">
                <a:moveTo>
                  <a:pt x="0" y="0"/>
                </a:moveTo>
                <a:lnTo>
                  <a:pt x="6438980" y="0"/>
                </a:lnTo>
                <a:cubicBezTo>
                  <a:pt x="6439002" y="49"/>
                  <a:pt x="6439025" y="98"/>
                  <a:pt x="6439047" y="147"/>
                </a:cubicBezTo>
                <a:lnTo>
                  <a:pt x="6443456" y="130105"/>
                </a:lnTo>
                <a:cubicBezTo>
                  <a:pt x="6430828" y="154008"/>
                  <a:pt x="6411458" y="168030"/>
                  <a:pt x="6422751" y="174163"/>
                </a:cubicBezTo>
                <a:cubicBezTo>
                  <a:pt x="6418487" y="214830"/>
                  <a:pt x="6390727" y="235497"/>
                  <a:pt x="6396598" y="274847"/>
                </a:cubicBezTo>
                <a:cubicBezTo>
                  <a:pt x="6403386" y="335822"/>
                  <a:pt x="6333127" y="414969"/>
                  <a:pt x="6337615" y="471794"/>
                </a:cubicBezTo>
                <a:cubicBezTo>
                  <a:pt x="6324407" y="534783"/>
                  <a:pt x="6296331" y="556933"/>
                  <a:pt x="6304423" y="582623"/>
                </a:cubicBezTo>
                <a:cubicBezTo>
                  <a:pt x="6293676" y="611941"/>
                  <a:pt x="6296956" y="631352"/>
                  <a:pt x="6303977" y="664291"/>
                </a:cubicBezTo>
                <a:cubicBezTo>
                  <a:pt x="6302444" y="677879"/>
                  <a:pt x="6301462" y="685268"/>
                  <a:pt x="6299372" y="697330"/>
                </a:cubicBezTo>
                <a:cubicBezTo>
                  <a:pt x="6314387" y="714913"/>
                  <a:pt x="6313827" y="721408"/>
                  <a:pt x="6309888" y="754001"/>
                </a:cubicBezTo>
                <a:cubicBezTo>
                  <a:pt x="6306930" y="769492"/>
                  <a:pt x="6343751" y="814234"/>
                  <a:pt x="6339879" y="811136"/>
                </a:cubicBezTo>
                <a:lnTo>
                  <a:pt x="6330065" y="893399"/>
                </a:lnTo>
                <a:cubicBezTo>
                  <a:pt x="6341065" y="929331"/>
                  <a:pt x="6340586" y="969703"/>
                  <a:pt x="6328618" y="1009766"/>
                </a:cubicBezTo>
                <a:cubicBezTo>
                  <a:pt x="6286987" y="1110847"/>
                  <a:pt x="6336677" y="1067927"/>
                  <a:pt x="6320797" y="1146964"/>
                </a:cubicBezTo>
                <a:cubicBezTo>
                  <a:pt x="6308238" y="1199586"/>
                  <a:pt x="6355190" y="1221191"/>
                  <a:pt x="6334400" y="1280757"/>
                </a:cubicBezTo>
                <a:lnTo>
                  <a:pt x="6356023" y="1356227"/>
                </a:lnTo>
                <a:cubicBezTo>
                  <a:pt x="6356068" y="1358140"/>
                  <a:pt x="6356112" y="1360054"/>
                  <a:pt x="6356157" y="1361967"/>
                </a:cubicBezTo>
                <a:cubicBezTo>
                  <a:pt x="6355533" y="1373512"/>
                  <a:pt x="6353847" y="1384370"/>
                  <a:pt x="6350613" y="1393569"/>
                </a:cubicBezTo>
                <a:cubicBezTo>
                  <a:pt x="6364468" y="1383914"/>
                  <a:pt x="6345614" y="1435855"/>
                  <a:pt x="6357062" y="1444071"/>
                </a:cubicBezTo>
                <a:cubicBezTo>
                  <a:pt x="6366618" y="1448518"/>
                  <a:pt x="6363125" y="1465312"/>
                  <a:pt x="6364832" y="1478763"/>
                </a:cubicBezTo>
                <a:cubicBezTo>
                  <a:pt x="6367033" y="1481449"/>
                  <a:pt x="6368644" y="1487606"/>
                  <a:pt x="6369745" y="1495680"/>
                </a:cubicBezTo>
                <a:cubicBezTo>
                  <a:pt x="6370129" y="1501564"/>
                  <a:pt x="6370514" y="1507447"/>
                  <a:pt x="6370898" y="1513331"/>
                </a:cubicBezTo>
                <a:lnTo>
                  <a:pt x="6339773" y="1527414"/>
                </a:lnTo>
                <a:cubicBezTo>
                  <a:pt x="6334226" y="1566662"/>
                  <a:pt x="6321052" y="1604564"/>
                  <a:pt x="6321854" y="1635366"/>
                </a:cubicBezTo>
                <a:cubicBezTo>
                  <a:pt x="6320655" y="1701187"/>
                  <a:pt x="6292278" y="1721205"/>
                  <a:pt x="6299489" y="1784860"/>
                </a:cubicBezTo>
                <a:cubicBezTo>
                  <a:pt x="6294212" y="1831400"/>
                  <a:pt x="6277478" y="1829559"/>
                  <a:pt x="6267878" y="1858572"/>
                </a:cubicBezTo>
                <a:lnTo>
                  <a:pt x="6251146" y="1926167"/>
                </a:lnTo>
                <a:lnTo>
                  <a:pt x="6210686" y="2014834"/>
                </a:lnTo>
                <a:lnTo>
                  <a:pt x="6106652" y="2150572"/>
                </a:lnTo>
                <a:lnTo>
                  <a:pt x="6097813" y="2172208"/>
                </a:lnTo>
                <a:lnTo>
                  <a:pt x="6095990" y="2181185"/>
                </a:lnTo>
                <a:cubicBezTo>
                  <a:pt x="6094176" y="2187056"/>
                  <a:pt x="6092249" y="2190556"/>
                  <a:pt x="6090126" y="2192533"/>
                </a:cubicBezTo>
                <a:lnTo>
                  <a:pt x="6089503" y="2192543"/>
                </a:lnTo>
                <a:lnTo>
                  <a:pt x="6084946" y="2203694"/>
                </a:lnTo>
                <a:cubicBezTo>
                  <a:pt x="6068006" y="2222414"/>
                  <a:pt x="6006445" y="2274546"/>
                  <a:pt x="5987861" y="2304868"/>
                </a:cubicBezTo>
                <a:lnTo>
                  <a:pt x="5973439" y="2385635"/>
                </a:lnTo>
                <a:lnTo>
                  <a:pt x="5916727" y="2458777"/>
                </a:lnTo>
                <a:cubicBezTo>
                  <a:pt x="5897241" y="2491718"/>
                  <a:pt x="5869630" y="2534165"/>
                  <a:pt x="5856524" y="2583281"/>
                </a:cubicBezTo>
                <a:cubicBezTo>
                  <a:pt x="5857506" y="2592319"/>
                  <a:pt x="5833326" y="2744711"/>
                  <a:pt x="5838091" y="2753474"/>
                </a:cubicBezTo>
                <a:cubicBezTo>
                  <a:pt x="5785248" y="2871502"/>
                  <a:pt x="5778642" y="2803565"/>
                  <a:pt x="5744296" y="2893276"/>
                </a:cubicBezTo>
                <a:cubicBezTo>
                  <a:pt x="5695297" y="2988328"/>
                  <a:pt x="5724634" y="2958553"/>
                  <a:pt x="5682522" y="3044368"/>
                </a:cubicBezTo>
                <a:cubicBezTo>
                  <a:pt x="5632185" y="3125072"/>
                  <a:pt x="5597317" y="3217236"/>
                  <a:pt x="5557886" y="3304853"/>
                </a:cubicBezTo>
                <a:cubicBezTo>
                  <a:pt x="5482395" y="3325072"/>
                  <a:pt x="5519234" y="3371478"/>
                  <a:pt x="5483942" y="3416604"/>
                </a:cubicBezTo>
                <a:cubicBezTo>
                  <a:pt x="5462927" y="3437263"/>
                  <a:pt x="5484515" y="3475608"/>
                  <a:pt x="5461007" y="3503742"/>
                </a:cubicBezTo>
                <a:cubicBezTo>
                  <a:pt x="5452964" y="3510933"/>
                  <a:pt x="5447709" y="3554203"/>
                  <a:pt x="5437889" y="3559927"/>
                </a:cubicBezTo>
                <a:lnTo>
                  <a:pt x="5432770" y="3562948"/>
                </a:lnTo>
                <a:lnTo>
                  <a:pt x="5406795" y="3578594"/>
                </a:lnTo>
                <a:lnTo>
                  <a:pt x="5381495" y="3599883"/>
                </a:lnTo>
                <a:cubicBezTo>
                  <a:pt x="5373777" y="3608845"/>
                  <a:pt x="5367528" y="3619642"/>
                  <a:pt x="5363689" y="3633299"/>
                </a:cubicBezTo>
                <a:cubicBezTo>
                  <a:pt x="5370837" y="3689178"/>
                  <a:pt x="5280250" y="3728687"/>
                  <a:pt x="5291870" y="3799039"/>
                </a:cubicBezTo>
                <a:cubicBezTo>
                  <a:pt x="5291660" y="3823262"/>
                  <a:pt x="5263601" y="3888134"/>
                  <a:pt x="5241600" y="3894238"/>
                </a:cubicBezTo>
                <a:cubicBezTo>
                  <a:pt x="5232312" y="3906493"/>
                  <a:pt x="5231731" y="3924583"/>
                  <a:pt x="5211041" y="3924184"/>
                </a:cubicBezTo>
                <a:cubicBezTo>
                  <a:pt x="5184976" y="3926521"/>
                  <a:pt x="5198956" y="3986438"/>
                  <a:pt x="5176073" y="3970179"/>
                </a:cubicBezTo>
                <a:lnTo>
                  <a:pt x="5172826" y="3991773"/>
                </a:lnTo>
                <a:lnTo>
                  <a:pt x="5157053" y="3997708"/>
                </a:lnTo>
                <a:cubicBezTo>
                  <a:pt x="5140589" y="4003541"/>
                  <a:pt x="5128715" y="4008828"/>
                  <a:pt x="5127922" y="4022660"/>
                </a:cubicBezTo>
                <a:cubicBezTo>
                  <a:pt x="5105225" y="4035701"/>
                  <a:pt x="5043623" y="4065128"/>
                  <a:pt x="5020872" y="4075951"/>
                </a:cubicBezTo>
                <a:cubicBezTo>
                  <a:pt x="5006705" y="4069570"/>
                  <a:pt x="5001251" y="4081880"/>
                  <a:pt x="4991410" y="4087598"/>
                </a:cubicBezTo>
                <a:cubicBezTo>
                  <a:pt x="4974522" y="4085320"/>
                  <a:pt x="4937025" y="4121806"/>
                  <a:pt x="4930112" y="4138459"/>
                </a:cubicBezTo>
                <a:cubicBezTo>
                  <a:pt x="4918473" y="4190437"/>
                  <a:pt x="4844909" y="4190974"/>
                  <a:pt x="4834224" y="4231643"/>
                </a:cubicBezTo>
                <a:cubicBezTo>
                  <a:pt x="4827758" y="4239937"/>
                  <a:pt x="4820427" y="4245543"/>
                  <a:pt x="4812599" y="4249449"/>
                </a:cubicBezTo>
                <a:lnTo>
                  <a:pt x="4789188" y="4256678"/>
                </a:lnTo>
                <a:lnTo>
                  <a:pt x="4779554" y="4251313"/>
                </a:lnTo>
                <a:lnTo>
                  <a:pt x="4766885" y="4259812"/>
                </a:lnTo>
                <a:lnTo>
                  <a:pt x="4762510" y="4260383"/>
                </a:lnTo>
                <a:cubicBezTo>
                  <a:pt x="4754131" y="4261437"/>
                  <a:pt x="4745977" y="4262766"/>
                  <a:pt x="4738416" y="4265355"/>
                </a:cubicBezTo>
                <a:cubicBezTo>
                  <a:pt x="4764694" y="4302719"/>
                  <a:pt x="4678447" y="4293536"/>
                  <a:pt x="4712007" y="4317892"/>
                </a:cubicBezTo>
                <a:cubicBezTo>
                  <a:pt x="4675039" y="4338619"/>
                  <a:pt x="4716682" y="4356361"/>
                  <a:pt x="4658930" y="4348041"/>
                </a:cubicBezTo>
                <a:cubicBezTo>
                  <a:pt x="4614182" y="4379702"/>
                  <a:pt x="4505053" y="4447283"/>
                  <a:pt x="4443526" y="4507851"/>
                </a:cubicBezTo>
                <a:cubicBezTo>
                  <a:pt x="4410144" y="4540439"/>
                  <a:pt x="4338540" y="4659677"/>
                  <a:pt x="4289766" y="4711450"/>
                </a:cubicBezTo>
                <a:cubicBezTo>
                  <a:pt x="4238344" y="4747694"/>
                  <a:pt x="4215457" y="4807131"/>
                  <a:pt x="4150870" y="4818480"/>
                </a:cubicBezTo>
                <a:cubicBezTo>
                  <a:pt x="4103683" y="4855538"/>
                  <a:pt x="4148748" y="4891762"/>
                  <a:pt x="4006639" y="4933815"/>
                </a:cubicBezTo>
                <a:cubicBezTo>
                  <a:pt x="3736045" y="4990755"/>
                  <a:pt x="3474704" y="5040115"/>
                  <a:pt x="3298210" y="5070790"/>
                </a:cubicBezTo>
                <a:cubicBezTo>
                  <a:pt x="3121717" y="5101466"/>
                  <a:pt x="3041810" y="5115566"/>
                  <a:pt x="2947678" y="5117869"/>
                </a:cubicBezTo>
                <a:cubicBezTo>
                  <a:pt x="2853544" y="5120174"/>
                  <a:pt x="2858560" y="5135060"/>
                  <a:pt x="2822169" y="5129396"/>
                </a:cubicBezTo>
                <a:lnTo>
                  <a:pt x="2538773" y="5313397"/>
                </a:lnTo>
                <a:cubicBezTo>
                  <a:pt x="2405817" y="5334661"/>
                  <a:pt x="2144167" y="5431620"/>
                  <a:pt x="2014500" y="5519744"/>
                </a:cubicBezTo>
                <a:cubicBezTo>
                  <a:pt x="1982084" y="5541774"/>
                  <a:pt x="1956346" y="5565847"/>
                  <a:pt x="1934391" y="5591335"/>
                </a:cubicBezTo>
                <a:lnTo>
                  <a:pt x="1892550" y="5649708"/>
                </a:lnTo>
                <a:lnTo>
                  <a:pt x="1854769" y="5647691"/>
                </a:lnTo>
                <a:cubicBezTo>
                  <a:pt x="1838936" y="5647705"/>
                  <a:pt x="1823701" y="5648312"/>
                  <a:pt x="1809461" y="5648628"/>
                </a:cubicBezTo>
                <a:cubicBezTo>
                  <a:pt x="1834147" y="5698228"/>
                  <a:pt x="1737274" y="5633540"/>
                  <a:pt x="1745150" y="5693879"/>
                </a:cubicBezTo>
                <a:cubicBezTo>
                  <a:pt x="1734532" y="5692199"/>
                  <a:pt x="1724002" y="5688669"/>
                  <a:pt x="1713375" y="5684672"/>
                </a:cubicBezTo>
                <a:lnTo>
                  <a:pt x="1707808" y="5682611"/>
                </a:lnTo>
                <a:lnTo>
                  <a:pt x="1679313" y="5672360"/>
                </a:lnTo>
                <a:lnTo>
                  <a:pt x="1646933" y="5666227"/>
                </a:lnTo>
                <a:cubicBezTo>
                  <a:pt x="1635170" y="5665926"/>
                  <a:pt x="1622939" y="5667937"/>
                  <a:pt x="1610055" y="5673643"/>
                </a:cubicBezTo>
                <a:cubicBezTo>
                  <a:pt x="1571890" y="5714775"/>
                  <a:pt x="1484024" y="5669440"/>
                  <a:pt x="1437641" y="5723266"/>
                </a:cubicBezTo>
                <a:cubicBezTo>
                  <a:pt x="1418992" y="5738521"/>
                  <a:pt x="1351540" y="5757985"/>
                  <a:pt x="1332869" y="5744752"/>
                </a:cubicBezTo>
                <a:cubicBezTo>
                  <a:pt x="1317589" y="5745326"/>
                  <a:pt x="1303391" y="5756388"/>
                  <a:pt x="1290525" y="5740036"/>
                </a:cubicBezTo>
                <a:cubicBezTo>
                  <a:pt x="1272146" y="5721242"/>
                  <a:pt x="1235243" y="5770261"/>
                  <a:pt x="1233107" y="5742106"/>
                </a:cubicBezTo>
                <a:lnTo>
                  <a:pt x="1214532" y="5753325"/>
                </a:lnTo>
                <a:lnTo>
                  <a:pt x="1199955" y="5744831"/>
                </a:lnTo>
                <a:cubicBezTo>
                  <a:pt x="1185016" y="5735734"/>
                  <a:pt x="1173414" y="5729861"/>
                  <a:pt x="1162337" y="5738048"/>
                </a:cubicBezTo>
                <a:cubicBezTo>
                  <a:pt x="1137920" y="5728689"/>
                  <a:pt x="1076212" y="5699490"/>
                  <a:pt x="1053457" y="5688676"/>
                </a:cubicBezTo>
                <a:cubicBezTo>
                  <a:pt x="1049315" y="5673592"/>
                  <a:pt x="1036434" y="5677184"/>
                  <a:pt x="1025798" y="5673166"/>
                </a:cubicBezTo>
                <a:cubicBezTo>
                  <a:pt x="1016787" y="5658576"/>
                  <a:pt x="965030" y="5652626"/>
                  <a:pt x="947900" y="5657848"/>
                </a:cubicBezTo>
                <a:cubicBezTo>
                  <a:pt x="900757" y="5681878"/>
                  <a:pt x="853518" y="5624981"/>
                  <a:pt x="815627" y="5642557"/>
                </a:cubicBezTo>
                <a:cubicBezTo>
                  <a:pt x="805172" y="5642805"/>
                  <a:pt x="796221" y="5640669"/>
                  <a:pt x="788251" y="5637065"/>
                </a:cubicBezTo>
                <a:lnTo>
                  <a:pt x="767822" y="5623450"/>
                </a:lnTo>
                <a:lnTo>
                  <a:pt x="765791" y="5612539"/>
                </a:lnTo>
                <a:lnTo>
                  <a:pt x="751230" y="5608092"/>
                </a:lnTo>
                <a:lnTo>
                  <a:pt x="748008" y="5605052"/>
                </a:lnTo>
                <a:cubicBezTo>
                  <a:pt x="741868" y="5599203"/>
                  <a:pt x="735661" y="5593704"/>
                  <a:pt x="728871" y="5589469"/>
                </a:cubicBezTo>
                <a:cubicBezTo>
                  <a:pt x="717035" y="5633700"/>
                  <a:pt x="669153" y="5560747"/>
                  <a:pt x="671898" y="5602363"/>
                </a:cubicBezTo>
                <a:cubicBezTo>
                  <a:pt x="632522" y="5586794"/>
                  <a:pt x="645467" y="5630489"/>
                  <a:pt x="615065" y="5580257"/>
                </a:cubicBezTo>
                <a:cubicBezTo>
                  <a:pt x="562379" y="5565593"/>
                  <a:pt x="441250" y="5523701"/>
                  <a:pt x="355785" y="5514383"/>
                </a:cubicBezTo>
                <a:cubicBezTo>
                  <a:pt x="309622" y="5509152"/>
                  <a:pt x="172894" y="5529342"/>
                  <a:pt x="102269" y="5524347"/>
                </a:cubicBezTo>
                <a:cubicBezTo>
                  <a:pt x="72050" y="5515878"/>
                  <a:pt x="41939" y="5516649"/>
                  <a:pt x="13160" y="5514159"/>
                </a:cubicBezTo>
                <a:lnTo>
                  <a:pt x="0" y="551173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309AA8-1995-F003-056F-BC99AD6E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985085"/>
          </a:xfrm>
        </p:spPr>
        <p:txBody>
          <a:bodyPr anchor="b">
            <a:normAutofit/>
          </a:bodyPr>
          <a:lstStyle/>
          <a:p>
            <a:pPr algn="ctr"/>
            <a:r>
              <a:rPr lang="en-CA"/>
              <a:t>Problem &amp; Objective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F93DC6C-1BFD-4414-BF23-471C8831C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664" y="3440576"/>
            <a:ext cx="4114800" cy="2675059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Graphic 6" descr="Subtitles">
            <a:extLst>
              <a:ext uri="{FF2B5EF4-FFF2-40B4-BE49-F238E27FC236}">
                <a16:creationId xmlns:a16="http://schemas.microsoft.com/office/drawing/2014/main" id="{42D00594-3196-6290-4DBC-27462CAE5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2621" y="3555468"/>
            <a:ext cx="2450885" cy="2450885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001928A5-13A8-4372-8A77-BCAAE5553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4188" y="5840345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5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97697-6E64-FF75-7BB3-335729CC2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38" y="723153"/>
            <a:ext cx="6037462" cy="539248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Problem:</a:t>
            </a:r>
            <a:endParaRPr lang="en-US" sz="1800" dirty="0"/>
          </a:p>
          <a:p>
            <a:pPr lvl="1"/>
            <a:r>
              <a:rPr lang="en-US" sz="1200" dirty="0"/>
              <a:t>Every day, millions of SMS messages are sent, with a significant portion being spam unwanted messages promoting offers, scams, or fraudulent schemes.</a:t>
            </a:r>
          </a:p>
          <a:p>
            <a:pPr lvl="1"/>
            <a:r>
              <a:rPr lang="en-US" sz="1200" dirty="0"/>
              <a:t>Spam messages can lead to:</a:t>
            </a:r>
          </a:p>
          <a:p>
            <a:pPr lvl="2"/>
            <a:r>
              <a:rPr lang="en-US" sz="1200" dirty="0"/>
              <a:t>Security risks (phishing links, malware).</a:t>
            </a:r>
          </a:p>
          <a:p>
            <a:pPr lvl="2"/>
            <a:r>
              <a:rPr lang="en-US" sz="1200" dirty="0"/>
              <a:t>Wasted time for users.</a:t>
            </a:r>
          </a:p>
          <a:p>
            <a:pPr lvl="2"/>
            <a:r>
              <a:rPr lang="en-US" sz="1200" dirty="0"/>
              <a:t>Distrust in mobile communication.</a:t>
            </a:r>
          </a:p>
          <a:p>
            <a:pPr lvl="1"/>
            <a:r>
              <a:rPr lang="en-US" sz="1200" dirty="0"/>
              <a:t>Filtering spam is challenging because:</a:t>
            </a:r>
          </a:p>
          <a:p>
            <a:pPr lvl="2"/>
            <a:r>
              <a:rPr lang="en-US" sz="1200" dirty="0"/>
              <a:t>Spam messages constantly evolve in wording and style.</a:t>
            </a:r>
          </a:p>
          <a:p>
            <a:pPr lvl="2"/>
            <a:r>
              <a:rPr lang="en-US" sz="1200" dirty="0"/>
              <a:t>Overly aggressive filters can cause false positives, blocking important legitimate messages.</a:t>
            </a:r>
          </a:p>
          <a:p>
            <a:pPr marL="0" indent="0">
              <a:buNone/>
            </a:pPr>
            <a:r>
              <a:rPr lang="en-US" sz="1800" b="1" dirty="0"/>
              <a:t>Objective:</a:t>
            </a:r>
            <a:endParaRPr lang="en-US" sz="1800" dirty="0"/>
          </a:p>
          <a:p>
            <a:pPr lvl="1"/>
            <a:r>
              <a:rPr lang="en-US" sz="1200" dirty="0"/>
              <a:t>Build an intelligent model that:</a:t>
            </a:r>
          </a:p>
          <a:p>
            <a:pPr lvl="2"/>
            <a:r>
              <a:rPr lang="en-US" sz="1200" dirty="0"/>
              <a:t>Accurately classifies incoming messages as Spam or Ham (Not Spam).</a:t>
            </a:r>
          </a:p>
          <a:p>
            <a:pPr lvl="2"/>
            <a:r>
              <a:rPr lang="en-US" sz="1200" dirty="0"/>
              <a:t>Minimizes false positives so legitimate messages aren’t blocked.</a:t>
            </a:r>
          </a:p>
          <a:p>
            <a:pPr lvl="2"/>
            <a:r>
              <a:rPr lang="en-US" sz="1200" dirty="0"/>
              <a:t>Works efficiently enough for real-time deployment in an SMS service.</a:t>
            </a:r>
          </a:p>
          <a:p>
            <a:pPr lvl="1"/>
            <a:r>
              <a:rPr lang="en-US" sz="1200" dirty="0"/>
              <a:t>Deploy the model through a REST API (Flask) so it can be easily integrated into messaging platforms or security applications.</a:t>
            </a:r>
          </a:p>
          <a:p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4262022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A3730-9EF0-D5B0-A1C4-41599E773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Collection &amp; Preparation</a:t>
            </a:r>
          </a:p>
        </p:txBody>
      </p:sp>
      <p:graphicFrame>
        <p:nvGraphicFramePr>
          <p:cNvPr id="12" name="Rectangle 7">
            <a:extLst>
              <a:ext uri="{FF2B5EF4-FFF2-40B4-BE49-F238E27FC236}">
                <a16:creationId xmlns:a16="http://schemas.microsoft.com/office/drawing/2014/main" id="{FB517934-FA4D-5D7D-32F4-2692B7C06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77032"/>
              </p:ext>
            </p:extLst>
          </p:nvPr>
        </p:nvGraphicFramePr>
        <p:xfrm>
          <a:off x="5182908" y="525233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351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71B0D-58A3-A500-93D6-EC89D170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Preprocessing</a:t>
            </a:r>
            <a:br>
              <a:rPr lang="en-US" sz="37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10AA58-FCFC-85DE-A1F0-09A6ACA30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8581" y="1966293"/>
            <a:ext cx="8094836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5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E9976-258A-9A00-5A92-37BBB4788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</a:t>
            </a:r>
            <a:br>
              <a:rPr lang="en-US" sz="3700" b="1" u="sng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4" descr="Uploaded image">
            <a:extLst>
              <a:ext uri="{FF2B5EF4-FFF2-40B4-BE49-F238E27FC236}">
                <a16:creationId xmlns:a16="http://schemas.microsoft.com/office/drawing/2014/main" id="{5763D9B7-0CCE-A0E9-212A-FD895287A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54454" y="1966293"/>
            <a:ext cx="8283090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252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89C00F-9371-0C59-CD14-534F3603F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4" y="457200"/>
            <a:ext cx="110066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228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51FAA-121B-CF08-3B30-4BC43DE438F6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Checking for the Frequent Words in the Data set and Data Splitting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8CE702-8405-4142-9B11-AD8E64367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25" y="2139256"/>
            <a:ext cx="11327549" cy="410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47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95626-08EC-718B-D08D-0F207B8D4F7A}"/>
              </a:ext>
            </a:extLst>
          </p:cNvPr>
          <p:cNvSpPr txBox="1"/>
          <p:nvPr/>
        </p:nvSpPr>
        <p:spPr>
          <a:xfrm>
            <a:off x="699713" y="248038"/>
            <a:ext cx="706372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 Pipeline &amp; Hyperparameter Tuning –Logistic Regression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754810-8461-22F1-1B33-89137B34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727" y="1966293"/>
            <a:ext cx="10118545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6435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14431BBD59F0428D4649000A0214C8" ma:contentTypeVersion="10" ma:contentTypeDescription="Create a new document." ma:contentTypeScope="" ma:versionID="f105f0c231c41eeb6b0bc04ff79e9d8e">
  <xsd:schema xmlns:xsd="http://www.w3.org/2001/XMLSchema" xmlns:xs="http://www.w3.org/2001/XMLSchema" xmlns:p="http://schemas.microsoft.com/office/2006/metadata/properties" xmlns:ns3="0d065c3b-dede-4cfe-8546-90e4d7505670" targetNamespace="http://schemas.microsoft.com/office/2006/metadata/properties" ma:root="true" ma:fieldsID="a079e09c595a967e2777818ce4dfdbab" ns3:_="">
    <xsd:import namespace="0d065c3b-dede-4cfe-8546-90e4d750567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065c3b-dede-4cfe-8546-90e4d750567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d065c3b-dede-4cfe-8546-90e4d7505670" xsi:nil="true"/>
  </documentManagement>
</p:properties>
</file>

<file path=customXml/itemProps1.xml><?xml version="1.0" encoding="utf-8"?>
<ds:datastoreItem xmlns:ds="http://schemas.openxmlformats.org/officeDocument/2006/customXml" ds:itemID="{9E315353-9F82-4150-A341-AF9C0829F5B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7324AD-49E9-46DE-B3DD-F4F6EA78E0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065c3b-dede-4cfe-8546-90e4d750567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D54FF4C-B10E-4ABF-B460-0123D7DA9655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0d065c3b-dede-4cfe-8546-90e4d750567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379</Words>
  <Application>Microsoft Office PowerPoint</Application>
  <PresentationFormat>Widescreen</PresentationFormat>
  <Paragraphs>49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Classifying SMS as Spam or Ham</vt:lpstr>
      <vt:lpstr>Team Members</vt:lpstr>
      <vt:lpstr>Problem &amp; Objective</vt:lpstr>
      <vt:lpstr>Data Collection &amp; Preparation</vt:lpstr>
      <vt:lpstr>Data Preprocessing </vt:lpstr>
      <vt:lpstr>Exploratory Data Analysis </vt:lpstr>
      <vt:lpstr>PowerPoint Presentation</vt:lpstr>
      <vt:lpstr>PowerPoint Presentation</vt:lpstr>
      <vt:lpstr>PowerPoint Presentation</vt:lpstr>
      <vt:lpstr>SVM</vt:lpstr>
      <vt:lpstr>Naive Bayes-Multinomial</vt:lpstr>
      <vt:lpstr>Model Evaluation</vt:lpstr>
      <vt:lpstr>Model Evaluation-Results​</vt:lpstr>
      <vt:lpstr>ROC Curve</vt:lpstr>
      <vt:lpstr>Saving the Best Model &amp; Vectorizer</vt:lpstr>
      <vt:lpstr>Flask API for Spam Detection</vt:lpstr>
      <vt:lpstr>Running the Flask Spam Detection API</vt:lpstr>
      <vt:lpstr>Flask API Running on Default Localhost IP</vt:lpstr>
      <vt:lpstr>Post Man</vt:lpstr>
      <vt:lpstr>GIT HUB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Udaya Kumar Siva Kumar</dc:creator>
  <cp:lastModifiedBy>Paul Udayan Gomez Jayaprakash</cp:lastModifiedBy>
  <cp:revision>2</cp:revision>
  <dcterms:created xsi:type="dcterms:W3CDTF">2025-08-11T23:14:24Z</dcterms:created>
  <dcterms:modified xsi:type="dcterms:W3CDTF">2025-08-12T01:40:44Z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0x010100D514431BBD59F0428D4649000A0214C8</vt:lpwstr>
  </property>
</Properties>
</file>