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72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70" r:id="rId10"/>
    <p:sldId id="269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E2338-34EE-4133-AD60-9AD942AAA710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96F37-767F-4E3F-BC72-3318D10EE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63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96F37-767F-4E3F-BC72-3318D10EED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24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827E-2897-4F45-A38D-F2ECB18FB3F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AF76-1150-4BFA-B0D5-7BD741DA6D5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827E-2897-4F45-A38D-F2ECB18FB3F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AF76-1150-4BFA-B0D5-7BD741DA6D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827E-2897-4F45-A38D-F2ECB18FB3F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AF76-1150-4BFA-B0D5-7BD741DA6D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827E-2897-4F45-A38D-F2ECB18FB3F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AF76-1150-4BFA-B0D5-7BD741DA6D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827E-2897-4F45-A38D-F2ECB18FB3F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AF76-1150-4BFA-B0D5-7BD741DA6D5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827E-2897-4F45-A38D-F2ECB18FB3F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AF76-1150-4BFA-B0D5-7BD741DA6D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827E-2897-4F45-A38D-F2ECB18FB3F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AF76-1150-4BFA-B0D5-7BD741DA6D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827E-2897-4F45-A38D-F2ECB18FB3F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AF76-1150-4BFA-B0D5-7BD741DA6D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827E-2897-4F45-A38D-F2ECB18FB3F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AF76-1150-4BFA-B0D5-7BD741DA6D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827E-2897-4F45-A38D-F2ECB18FB3F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AF76-1150-4BFA-B0D5-7BD741DA6D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827E-2897-4F45-A38D-F2ECB18FB3F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FCAAF76-1150-4BFA-B0D5-7BD741DA6D5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05A827E-2897-4F45-A38D-F2ECB18FB3F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FCAAF76-1150-4BFA-B0D5-7BD741DA6D5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K-maps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Simplification </a:t>
            </a:r>
            <a:r>
              <a:rPr lang="en-US" dirty="0" smtClean="0"/>
              <a:t>with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more than 4 variables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381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Paul Collado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38800" y="3048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CMPT-281</a:t>
            </a:r>
          </a:p>
          <a:p>
            <a:r>
              <a:rPr lang="en-US" dirty="0" smtClean="0"/>
              <a:t>Theory of digital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2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957470"/>
              </p:ext>
            </p:extLst>
          </p:nvPr>
        </p:nvGraphicFramePr>
        <p:xfrm>
          <a:off x="762000" y="2286000"/>
          <a:ext cx="3200400" cy="20574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300038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A’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BC \  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8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990896"/>
              </p:ext>
            </p:extLst>
          </p:nvPr>
        </p:nvGraphicFramePr>
        <p:xfrm>
          <a:off x="4648200" y="2286000"/>
          <a:ext cx="3429000" cy="20574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</a:tblGrid>
              <a:tr h="30642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3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BC \  DE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43897" y="470774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KMAP for A = 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4724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KMAP for A =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57912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ABC’E’</a:t>
            </a:r>
            <a:endParaRPr lang="en-US" dirty="0"/>
          </a:p>
        </p:txBody>
      </p:sp>
      <p:cxnSp>
        <p:nvCxnSpPr>
          <p:cNvPr id="26" name="Curved Connector 25"/>
          <p:cNvCxnSpPr/>
          <p:nvPr/>
        </p:nvCxnSpPr>
        <p:spPr>
          <a:xfrm>
            <a:off x="5715000" y="4114800"/>
            <a:ext cx="381000" cy="228600"/>
          </a:xfrm>
          <a:prstGeom prst="curvedConnector3">
            <a:avLst>
              <a:gd name="adj1" fmla="val -91308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0800000" flipV="1">
            <a:off x="7315197" y="4114800"/>
            <a:ext cx="457203" cy="245254"/>
          </a:xfrm>
          <a:prstGeom prst="curvedConnector3">
            <a:avLst>
              <a:gd name="adj1" fmla="val -64018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00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final answer with all loops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242883"/>
              </p:ext>
            </p:extLst>
          </p:nvPr>
        </p:nvGraphicFramePr>
        <p:xfrm>
          <a:off x="762000" y="2286000"/>
          <a:ext cx="3200400" cy="20574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300038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A’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BC \  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8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669566"/>
              </p:ext>
            </p:extLst>
          </p:nvPr>
        </p:nvGraphicFramePr>
        <p:xfrm>
          <a:off x="4648200" y="2286000"/>
          <a:ext cx="3429000" cy="20574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</a:tblGrid>
              <a:tr h="30642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3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BC \  DE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43897" y="470774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KMAP for A = 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4724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KMAP for A =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0002" y="57912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A’B’C’DE + B’CDE’ + A’BD’ + AB’CD + BD’E’ + ABC’E’  </a:t>
            </a:r>
            <a:endParaRPr lang="en-US" dirty="0"/>
          </a:p>
        </p:txBody>
      </p:sp>
      <p:cxnSp>
        <p:nvCxnSpPr>
          <p:cNvPr id="26" name="Curved Connector 25"/>
          <p:cNvCxnSpPr/>
          <p:nvPr/>
        </p:nvCxnSpPr>
        <p:spPr>
          <a:xfrm>
            <a:off x="5715000" y="4114800"/>
            <a:ext cx="381000" cy="228600"/>
          </a:xfrm>
          <a:prstGeom prst="curvedConnector3">
            <a:avLst>
              <a:gd name="adj1" fmla="val -91308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0800000" flipV="1">
            <a:off x="7315197" y="4114800"/>
            <a:ext cx="457203" cy="245254"/>
          </a:xfrm>
          <a:prstGeom prst="curvedConnector3">
            <a:avLst>
              <a:gd name="adj1" fmla="val -64018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524000" y="3733800"/>
            <a:ext cx="381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524500" y="3733800"/>
            <a:ext cx="381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58000" y="3505200"/>
            <a:ext cx="1219200" cy="3048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47800" y="3733800"/>
            <a:ext cx="1219200" cy="68580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99503" y="3505200"/>
            <a:ext cx="462897" cy="30480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543800" y="3505200"/>
            <a:ext cx="462897" cy="30480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743200" y="3200400"/>
            <a:ext cx="462897" cy="3048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9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4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simplify a 5 variable K-map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6613" y="1935163"/>
            <a:ext cx="2130773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040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how do we simplify this using kmaps?</a:t>
            </a:r>
          </a:p>
          <a:p>
            <a:r>
              <a:rPr lang="en-US" dirty="0" smtClean="0"/>
              <a:t>We will go and make 2 kmaps </a:t>
            </a:r>
          </a:p>
          <a:p>
            <a:r>
              <a:rPr lang="en-US" dirty="0" smtClean="0"/>
              <a:t>1 where A = 0</a:t>
            </a:r>
          </a:p>
          <a:p>
            <a:r>
              <a:rPr lang="en-US" dirty="0" smtClean="0"/>
              <a:t>1 where A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6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256768"/>
              </p:ext>
            </p:extLst>
          </p:nvPr>
        </p:nvGraphicFramePr>
        <p:xfrm>
          <a:off x="762000" y="2286000"/>
          <a:ext cx="3200400" cy="20574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300038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A’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BC \  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8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164499"/>
              </p:ext>
            </p:extLst>
          </p:nvPr>
        </p:nvGraphicFramePr>
        <p:xfrm>
          <a:off x="4724400" y="2362200"/>
          <a:ext cx="3429000" cy="1981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</a:tblGrid>
              <a:tr h="29507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102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1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BC \  DE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1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1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1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1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43897" y="470774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KMAP for A = 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4724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KMAP for A = 1</a:t>
            </a:r>
          </a:p>
        </p:txBody>
      </p:sp>
    </p:spTree>
    <p:extLst>
      <p:ext uri="{BB962C8B-B14F-4D97-AF65-F5344CB8AC3E}">
        <p14:creationId xmlns:p14="http://schemas.microsoft.com/office/powerpoint/2010/main" val="299927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start looping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3358539"/>
              </p:ext>
            </p:extLst>
          </p:nvPr>
        </p:nvGraphicFramePr>
        <p:xfrm>
          <a:off x="762000" y="2286000"/>
          <a:ext cx="3200400" cy="20574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30003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</a:rPr>
                        <a:t>A’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BC \  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8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872705"/>
              </p:ext>
            </p:extLst>
          </p:nvPr>
        </p:nvGraphicFramePr>
        <p:xfrm>
          <a:off x="4724400" y="2362200"/>
          <a:ext cx="3429000" cy="198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</a:tblGrid>
              <a:tr h="29507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102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1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BC \  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1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1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1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10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04729" y="471108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KMAP for A = 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4724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KMAP for A = 1</a:t>
            </a:r>
          </a:p>
        </p:txBody>
      </p:sp>
      <p:sp>
        <p:nvSpPr>
          <p:cNvPr id="4" name="Oval 3"/>
          <p:cNvSpPr/>
          <p:nvPr/>
        </p:nvSpPr>
        <p:spPr>
          <a:xfrm>
            <a:off x="2743200" y="32004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934200" y="3200400"/>
            <a:ext cx="533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5715000"/>
            <a:ext cx="701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A’B’C’DE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4" grpId="0" animBg="1"/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0133416"/>
              </p:ext>
            </p:extLst>
          </p:nvPr>
        </p:nvGraphicFramePr>
        <p:xfrm>
          <a:off x="762001" y="2286001"/>
          <a:ext cx="3282295" cy="2081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6459"/>
                <a:gridCol w="656459"/>
                <a:gridCol w="656459"/>
                <a:gridCol w="656459"/>
                <a:gridCol w="656459"/>
              </a:tblGrid>
              <a:tr h="300038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A’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56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BC \  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8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572608"/>
              </p:ext>
            </p:extLst>
          </p:nvPr>
        </p:nvGraphicFramePr>
        <p:xfrm>
          <a:off x="4724400" y="2286001"/>
          <a:ext cx="3429000" cy="20667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</a:tblGrid>
              <a:tr h="30479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BC \  DE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43897" y="470774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KMAP for A = 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4724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KMAP for A =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57912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B’CDE’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499503" y="3505200"/>
            <a:ext cx="462897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543800" y="3505200"/>
            <a:ext cx="462897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7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4" grpId="0"/>
      <p:bldP spid="5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36766"/>
              </p:ext>
            </p:extLst>
          </p:nvPr>
        </p:nvGraphicFramePr>
        <p:xfrm>
          <a:off x="762000" y="2286000"/>
          <a:ext cx="3200400" cy="20574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300038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A’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BC \  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8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15007"/>
              </p:ext>
            </p:extLst>
          </p:nvPr>
        </p:nvGraphicFramePr>
        <p:xfrm>
          <a:off x="4724400" y="2362200"/>
          <a:ext cx="3429000" cy="1981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</a:tblGrid>
              <a:tr h="29507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102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1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BC \  DE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1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1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1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1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43897" y="470774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KMAP for A = 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4724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KMAP for A =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57912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A’BD’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447800" y="3733800"/>
            <a:ext cx="12192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3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4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298636"/>
              </p:ext>
            </p:extLst>
          </p:nvPr>
        </p:nvGraphicFramePr>
        <p:xfrm>
          <a:off x="762000" y="2286000"/>
          <a:ext cx="3200400" cy="20574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300038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A’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BC \  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8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251107"/>
              </p:ext>
            </p:extLst>
          </p:nvPr>
        </p:nvGraphicFramePr>
        <p:xfrm>
          <a:off x="4648200" y="2286000"/>
          <a:ext cx="3429000" cy="20574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</a:tblGrid>
              <a:tr h="30642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3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BC \  DE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43897" y="470774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KMAP for A = 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4724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KMAP for A =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57912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AB’CD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858000" y="3505200"/>
            <a:ext cx="1219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4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171609"/>
              </p:ext>
            </p:extLst>
          </p:nvPr>
        </p:nvGraphicFramePr>
        <p:xfrm>
          <a:off x="762000" y="2286000"/>
          <a:ext cx="3200400" cy="20574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300038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A’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BC \  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8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156406"/>
              </p:ext>
            </p:extLst>
          </p:nvPr>
        </p:nvGraphicFramePr>
        <p:xfrm>
          <a:off x="4648200" y="2286000"/>
          <a:ext cx="3429000" cy="20574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</a:tblGrid>
              <a:tr h="30642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83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BC \  DE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43897" y="470774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KMAP for A = 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4724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KMAP for A =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57912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BD’E’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486400" y="3733800"/>
            <a:ext cx="3810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524000" y="3733800"/>
            <a:ext cx="3810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9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4" grpId="0"/>
      <p:bldP spid="3" grpId="0" animBg="1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87</TotalTime>
  <Words>450</Words>
  <Application>Microsoft Office PowerPoint</Application>
  <PresentationFormat>On-screen Show (4:3)</PresentationFormat>
  <Paragraphs>452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K-maps</vt:lpstr>
      <vt:lpstr>How to simplify a 5 variable K-map</vt:lpstr>
      <vt:lpstr>PowerPoint Presentation</vt:lpstr>
      <vt:lpstr>PowerPoint Presentation</vt:lpstr>
      <vt:lpstr>We start looping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final answer with all loops</vt:lpstr>
    </vt:vector>
  </TitlesOfParts>
  <Company>Daiichi Sankyo,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Collado, Paul</dc:creator>
  <cp:lastModifiedBy>Collado, Paul</cp:lastModifiedBy>
  <cp:revision>14</cp:revision>
  <dcterms:created xsi:type="dcterms:W3CDTF">2015-04-27T02:08:06Z</dcterms:created>
  <dcterms:modified xsi:type="dcterms:W3CDTF">2015-04-28T19:24:57Z</dcterms:modified>
</cp:coreProperties>
</file>