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4" r:id="rId4"/>
    <p:sldId id="257" r:id="rId5"/>
    <p:sldId id="265" r:id="rId6"/>
    <p:sldId id="259" r:id="rId7"/>
    <p:sldId id="256" r:id="rId8"/>
    <p:sldId id="260" r:id="rId9"/>
    <p:sldId id="266" r:id="rId10"/>
    <p:sldId id="261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0AB2-1F52-46C2-8620-5520D6954AEF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606C-43AD-4366-8033-9C3B9569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5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0AB2-1F52-46C2-8620-5520D6954AEF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606C-43AD-4366-8033-9C3B9569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6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0AB2-1F52-46C2-8620-5520D6954AEF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606C-43AD-4366-8033-9C3B9569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7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0AB2-1F52-46C2-8620-5520D6954AEF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606C-43AD-4366-8033-9C3B9569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3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0AB2-1F52-46C2-8620-5520D6954AEF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606C-43AD-4366-8033-9C3B9569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1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0AB2-1F52-46C2-8620-5520D6954AEF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606C-43AD-4366-8033-9C3B9569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1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0AB2-1F52-46C2-8620-5520D6954AEF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606C-43AD-4366-8033-9C3B9569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0AB2-1F52-46C2-8620-5520D6954AEF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606C-43AD-4366-8033-9C3B9569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7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0AB2-1F52-46C2-8620-5520D6954AEF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606C-43AD-4366-8033-9C3B9569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0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0AB2-1F52-46C2-8620-5520D6954AEF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606C-43AD-4366-8033-9C3B9569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7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0AB2-1F52-46C2-8620-5520D6954AEF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606C-43AD-4366-8033-9C3B9569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4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00AB2-1F52-46C2-8620-5520D6954AEF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E606C-43AD-4366-8033-9C3B9569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9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75" y="1520670"/>
            <a:ext cx="9601173" cy="33195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55812" y="397566"/>
            <a:ext cx="70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Proof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415503" y="564063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6055" y="429370"/>
            <a:ext cx="10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Counting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19" y="1117556"/>
            <a:ext cx="10518905" cy="35646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38803" y="5744420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53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6055" y="429370"/>
            <a:ext cx="10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Counting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38803" y="5595021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81" y="1325916"/>
            <a:ext cx="10929556" cy="355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4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6055" y="429370"/>
            <a:ext cx="10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Counting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543612" y="539783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20" y="1186380"/>
            <a:ext cx="10752011" cy="304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5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55812" y="397566"/>
            <a:ext cx="70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Proof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78" y="1496286"/>
            <a:ext cx="9835330" cy="32951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17999" y="5150278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84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55812" y="397566"/>
            <a:ext cx="70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Proof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14" y="1514342"/>
            <a:ext cx="9756456" cy="29845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20312" y="557724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35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05955" y="373711"/>
            <a:ext cx="2481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Mathematical Induction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34" y="1067959"/>
            <a:ext cx="10498381" cy="41402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47522" y="5398608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68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05955" y="373711"/>
            <a:ext cx="2481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Mathematical Induction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38" y="1403544"/>
            <a:ext cx="10887099" cy="36073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56339" y="5574550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3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05955" y="373711"/>
            <a:ext cx="2481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Mathematical Induction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957140" y="568427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00" y="1105380"/>
            <a:ext cx="11824846" cy="33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7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6055" y="429370"/>
            <a:ext cx="10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Counting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65" y="905232"/>
            <a:ext cx="10517942" cy="16786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" y="2529982"/>
            <a:ext cx="10589365" cy="157516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550504" y="3999506"/>
            <a:ext cx="8245503" cy="922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36" y="4392980"/>
            <a:ext cx="10340623" cy="19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0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6055" y="429370"/>
            <a:ext cx="10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Counting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12" y="1157132"/>
            <a:ext cx="11562646" cy="13909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40" y="2548127"/>
            <a:ext cx="11601913" cy="21214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89" y="4669536"/>
            <a:ext cx="11519069" cy="104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8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6055" y="429370"/>
            <a:ext cx="10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Counting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99" y="1268025"/>
            <a:ext cx="10170846" cy="33283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43612" y="596078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13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35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Peng</dc:creator>
  <cp:lastModifiedBy>Jing Peng</cp:lastModifiedBy>
  <cp:revision>16</cp:revision>
  <dcterms:created xsi:type="dcterms:W3CDTF">2014-04-10T18:46:32Z</dcterms:created>
  <dcterms:modified xsi:type="dcterms:W3CDTF">2014-04-30T11:09:26Z</dcterms:modified>
</cp:coreProperties>
</file>