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9" r:id="rId3"/>
    <p:sldId id="260" r:id="rId4"/>
    <p:sldId id="261" r:id="rId5"/>
    <p:sldId id="258" r:id="rId6"/>
    <p:sldId id="263" r:id="rId7"/>
    <p:sldId id="267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62" autoAdjust="0"/>
  </p:normalViewPr>
  <p:slideViewPr>
    <p:cSldViewPr snapToGrid="0">
      <p:cViewPr varScale="1">
        <p:scale>
          <a:sx n="68" d="100"/>
          <a:sy n="68" d="100"/>
        </p:scale>
        <p:origin x="90" y="2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wron" userId="cee77cf63b000ebc" providerId="LiveId" clId="{9C26D8FB-1C33-493E-8E12-FA24C0F7E594}"/>
    <pc:docChg chg="undo custSel addSld delSld modSld sldOrd">
      <pc:chgData name="Paul Hawron" userId="cee77cf63b000ebc" providerId="LiveId" clId="{9C26D8FB-1C33-493E-8E12-FA24C0F7E594}" dt="2019-05-03T21:53:11.352" v="4055" actId="6549"/>
      <pc:docMkLst>
        <pc:docMk/>
      </pc:docMkLst>
      <pc:sldChg chg="modSp modNotesTx">
        <pc:chgData name="Paul Hawron" userId="cee77cf63b000ebc" providerId="LiveId" clId="{9C26D8FB-1C33-493E-8E12-FA24C0F7E594}" dt="2019-05-03T21:52:58.113" v="4054" actId="20577"/>
        <pc:sldMkLst>
          <pc:docMk/>
          <pc:sldMk cId="3267567893" sldId="256"/>
        </pc:sldMkLst>
        <pc:spChg chg="mod">
          <ac:chgData name="Paul Hawron" userId="cee77cf63b000ebc" providerId="LiveId" clId="{9C26D8FB-1C33-493E-8E12-FA24C0F7E594}" dt="2019-05-03T21:52:58.113" v="4054" actId="20577"/>
          <ac:spMkLst>
            <pc:docMk/>
            <pc:sldMk cId="3267567893" sldId="256"/>
            <ac:spMk id="2" creationId="{C37DB095-427C-4653-8069-7C6F728039CA}"/>
          </ac:spMkLst>
        </pc:spChg>
        <pc:spChg chg="mod">
          <ac:chgData name="Paul Hawron" userId="cee77cf63b000ebc" providerId="LiveId" clId="{9C26D8FB-1C33-493E-8E12-FA24C0F7E594}" dt="2019-05-03T20:37:51.415" v="90" actId="20577"/>
          <ac:spMkLst>
            <pc:docMk/>
            <pc:sldMk cId="3267567893" sldId="256"/>
            <ac:spMk id="3" creationId="{22EBE8C0-2E5C-46C5-8802-99C0A7ABBA90}"/>
          </ac:spMkLst>
        </pc:spChg>
      </pc:sldChg>
      <pc:sldChg chg="modSp del modNotesTx">
        <pc:chgData name="Paul Hawron" userId="cee77cf63b000ebc" providerId="LiveId" clId="{9C26D8FB-1C33-493E-8E12-FA24C0F7E594}" dt="2019-05-03T21:13:15.570" v="2178" actId="2696"/>
        <pc:sldMkLst>
          <pc:docMk/>
          <pc:sldMk cId="2530796423" sldId="257"/>
        </pc:sldMkLst>
        <pc:spChg chg="mod">
          <ac:chgData name="Paul Hawron" userId="cee77cf63b000ebc" providerId="LiveId" clId="{9C26D8FB-1C33-493E-8E12-FA24C0F7E594}" dt="2019-05-03T20:49:34.040" v="492" actId="20577"/>
          <ac:spMkLst>
            <pc:docMk/>
            <pc:sldMk cId="2530796423" sldId="257"/>
            <ac:spMk id="3" creationId="{3EC891AB-860C-4F07-8E68-844B17CC4B41}"/>
          </ac:spMkLst>
        </pc:spChg>
      </pc:sldChg>
      <pc:sldChg chg="addSp delSp modSp ord modNotesTx">
        <pc:chgData name="Paul Hawron" userId="cee77cf63b000ebc" providerId="LiveId" clId="{9C26D8FB-1C33-493E-8E12-FA24C0F7E594}" dt="2019-05-03T21:48:42.974" v="3988" actId="20577"/>
        <pc:sldMkLst>
          <pc:docMk/>
          <pc:sldMk cId="1890089873" sldId="258"/>
        </pc:sldMkLst>
        <pc:spChg chg="mod">
          <ac:chgData name="Paul Hawron" userId="cee77cf63b000ebc" providerId="LiveId" clId="{9C26D8FB-1C33-493E-8E12-FA24C0F7E594}" dt="2019-05-03T21:32:55.307" v="2882" actId="20577"/>
          <ac:spMkLst>
            <pc:docMk/>
            <pc:sldMk cId="1890089873" sldId="258"/>
            <ac:spMk id="2" creationId="{B402C1D7-483F-4D19-915C-C7E07803CCDE}"/>
          </ac:spMkLst>
        </pc:spChg>
        <pc:spChg chg="add del mod">
          <ac:chgData name="Paul Hawron" userId="cee77cf63b000ebc" providerId="LiveId" clId="{9C26D8FB-1C33-493E-8E12-FA24C0F7E594}" dt="2019-05-03T21:33:48.132" v="3036" actId="20577"/>
          <ac:spMkLst>
            <pc:docMk/>
            <pc:sldMk cId="1890089873" sldId="258"/>
            <ac:spMk id="3" creationId="{F96836FC-EFBA-45C7-9838-94999CE808A3}"/>
          </ac:spMkLst>
        </pc:spChg>
        <pc:spChg chg="add del mod">
          <ac:chgData name="Paul Hawron" userId="cee77cf63b000ebc" providerId="LiveId" clId="{9C26D8FB-1C33-493E-8E12-FA24C0F7E594}" dt="2019-05-03T21:24:05.330" v="2554" actId="478"/>
          <ac:spMkLst>
            <pc:docMk/>
            <pc:sldMk cId="1890089873" sldId="258"/>
            <ac:spMk id="5" creationId="{31C8A42F-291C-43AF-9600-7DD85BFB4FD4}"/>
          </ac:spMkLst>
        </pc:spChg>
        <pc:picChg chg="add mod modCrop">
          <ac:chgData name="Paul Hawron" userId="cee77cf63b000ebc" providerId="LiveId" clId="{9C26D8FB-1C33-493E-8E12-FA24C0F7E594}" dt="2019-05-03T21:34:06.861" v="3037" actId="1036"/>
          <ac:picMkLst>
            <pc:docMk/>
            <pc:sldMk cId="1890089873" sldId="258"/>
            <ac:picMk id="6" creationId="{12361598-2DBC-461E-874B-12FF79AC3932}"/>
          </ac:picMkLst>
        </pc:picChg>
      </pc:sldChg>
      <pc:sldChg chg="addSp delSp modSp modNotesTx">
        <pc:chgData name="Paul Hawron" userId="cee77cf63b000ebc" providerId="LiveId" clId="{9C26D8FB-1C33-493E-8E12-FA24C0F7E594}" dt="2019-05-03T21:43:38.448" v="3864" actId="1076"/>
        <pc:sldMkLst>
          <pc:docMk/>
          <pc:sldMk cId="3463632822" sldId="259"/>
        </pc:sldMkLst>
        <pc:spChg chg="mod">
          <ac:chgData name="Paul Hawron" userId="cee77cf63b000ebc" providerId="LiveId" clId="{9C26D8FB-1C33-493E-8E12-FA24C0F7E594}" dt="2019-05-03T20:43:26.882" v="261" actId="20577"/>
          <ac:spMkLst>
            <pc:docMk/>
            <pc:sldMk cId="3463632822" sldId="259"/>
            <ac:spMk id="2" creationId="{D412CB2C-A15A-4EF7-9BA3-F916BA586E2A}"/>
          </ac:spMkLst>
        </pc:spChg>
        <pc:spChg chg="add del">
          <ac:chgData name="Paul Hawron" userId="cee77cf63b000ebc" providerId="LiveId" clId="{9C26D8FB-1C33-493E-8E12-FA24C0F7E594}" dt="2019-05-03T20:47:53.005" v="268"/>
          <ac:spMkLst>
            <pc:docMk/>
            <pc:sldMk cId="3463632822" sldId="259"/>
            <ac:spMk id="3" creationId="{A425DE02-4E04-473C-9B1F-A6EC319A9F9C}"/>
          </ac:spMkLst>
        </pc:spChg>
        <pc:picChg chg="add del mod">
          <ac:chgData name="Paul Hawron" userId="cee77cf63b000ebc" providerId="LiveId" clId="{9C26D8FB-1C33-493E-8E12-FA24C0F7E594}" dt="2019-05-03T20:47:28.478" v="267"/>
          <ac:picMkLst>
            <pc:docMk/>
            <pc:sldMk cId="3463632822" sldId="259"/>
            <ac:picMk id="4" creationId="{F291B177-FEA7-421D-839F-43971E4D6D9E}"/>
          </ac:picMkLst>
        </pc:picChg>
        <pc:picChg chg="add mod">
          <ac:chgData name="Paul Hawron" userId="cee77cf63b000ebc" providerId="LiveId" clId="{9C26D8FB-1C33-493E-8E12-FA24C0F7E594}" dt="2019-05-03T21:43:38.448" v="3864" actId="1076"/>
          <ac:picMkLst>
            <pc:docMk/>
            <pc:sldMk cId="3463632822" sldId="259"/>
            <ac:picMk id="5" creationId="{738E9678-B221-4BE4-B08B-1390A1A3E4B8}"/>
          </ac:picMkLst>
        </pc:picChg>
      </pc:sldChg>
      <pc:sldChg chg="addSp modSp ord modNotesTx">
        <pc:chgData name="Paul Hawron" userId="cee77cf63b000ebc" providerId="LiveId" clId="{9C26D8FB-1C33-493E-8E12-FA24C0F7E594}" dt="2019-05-03T21:45:43.843" v="3934" actId="12"/>
        <pc:sldMkLst>
          <pc:docMk/>
          <pc:sldMk cId="2960077172" sldId="260"/>
        </pc:sldMkLst>
        <pc:spChg chg="mod">
          <ac:chgData name="Paul Hawron" userId="cee77cf63b000ebc" providerId="LiveId" clId="{9C26D8FB-1C33-493E-8E12-FA24C0F7E594}" dt="2019-05-03T21:30:23.308" v="2861" actId="404"/>
          <ac:spMkLst>
            <pc:docMk/>
            <pc:sldMk cId="2960077172" sldId="260"/>
            <ac:spMk id="2" creationId="{11DA54F8-3984-4B97-9C14-0E9B16DAED6C}"/>
          </ac:spMkLst>
        </pc:spChg>
        <pc:spChg chg="mod">
          <ac:chgData name="Paul Hawron" userId="cee77cf63b000ebc" providerId="LiveId" clId="{9C26D8FB-1C33-493E-8E12-FA24C0F7E594}" dt="2019-05-03T21:45:43.843" v="3934" actId="12"/>
          <ac:spMkLst>
            <pc:docMk/>
            <pc:sldMk cId="2960077172" sldId="260"/>
            <ac:spMk id="3" creationId="{0F50F784-A632-4ACB-BABA-F7DBFB7E90E7}"/>
          </ac:spMkLst>
        </pc:spChg>
        <pc:picChg chg="add mod">
          <ac:chgData name="Paul Hawron" userId="cee77cf63b000ebc" providerId="LiveId" clId="{9C26D8FB-1C33-493E-8E12-FA24C0F7E594}" dt="2019-05-03T20:52:06.964" v="645" actId="1076"/>
          <ac:picMkLst>
            <pc:docMk/>
            <pc:sldMk cId="2960077172" sldId="260"/>
            <ac:picMk id="4" creationId="{268A3B1A-10F1-4D3D-A113-0BBCACC57345}"/>
          </ac:picMkLst>
        </pc:picChg>
      </pc:sldChg>
      <pc:sldChg chg="modSp ord modNotesTx">
        <pc:chgData name="Paul Hawron" userId="cee77cf63b000ebc" providerId="LiveId" clId="{9C26D8FB-1C33-493E-8E12-FA24C0F7E594}" dt="2019-05-03T21:46:32.392" v="3937" actId="113"/>
        <pc:sldMkLst>
          <pc:docMk/>
          <pc:sldMk cId="2479076770" sldId="261"/>
        </pc:sldMkLst>
        <pc:spChg chg="mod">
          <ac:chgData name="Paul Hawron" userId="cee77cf63b000ebc" providerId="LiveId" clId="{9C26D8FB-1C33-493E-8E12-FA24C0F7E594}" dt="2019-05-03T21:30:26.604" v="2862" actId="404"/>
          <ac:spMkLst>
            <pc:docMk/>
            <pc:sldMk cId="2479076770" sldId="261"/>
            <ac:spMk id="2" creationId="{902D8D5C-1ABE-474F-AA0A-B91A0EFE5795}"/>
          </ac:spMkLst>
        </pc:spChg>
        <pc:spChg chg="mod">
          <ac:chgData name="Paul Hawron" userId="cee77cf63b000ebc" providerId="LiveId" clId="{9C26D8FB-1C33-493E-8E12-FA24C0F7E594}" dt="2019-05-03T21:46:32.392" v="3937" actId="113"/>
          <ac:spMkLst>
            <pc:docMk/>
            <pc:sldMk cId="2479076770" sldId="261"/>
            <ac:spMk id="3" creationId="{8AD0F188-D4FF-4578-AB42-2AB5A402C0ED}"/>
          </ac:spMkLst>
        </pc:spChg>
      </pc:sldChg>
      <pc:sldChg chg="modSp">
        <pc:chgData name="Paul Hawron" userId="cee77cf63b000ebc" providerId="LiveId" clId="{9C26D8FB-1C33-493E-8E12-FA24C0F7E594}" dt="2019-05-03T21:53:11.352" v="4055" actId="6549"/>
        <pc:sldMkLst>
          <pc:docMk/>
          <pc:sldMk cId="719543526" sldId="262"/>
        </pc:sldMkLst>
        <pc:spChg chg="mod">
          <ac:chgData name="Paul Hawron" userId="cee77cf63b000ebc" providerId="LiveId" clId="{9C26D8FB-1C33-493E-8E12-FA24C0F7E594}" dt="2019-05-03T21:26:54.383" v="2726" actId="20577"/>
          <ac:spMkLst>
            <pc:docMk/>
            <pc:sldMk cId="719543526" sldId="262"/>
            <ac:spMk id="2" creationId="{5D6102DC-5BCC-4BC5-A5A8-073CED511806}"/>
          </ac:spMkLst>
        </pc:spChg>
        <pc:spChg chg="mod">
          <ac:chgData name="Paul Hawron" userId="cee77cf63b000ebc" providerId="LiveId" clId="{9C26D8FB-1C33-493E-8E12-FA24C0F7E594}" dt="2019-05-03T21:53:11.352" v="4055" actId="6549"/>
          <ac:spMkLst>
            <pc:docMk/>
            <pc:sldMk cId="719543526" sldId="262"/>
            <ac:spMk id="3" creationId="{D6C5C5E4-1B07-4646-A0F7-926D21CFC9C9}"/>
          </ac:spMkLst>
        </pc:spChg>
      </pc:sldChg>
      <pc:sldChg chg="addSp delSp modSp ord modNotesTx">
        <pc:chgData name="Paul Hawron" userId="cee77cf63b000ebc" providerId="LiveId" clId="{9C26D8FB-1C33-493E-8E12-FA24C0F7E594}" dt="2019-05-03T21:28:36.111" v="2834" actId="20577"/>
        <pc:sldMkLst>
          <pc:docMk/>
          <pc:sldMk cId="2149303313" sldId="263"/>
        </pc:sldMkLst>
        <pc:spChg chg="del mod">
          <ac:chgData name="Paul Hawron" userId="cee77cf63b000ebc" providerId="LiveId" clId="{9C26D8FB-1C33-493E-8E12-FA24C0F7E594}" dt="2019-05-03T21:20:03.264" v="2376" actId="478"/>
          <ac:spMkLst>
            <pc:docMk/>
            <pc:sldMk cId="2149303313" sldId="263"/>
            <ac:spMk id="2" creationId="{6B8B527C-3C73-406C-9403-913276A18A73}"/>
          </ac:spMkLst>
        </pc:spChg>
        <pc:spChg chg="del">
          <ac:chgData name="Paul Hawron" userId="cee77cf63b000ebc" providerId="LiveId" clId="{9C26D8FB-1C33-493E-8E12-FA24C0F7E594}" dt="2019-05-03T21:19:46.850" v="2370"/>
          <ac:spMkLst>
            <pc:docMk/>
            <pc:sldMk cId="2149303313" sldId="263"/>
            <ac:spMk id="3" creationId="{C4FC85EE-1719-4385-8041-9D584E9D991F}"/>
          </ac:spMkLst>
        </pc:spChg>
        <pc:spChg chg="add del mod">
          <ac:chgData name="Paul Hawron" userId="cee77cf63b000ebc" providerId="LiveId" clId="{9C26D8FB-1C33-493E-8E12-FA24C0F7E594}" dt="2019-05-03T21:20:05.611" v="2377" actId="478"/>
          <ac:spMkLst>
            <pc:docMk/>
            <pc:sldMk cId="2149303313" sldId="263"/>
            <ac:spMk id="6" creationId="{A1973F13-37DE-48B7-A1A6-D4E697084E09}"/>
          </ac:spMkLst>
        </pc:spChg>
        <pc:picChg chg="add mod">
          <ac:chgData name="Paul Hawron" userId="cee77cf63b000ebc" providerId="LiveId" clId="{9C26D8FB-1C33-493E-8E12-FA24C0F7E594}" dt="2019-05-03T21:28:23.682" v="2804" actId="1036"/>
          <ac:picMkLst>
            <pc:docMk/>
            <pc:sldMk cId="2149303313" sldId="263"/>
            <ac:picMk id="4" creationId="{4D08CF93-CB24-49E7-B6BA-940CE946CC30}"/>
          </ac:picMkLst>
        </pc:picChg>
      </pc:sldChg>
      <pc:sldChg chg="addSp delSp modSp ord modNotesTx">
        <pc:chgData name="Paul Hawron" userId="cee77cf63b000ebc" providerId="LiveId" clId="{9C26D8FB-1C33-493E-8E12-FA24C0F7E594}" dt="2019-05-03T21:49:04.859" v="4011" actId="20577"/>
        <pc:sldMkLst>
          <pc:docMk/>
          <pc:sldMk cId="4026058924" sldId="264"/>
        </pc:sldMkLst>
        <pc:spChg chg="del mod">
          <ac:chgData name="Paul Hawron" userId="cee77cf63b000ebc" providerId="LiveId" clId="{9C26D8FB-1C33-493E-8E12-FA24C0F7E594}" dt="2019-05-03T21:20:11.227" v="2380" actId="478"/>
          <ac:spMkLst>
            <pc:docMk/>
            <pc:sldMk cId="4026058924" sldId="264"/>
            <ac:spMk id="2" creationId="{C470DA5D-2DF2-46F3-BBC8-9AB111C2B882}"/>
          </ac:spMkLst>
        </pc:spChg>
        <pc:spChg chg="del">
          <ac:chgData name="Paul Hawron" userId="cee77cf63b000ebc" providerId="LiveId" clId="{9C26D8FB-1C33-493E-8E12-FA24C0F7E594}" dt="2019-05-03T21:17:10.187" v="2265"/>
          <ac:spMkLst>
            <pc:docMk/>
            <pc:sldMk cId="4026058924" sldId="264"/>
            <ac:spMk id="3" creationId="{C187F4B9-8391-4552-AD26-30F335AD9F75}"/>
          </ac:spMkLst>
        </pc:spChg>
        <pc:spChg chg="add del mod">
          <ac:chgData name="Paul Hawron" userId="cee77cf63b000ebc" providerId="LiveId" clId="{9C26D8FB-1C33-493E-8E12-FA24C0F7E594}" dt="2019-05-03T21:20:12.997" v="2381" actId="478"/>
          <ac:spMkLst>
            <pc:docMk/>
            <pc:sldMk cId="4026058924" sldId="264"/>
            <ac:spMk id="6" creationId="{068F235D-BEA9-41AF-A798-184B32E5BDD3}"/>
          </ac:spMkLst>
        </pc:spChg>
        <pc:picChg chg="add mod">
          <ac:chgData name="Paul Hawron" userId="cee77cf63b000ebc" providerId="LiveId" clId="{9C26D8FB-1C33-493E-8E12-FA24C0F7E594}" dt="2019-05-03T21:20:17.407" v="2382" actId="1076"/>
          <ac:picMkLst>
            <pc:docMk/>
            <pc:sldMk cId="4026058924" sldId="264"/>
            <ac:picMk id="4" creationId="{CE14A4B7-6F89-418D-AFE5-28E4D2BA879D}"/>
          </ac:picMkLst>
        </pc:picChg>
      </pc:sldChg>
      <pc:sldChg chg="del ord">
        <pc:chgData name="Paul Hawron" userId="cee77cf63b000ebc" providerId="LiveId" clId="{9C26D8FB-1C33-493E-8E12-FA24C0F7E594}" dt="2019-05-03T21:25:12.894" v="2596" actId="2696"/>
        <pc:sldMkLst>
          <pc:docMk/>
          <pc:sldMk cId="2051476519" sldId="265"/>
        </pc:sldMkLst>
      </pc:sldChg>
      <pc:sldChg chg="modSp add modNotesTx">
        <pc:chgData name="Paul Hawron" userId="cee77cf63b000ebc" providerId="LiveId" clId="{9C26D8FB-1C33-493E-8E12-FA24C0F7E594}" dt="2019-05-03T21:42:26.891" v="3669" actId="20577"/>
        <pc:sldMkLst>
          <pc:docMk/>
          <pc:sldMk cId="1023677646" sldId="266"/>
        </pc:sldMkLst>
        <pc:spChg chg="mod">
          <ac:chgData name="Paul Hawron" userId="cee77cf63b000ebc" providerId="LiveId" clId="{9C26D8FB-1C33-493E-8E12-FA24C0F7E594}" dt="2019-05-03T21:12:12.120" v="2079" actId="20577"/>
          <ac:spMkLst>
            <pc:docMk/>
            <pc:sldMk cId="1023677646" sldId="266"/>
            <ac:spMk id="2" creationId="{63E87B35-0E46-4C9B-934F-742C5DE7A785}"/>
          </ac:spMkLst>
        </pc:spChg>
        <pc:spChg chg="mod">
          <ac:chgData name="Paul Hawron" userId="cee77cf63b000ebc" providerId="LiveId" clId="{9C26D8FB-1C33-493E-8E12-FA24C0F7E594}" dt="2019-05-03T21:27:27.819" v="2767" actId="15"/>
          <ac:spMkLst>
            <pc:docMk/>
            <pc:sldMk cId="1023677646" sldId="266"/>
            <ac:spMk id="3" creationId="{9C2A8454-666A-43B3-9989-DBC0F26476B2}"/>
          </ac:spMkLst>
        </pc:spChg>
      </pc:sldChg>
      <pc:sldChg chg="addSp delSp modSp add modNotesTx">
        <pc:chgData name="Paul Hawron" userId="cee77cf63b000ebc" providerId="LiveId" clId="{9C26D8FB-1C33-493E-8E12-FA24C0F7E594}" dt="2019-05-03T21:48:56.665" v="3999" actId="20577"/>
        <pc:sldMkLst>
          <pc:docMk/>
          <pc:sldMk cId="379132277" sldId="267"/>
        </pc:sldMkLst>
        <pc:spChg chg="del">
          <ac:chgData name="Paul Hawron" userId="cee77cf63b000ebc" providerId="LiveId" clId="{9C26D8FB-1C33-493E-8E12-FA24C0F7E594}" dt="2019-05-03T21:21:47.631" v="2388" actId="478"/>
          <ac:spMkLst>
            <pc:docMk/>
            <pc:sldMk cId="379132277" sldId="267"/>
            <ac:spMk id="2" creationId="{3586152E-AB76-4C42-B5D7-2751481D4BC9}"/>
          </ac:spMkLst>
        </pc:spChg>
        <pc:spChg chg="del">
          <ac:chgData name="Paul Hawron" userId="cee77cf63b000ebc" providerId="LiveId" clId="{9C26D8FB-1C33-493E-8E12-FA24C0F7E594}" dt="2019-05-03T21:21:48.922" v="2389" actId="478"/>
          <ac:spMkLst>
            <pc:docMk/>
            <pc:sldMk cId="379132277" sldId="267"/>
            <ac:spMk id="3" creationId="{651E6F0F-C7B5-4B98-826D-975510E5AC79}"/>
          </ac:spMkLst>
        </pc:spChg>
        <pc:picChg chg="add mod">
          <ac:chgData name="Paul Hawron" userId="cee77cf63b000ebc" providerId="LiveId" clId="{9C26D8FB-1C33-493E-8E12-FA24C0F7E594}" dt="2019-05-03T21:22:29.646" v="2393" actId="1076"/>
          <ac:picMkLst>
            <pc:docMk/>
            <pc:sldMk cId="379132277" sldId="267"/>
            <ac:picMk id="4" creationId="{8534CF70-38E4-4ACC-98AC-C506C17F0A73}"/>
          </ac:picMkLst>
        </pc:picChg>
      </pc:sldChg>
      <pc:sldChg chg="add del">
        <pc:chgData name="Paul Hawron" userId="cee77cf63b000ebc" providerId="LiveId" clId="{9C26D8FB-1C33-493E-8E12-FA24C0F7E594}" dt="2019-05-03T21:40:30.808" v="3471"/>
        <pc:sldMkLst>
          <pc:docMk/>
          <pc:sldMk cId="3502002381" sldId="268"/>
        </pc:sldMkLst>
      </pc:sldChg>
    </pc:docChg>
  </pc:docChgLst>
  <pc:docChgLst>
    <pc:chgData name="Paul J. Hawron" userId="cee77cf63b000ebc" providerId="LiveId" clId="{CD94E822-AF5B-492D-A79D-CFD84EB29FD1}"/>
    <pc:docChg chg="delSld">
      <pc:chgData name="Paul J. Hawron" userId="cee77cf63b000ebc" providerId="LiveId" clId="{CD94E822-AF5B-492D-A79D-CFD84EB29FD1}" dt="2022-07-22T01:00:12.081" v="0" actId="2696"/>
      <pc:docMkLst>
        <pc:docMk/>
      </pc:docMkLst>
      <pc:sldChg chg="del">
        <pc:chgData name="Paul J. Hawron" userId="cee77cf63b000ebc" providerId="LiveId" clId="{CD94E822-AF5B-492D-A79D-CFD84EB29FD1}" dt="2022-07-22T01:00:12.081" v="0" actId="2696"/>
        <pc:sldMkLst>
          <pc:docMk/>
          <pc:sldMk cId="3267567893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730-7BBD-48FF-8596-1FF9CB93C20E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4B5A-0D2E-49F3-86C9-85EC0CD29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 data we have</a:t>
            </a:r>
          </a:p>
          <a:p>
            <a:pPr lvl="1"/>
            <a:r>
              <a:rPr lang="en-US" dirty="0"/>
              <a:t>Data from March 2019 concession sales</a:t>
            </a:r>
          </a:p>
          <a:p>
            <a:pPr lvl="2"/>
            <a:r>
              <a:rPr lang="en-US" dirty="0"/>
              <a:t>Racing Concessions, DD Deli, Derby Bar</a:t>
            </a:r>
          </a:p>
          <a:p>
            <a:pPr lvl="2"/>
            <a:r>
              <a:rPr lang="en-US" dirty="0"/>
              <a:t>Video data that we collected from Derby Bar, March 3</a:t>
            </a:r>
            <a:r>
              <a:rPr lang="en-US" baseline="30000" dirty="0"/>
              <a:t>rd</a:t>
            </a:r>
            <a:r>
              <a:rPr lang="en-US" dirty="0"/>
              <a:t>, 1:30-2:30pm</a:t>
            </a:r>
          </a:p>
          <a:p>
            <a:endParaRPr lang="en-US" dirty="0"/>
          </a:p>
          <a:p>
            <a:r>
              <a:rPr lang="en-US" dirty="0"/>
              <a:t>Talk about the structure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distribution of transaction durations, using the video data from derby bar on March 3</a:t>
            </a:r>
            <a:r>
              <a:rPr lang="en-US" baseline="30000" dirty="0"/>
              <a:t>rd</a:t>
            </a:r>
            <a:endParaRPr lang="en-US" dirty="0"/>
          </a:p>
          <a:p>
            <a:endParaRPr lang="en-US" dirty="0"/>
          </a:p>
          <a:p>
            <a:r>
              <a:rPr lang="en-US" dirty="0"/>
              <a:t>Red line is at the one minute mark; ideally, average transaction time would be under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optimized parameters</a:t>
            </a:r>
          </a:p>
          <a:p>
            <a:endParaRPr lang="en-US" dirty="0"/>
          </a:p>
          <a:p>
            <a:r>
              <a:rPr lang="en-US" dirty="0"/>
              <a:t>Talk about testing different models and which one we picked – linear btw Bill</a:t>
            </a:r>
          </a:p>
          <a:p>
            <a:endParaRPr lang="en-US" dirty="0"/>
          </a:p>
          <a:p>
            <a:r>
              <a:rPr lang="en-US" dirty="0"/>
              <a:t>Expand on the factors</a:t>
            </a:r>
          </a:p>
          <a:p>
            <a:r>
              <a:rPr lang="en-US" dirty="0"/>
              <a:t>	Split up beer bottles and cans, drafts</a:t>
            </a:r>
          </a:p>
          <a:p>
            <a:endParaRPr lang="en-US" dirty="0"/>
          </a:p>
          <a:p>
            <a:r>
              <a:rPr lang="en-US" dirty="0"/>
              <a:t>Expand on what those coefficients are</a:t>
            </a:r>
          </a:p>
          <a:p>
            <a:endParaRPr lang="en-US" dirty="0"/>
          </a:p>
          <a:p>
            <a:r>
              <a:rPr lang="en-US" dirty="0"/>
              <a:t>Explain why beer was insignificant</a:t>
            </a:r>
          </a:p>
          <a:p>
            <a:r>
              <a:rPr lang="en-US" dirty="0"/>
              <a:t>	Significance level, alpha = .10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Duration is computed by adding the coefficients for average duration per mixed drink and draft beer with the constant average time for that station</a:t>
            </a:r>
          </a:p>
          <a:p>
            <a:endParaRPr lang="en-US" dirty="0"/>
          </a:p>
          <a:p>
            <a:r>
              <a:rPr lang="en-US" dirty="0"/>
              <a:t>This transaction is estimated to last 92.2 seconds, which is over 30 seconds longer than our desired time of one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all racing concession sales, month of March 2019</a:t>
            </a:r>
          </a:p>
          <a:p>
            <a:endParaRPr lang="en-US" dirty="0"/>
          </a:p>
          <a:p>
            <a:r>
              <a:rPr lang="en-US" dirty="0"/>
              <a:t>Highlight the three categories we will be looking at</a:t>
            </a:r>
          </a:p>
          <a:p>
            <a:endParaRPr lang="en-US" dirty="0"/>
          </a:p>
          <a:p>
            <a:r>
              <a:rPr lang="en-US" dirty="0"/>
              <a:t>We shall DRILL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Beer Draft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 through the percentages for each group, and then look at the uneven sales at an itemized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the main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1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Beer Cans &amp; Bottles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 through the percentages for each group, and then look at the uneven sales at an itemized level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the main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Cocktails (Mixed Drinks)</a:t>
            </a:r>
          </a:p>
          <a:p>
            <a:endParaRPr lang="en-US" dirty="0"/>
          </a:p>
          <a:p>
            <a:r>
              <a:rPr lang="en-US" dirty="0"/>
              <a:t>Walk through the percentages for each group, and then look at the uneven sales at an itemized level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the main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Limiting the amount of products that are offered would reduce wait times, improving throughput and increasing sales volume.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4B5A-0D2E-49F3-86C9-85EC0CD29B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1679-F2FB-4AD1-A11A-6D49657E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03AC1-188D-4572-BFF7-FDD27CAEE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744B-93E1-48A2-AEDB-B53ED3A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7C0F-A8D5-4B19-89E3-F5A16D5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79E8-AFCD-459C-B423-1AC68543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248E-9131-4ED2-B485-ABE599E5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E02E7-3177-42B9-8C52-1902F10B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E69E-4FC4-4193-946D-C64E580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FF06-96EA-48DD-9E73-894C21EF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5C3B-4725-4D25-AFE0-30E00EAE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BFC24-686F-45A9-A555-757A1FFC3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AA2A7-1D1D-440C-B295-1D25040D7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2F3E-0E19-43B3-870E-6F7D917D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0ED7-4477-49FF-8311-0C3CA588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7DA7-22EE-409D-B21F-767B93CC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3E21-849D-4BF5-B40C-96A46A0C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A80D-F7F4-4848-B6AC-97453BAA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22A9-AB2E-4F8B-B805-29F86F3B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87B2-A4E7-4E95-A38C-FDFD113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881F-ED40-492D-8DDE-DDD37F4E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1FA5-3BA4-48F6-A1F3-09B7D403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AAC9-A573-4F07-A788-B87FEB79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886A-5912-475E-A591-68884B1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B333-E080-4437-A7E1-0FE4D181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7FED-654D-4531-BC46-4F73EE9B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F458-08F8-4498-8A22-7703A668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93F0-6174-4ED4-AC7B-B90400D33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7E36E-2567-4492-9D22-1DE056FD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40C9-EAF9-4693-8DFD-8C11090F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52D39-E927-43E1-8E09-C16DF9B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345A-D132-412B-9483-3537275F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3071-28D7-4DA2-858B-BDB2AC1A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63F14-6DEF-4279-8EE2-13562ACB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EB42D-EF83-45FC-986A-9C9D0C85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99D8-9CB9-457A-B278-830FC8ADF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9213-04CB-40E8-B0B1-6C15D5204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DF4C9-7F20-49A2-931C-737A7EAB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52210-98A2-4C42-9A36-5622CA93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2E131-D979-4C27-B476-22EAA6E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7EF3-8248-4521-A4E6-990FF47A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DF029-68DA-42AB-8138-7D0230F5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6A88-33DC-4187-BF95-B26FC1C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92921-E904-48D3-A857-51F06FB4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3D00A-3714-469A-B37A-435F14D9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A8A97-9ADB-427D-9C67-D57D71A7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25AF-616F-4CAB-9711-DB307CBA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3CDC-C269-4E9B-87AF-34616BF5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5B78-3441-4A21-BCC5-BDBC6F56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B45A3-01CD-4B4A-A2DF-25D79525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17566-E27B-49F3-ADB9-868BE585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4E225-053D-47B1-A9E3-C10D9A32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F72E0-D768-446A-B7F7-E8A7293C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1644-717C-4C45-B8EB-2058B1D1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1C696-09F8-431E-BA82-7DB4E93FB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132F2-AF10-4084-AA4D-7EC56445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9FA20-EE0E-44D9-8B53-ACE2435F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939E-BA6E-4361-B9B4-C3472DC7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6E9B-03AF-4649-87B2-199AE9BE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F9B55-3F0C-41C1-8D55-51962D63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F0D8-A530-4C26-BC66-8D97E4902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70A8-33CF-4062-B638-D3629683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4475-41B4-4542-9E9D-D1B6227890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201A-31B9-4CE7-BE1E-3E3AE4F9D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AEB5-3051-4768-A0DE-6CB1A010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6BFB-E54A-4A68-B97B-609F3E77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9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7B35-0E46-4C9B-934F-742C5DE7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8454-666A-43B3-9989-DBC0F264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Factors affecting transaction duration</a:t>
            </a:r>
          </a:p>
          <a:p>
            <a:pPr lvl="1"/>
            <a:r>
              <a:rPr lang="en-US" dirty="0"/>
              <a:t>Our model</a:t>
            </a:r>
          </a:p>
          <a:p>
            <a:pPr lvl="1"/>
            <a:r>
              <a:rPr lang="en-US" dirty="0"/>
              <a:t>Example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Distribution of sales quantity</a:t>
            </a:r>
          </a:p>
          <a:p>
            <a:pPr lvl="1"/>
            <a:r>
              <a:rPr lang="en-US" dirty="0"/>
              <a:t>Itemized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lvl="1"/>
            <a:r>
              <a:rPr lang="en-US" dirty="0"/>
              <a:t>Suggestions for improving concession throughput</a:t>
            </a:r>
          </a:p>
          <a:p>
            <a:pPr lvl="2"/>
            <a:r>
              <a:rPr lang="en-US" dirty="0"/>
              <a:t>Improve efficiency to increase sales quantity </a:t>
            </a:r>
          </a:p>
        </p:txBody>
      </p:sp>
    </p:spTree>
    <p:extLst>
      <p:ext uri="{BB962C8B-B14F-4D97-AF65-F5344CB8AC3E}">
        <p14:creationId xmlns:p14="http://schemas.microsoft.com/office/powerpoint/2010/main" val="10236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CB2C-A15A-4EF7-9BA3-F916BA58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Factors Affecting Transaction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E9678-B221-4BE4-B08B-1390A1A3E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0569" y="1593867"/>
            <a:ext cx="7690861" cy="52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54F8-3984-4B97-9C14-0E9B16DA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F784-A632-4ACB-BABA-F7DBFB7E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Optimized the parameters of our model</a:t>
            </a:r>
          </a:p>
          <a:p>
            <a:pPr marL="0" indent="0">
              <a:buNone/>
            </a:pPr>
            <a:r>
              <a:rPr lang="en-US" dirty="0"/>
              <a:t>Those factors are:</a:t>
            </a:r>
          </a:p>
          <a:p>
            <a:pPr lvl="1"/>
            <a:r>
              <a:rPr lang="en-US" dirty="0"/>
              <a:t>Beer, Draft, Mixed Drink, Station 1, Station 2, Station 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A3B1A-10F1-4D3D-A113-0BBCACC5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2936"/>
            <a:ext cx="10316530" cy="24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7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8D5C-1ABE-474F-AA0A-B91A0EFE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Transaction using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0F188-D4FF-4578-AB42-2AB5A402C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</a:rPr>
                  <a:t>Example: </a:t>
                </a:r>
                <a:r>
                  <a:rPr lang="en-US" b="0" dirty="0">
                    <a:latin typeface="Calibri" panose="020F0502020204030204" pitchFamily="34" charset="0"/>
                  </a:rPr>
                  <a:t>Customer goes to Station 1 to purchase one mixed drink and one draft beer</a:t>
                </a:r>
              </a:p>
              <a:p>
                <a:endParaRPr lang="en-US" sz="3600" b="0" dirty="0">
                  <a:latin typeface="Cambria Math" panose="02040503050406030204" pitchFamily="18" charset="0"/>
                </a:endParaRPr>
              </a:p>
              <a:p>
                <a:endParaRPr lang="en-US" sz="36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𝐷𝑢𝑟𝑎𝑡𝑖𝑜𝑛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=39.9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+20.3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</a:rPr>
                  <a:t>92.2 seconds for this transaction</a:t>
                </a:r>
                <a:endParaRPr lang="en-US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0F188-D4FF-4578-AB42-2AB5A402C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C1D7-483F-4D19-915C-C7E07803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Distribution of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36FC-EFBA-45C7-9838-94999CE8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 Comparisons</a:t>
            </a:r>
          </a:p>
          <a:p>
            <a:pPr lvl="1"/>
            <a:r>
              <a:rPr lang="en-US" dirty="0"/>
              <a:t>Beer Drafts</a:t>
            </a:r>
          </a:p>
          <a:p>
            <a:pPr lvl="1"/>
            <a:r>
              <a:rPr lang="en-US" dirty="0"/>
              <a:t>Beer Cans &amp; Bottles</a:t>
            </a:r>
          </a:p>
          <a:p>
            <a:pPr lvl="1"/>
            <a:r>
              <a:rPr lang="en-US" dirty="0"/>
              <a:t>Cocktails (Mixed Drinks)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61598-2DBC-461E-874B-12FF79AC3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6"/>
          <a:stretch/>
        </p:blipFill>
        <p:spPr>
          <a:xfrm>
            <a:off x="6265985" y="17585"/>
            <a:ext cx="5926015" cy="68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8CF93-CB24-49E7-B6BA-940CE946C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7" y="-17585"/>
            <a:ext cx="10533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4CF70-38E4-4ACC-98AC-C506C17F0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2" y="0"/>
            <a:ext cx="1073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4A4B7-6F89-418D-AFE5-28E4D2BA8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006" y="0"/>
            <a:ext cx="11115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02DC-5BCC-4BC5-A5A8-073CED51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C5E4-1B07-4646-A0F7-926D21CF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bartenders</a:t>
            </a:r>
          </a:p>
          <a:p>
            <a:r>
              <a:rPr lang="en-US" dirty="0"/>
              <a:t>Premade mixed drinks</a:t>
            </a:r>
          </a:p>
          <a:p>
            <a:r>
              <a:rPr lang="en-US" dirty="0"/>
              <a:t>Rebuild your concession stands </a:t>
            </a:r>
          </a:p>
          <a:p>
            <a:r>
              <a:rPr lang="en-US" dirty="0"/>
              <a:t>High variety of products negatively impacts sales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438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Overview</vt:lpstr>
      <vt:lpstr>1. Factors Affecting Transaction Duration</vt:lpstr>
      <vt:lpstr>Model</vt:lpstr>
      <vt:lpstr>Example Transaction using Predictive Model</vt:lpstr>
      <vt:lpstr>2. Distribution of Sales</vt:lpstr>
      <vt:lpstr>PowerPoint Presentation</vt:lpstr>
      <vt:lpstr>PowerPoint Presentation</vt:lpstr>
      <vt:lpstr>PowerPoint Presentation</vt:lpstr>
      <vt:lpstr>3.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Oaklawn Concessions Analysis</dc:title>
  <dc:creator>Paul Hawron</dc:creator>
  <cp:lastModifiedBy>Paul J. Hawron</cp:lastModifiedBy>
  <cp:revision>2</cp:revision>
  <dcterms:created xsi:type="dcterms:W3CDTF">2019-05-03T20:25:35Z</dcterms:created>
  <dcterms:modified xsi:type="dcterms:W3CDTF">2022-07-22T01:00:13Z</dcterms:modified>
</cp:coreProperties>
</file>