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91" r:id="rId2"/>
    <p:sldId id="300" r:id="rId3"/>
    <p:sldId id="301" r:id="rId4"/>
    <p:sldId id="302" r:id="rId5"/>
    <p:sldId id="280" r:id="rId6"/>
    <p:sldId id="286" r:id="rId7"/>
    <p:sldId id="257" r:id="rId8"/>
    <p:sldId id="322" r:id="rId9"/>
    <p:sldId id="308" r:id="rId10"/>
    <p:sldId id="261" r:id="rId11"/>
    <p:sldId id="323" r:id="rId12"/>
    <p:sldId id="309" r:id="rId13"/>
    <p:sldId id="295" r:id="rId14"/>
    <p:sldId id="266" r:id="rId15"/>
    <p:sldId id="303" r:id="rId16"/>
    <p:sldId id="312" r:id="rId17"/>
    <p:sldId id="267" r:id="rId18"/>
    <p:sldId id="324" r:id="rId19"/>
    <p:sldId id="310" r:id="rId20"/>
    <p:sldId id="271" r:id="rId21"/>
    <p:sldId id="325" r:id="rId22"/>
    <p:sldId id="311" r:id="rId23"/>
    <p:sldId id="294" r:id="rId24"/>
    <p:sldId id="296" r:id="rId25"/>
    <p:sldId id="305" r:id="rId26"/>
    <p:sldId id="306" r:id="rId27"/>
    <p:sldId id="313" r:id="rId28"/>
    <p:sldId id="317" r:id="rId29"/>
    <p:sldId id="318" r:id="rId30"/>
    <p:sldId id="319" r:id="rId31"/>
    <p:sldId id="320" r:id="rId32"/>
    <p:sldId id="299" r:id="rId33"/>
    <p:sldId id="314" r:id="rId34"/>
    <p:sldId id="298" r:id="rId35"/>
    <p:sldId id="315" r:id="rId36"/>
    <p:sldId id="307" r:id="rId37"/>
  </p:sldIdLst>
  <p:sldSz cx="12192000" cy="68580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75661" autoAdjust="0"/>
  </p:normalViewPr>
  <p:slideViewPr>
    <p:cSldViewPr snapToGrid="0">
      <p:cViewPr varScale="1">
        <p:scale>
          <a:sx n="68" d="100"/>
          <a:sy n="68" d="100"/>
        </p:scale>
        <p:origin x="66" y="25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J. Hawron" userId="cee77cf63b000ebc" providerId="LiveId" clId="{DDD5B13A-748F-4527-AADA-D48591CA511A}"/>
    <pc:docChg chg="delSld">
      <pc:chgData name="Paul J. Hawron" userId="cee77cf63b000ebc" providerId="LiveId" clId="{DDD5B13A-748F-4527-AADA-D48591CA511A}" dt="2022-07-22T21:46:47.114" v="0" actId="2696"/>
      <pc:docMkLst>
        <pc:docMk/>
      </pc:docMkLst>
      <pc:sldChg chg="del">
        <pc:chgData name="Paul J. Hawron" userId="cee77cf63b000ebc" providerId="LiveId" clId="{DDD5B13A-748F-4527-AADA-D48591CA511A}" dt="2022-07-22T21:46:47.114" v="0" actId="2696"/>
        <pc:sldMkLst>
          <pc:docMk/>
          <pc:sldMk cId="2757760716" sldId="321"/>
        </pc:sldMkLst>
      </pc:sldChg>
    </pc:docChg>
  </pc:docChgLst>
  <pc:docChgLst>
    <pc:chgData name="Paul J. Hawron" userId="cee77cf63b000ebc" providerId="LiveId" clId="{BE0EA844-A885-4749-A936-E1C8BE9A82D0}"/>
    <pc:docChg chg="undo redo custSel addSld delSld modSld sldOrd modNotesMaster">
      <pc:chgData name="Paul J. Hawron" userId="cee77cf63b000ebc" providerId="LiveId" clId="{BE0EA844-A885-4749-A936-E1C8BE9A82D0}" dt="2021-04-24T14:13:35.838" v="22264"/>
      <pc:docMkLst>
        <pc:docMk/>
      </pc:docMkLst>
      <pc:sldChg chg="addSp delSp modSp new del mod modClrScheme chgLayout">
        <pc:chgData name="Paul J. Hawron" userId="cee77cf63b000ebc" providerId="LiveId" clId="{BE0EA844-A885-4749-A936-E1C8BE9A82D0}" dt="2021-04-20T21:46:02.594" v="23" actId="47"/>
        <pc:sldMkLst>
          <pc:docMk/>
          <pc:sldMk cId="2808763502" sldId="256"/>
        </pc:sldMkLst>
        <pc:spChg chg="del mod ord">
          <ac:chgData name="Paul J. Hawron" userId="cee77cf63b000ebc" providerId="LiveId" clId="{BE0EA844-A885-4749-A936-E1C8BE9A82D0}" dt="2021-04-20T21:45:42.287" v="4" actId="700"/>
          <ac:spMkLst>
            <pc:docMk/>
            <pc:sldMk cId="2808763502" sldId="256"/>
            <ac:spMk id="2" creationId="{EA40E35A-DA7B-43E3-9506-3507A739C2B2}"/>
          </ac:spMkLst>
        </pc:spChg>
        <pc:spChg chg="del">
          <ac:chgData name="Paul J. Hawron" userId="cee77cf63b000ebc" providerId="LiveId" clId="{BE0EA844-A885-4749-A936-E1C8BE9A82D0}" dt="2021-04-20T21:45:42.287" v="4" actId="700"/>
          <ac:spMkLst>
            <pc:docMk/>
            <pc:sldMk cId="2808763502" sldId="256"/>
            <ac:spMk id="3" creationId="{4585A7E7-8D45-4B29-85B3-843CB4011F68}"/>
          </ac:spMkLst>
        </pc:spChg>
        <pc:spChg chg="add mod ord">
          <ac:chgData name="Paul J. Hawron" userId="cee77cf63b000ebc" providerId="LiveId" clId="{BE0EA844-A885-4749-A936-E1C8BE9A82D0}" dt="2021-04-20T21:45:53.502" v="22" actId="20577"/>
          <ac:spMkLst>
            <pc:docMk/>
            <pc:sldMk cId="2808763502" sldId="256"/>
            <ac:spMk id="4" creationId="{0E423F96-E4EA-48ED-B332-5898BEFE7C18}"/>
          </ac:spMkLst>
        </pc:spChg>
      </pc:sldChg>
      <pc:sldChg chg="addSp delSp modSp new mod ord modClrScheme chgLayout modNotesTx">
        <pc:chgData name="Paul J. Hawron" userId="cee77cf63b000ebc" providerId="LiveId" clId="{BE0EA844-A885-4749-A936-E1C8BE9A82D0}" dt="2021-04-23T00:30:14.212" v="16883" actId="478"/>
        <pc:sldMkLst>
          <pc:docMk/>
          <pc:sldMk cId="2656314323" sldId="257"/>
        </pc:sldMkLst>
        <pc:spChg chg="del">
          <ac:chgData name="Paul J. Hawron" userId="cee77cf63b000ebc" providerId="LiveId" clId="{BE0EA844-A885-4749-A936-E1C8BE9A82D0}" dt="2021-04-20T21:46:08.541" v="24" actId="700"/>
          <ac:spMkLst>
            <pc:docMk/>
            <pc:sldMk cId="2656314323" sldId="257"/>
            <ac:spMk id="2" creationId="{08A72A1C-66AA-44F2-B71C-BC85D2C73FD8}"/>
          </ac:spMkLst>
        </pc:spChg>
        <pc:spChg chg="del">
          <ac:chgData name="Paul J. Hawron" userId="cee77cf63b000ebc" providerId="LiveId" clId="{BE0EA844-A885-4749-A936-E1C8BE9A82D0}" dt="2021-04-20T21:46:08.541" v="24" actId="700"/>
          <ac:spMkLst>
            <pc:docMk/>
            <pc:sldMk cId="2656314323" sldId="257"/>
            <ac:spMk id="3" creationId="{3E728F05-AD71-46E7-8EE4-F3FA5E14B82C}"/>
          </ac:spMkLst>
        </pc:spChg>
        <pc:spChg chg="add mod ord">
          <ac:chgData name="Paul J. Hawron" userId="cee77cf63b000ebc" providerId="LiveId" clId="{BE0EA844-A885-4749-A936-E1C8BE9A82D0}" dt="2021-04-22T00:11:52.173" v="3480"/>
          <ac:spMkLst>
            <pc:docMk/>
            <pc:sldMk cId="2656314323" sldId="257"/>
            <ac:spMk id="4" creationId="{4C25259B-A29C-476E-9466-9F0B21D6EB37}"/>
          </ac:spMkLst>
        </pc:spChg>
        <pc:spChg chg="add del mod ord">
          <ac:chgData name="Paul J. Hawron" userId="cee77cf63b000ebc" providerId="LiveId" clId="{BE0EA844-A885-4749-A936-E1C8BE9A82D0}" dt="2021-04-21T00:30:45.105" v="2578" actId="700"/>
          <ac:spMkLst>
            <pc:docMk/>
            <pc:sldMk cId="2656314323" sldId="257"/>
            <ac:spMk id="5" creationId="{54AE2E9D-38DC-46DC-92CF-651C7F650C93}"/>
          </ac:spMkLst>
        </pc:spChg>
        <pc:spChg chg="add del mod ord">
          <ac:chgData name="Paul J. Hawron" userId="cee77cf63b000ebc" providerId="LiveId" clId="{BE0EA844-A885-4749-A936-E1C8BE9A82D0}" dt="2021-04-23T00:30:14.212" v="16883" actId="478"/>
          <ac:spMkLst>
            <pc:docMk/>
            <pc:sldMk cId="2656314323" sldId="257"/>
            <ac:spMk id="6" creationId="{6C5EA3E0-76F9-4073-B5C2-BCE9C18A4F0E}"/>
          </ac:spMkLst>
        </pc:spChg>
      </pc:sldChg>
      <pc:sldChg chg="addSp delSp modSp new del mod ord modNotesTx">
        <pc:chgData name="Paul J. Hawron" userId="cee77cf63b000ebc" providerId="LiveId" clId="{BE0EA844-A885-4749-A936-E1C8BE9A82D0}" dt="2021-04-23T23:08:52.788" v="20861" actId="47"/>
        <pc:sldMkLst>
          <pc:docMk/>
          <pc:sldMk cId="3869583888" sldId="258"/>
        </pc:sldMkLst>
        <pc:spChg chg="mod">
          <ac:chgData name="Paul J. Hawron" userId="cee77cf63b000ebc" providerId="LiveId" clId="{BE0EA844-A885-4749-A936-E1C8BE9A82D0}" dt="2021-04-22T00:11:52.173" v="3480"/>
          <ac:spMkLst>
            <pc:docMk/>
            <pc:sldMk cId="3869583888" sldId="258"/>
            <ac:spMk id="2" creationId="{8BDF07EB-B135-4342-B843-E6F049909D21}"/>
          </ac:spMkLst>
        </pc:spChg>
        <pc:spChg chg="del">
          <ac:chgData name="Paul J. Hawron" userId="cee77cf63b000ebc" providerId="LiveId" clId="{BE0EA844-A885-4749-A936-E1C8BE9A82D0}" dt="2021-04-20T21:47:51.553" v="115" actId="22"/>
          <ac:spMkLst>
            <pc:docMk/>
            <pc:sldMk cId="3869583888" sldId="258"/>
            <ac:spMk id="3" creationId="{C6162155-E40F-4F98-A2A6-AA2FE822276C}"/>
          </ac:spMkLst>
        </pc:spChg>
        <pc:picChg chg="add mod ord modCrop">
          <ac:chgData name="Paul J. Hawron" userId="cee77cf63b000ebc" providerId="LiveId" clId="{BE0EA844-A885-4749-A936-E1C8BE9A82D0}" dt="2021-04-22T16:39:24.674" v="5653" actId="1076"/>
          <ac:picMkLst>
            <pc:docMk/>
            <pc:sldMk cId="3869583888" sldId="258"/>
            <ac:picMk id="5" creationId="{109EBEA9-271D-4A53-A403-4CAB518C1BD1}"/>
          </ac:picMkLst>
        </pc:picChg>
      </pc:sldChg>
      <pc:sldChg chg="addSp delSp modSp new del mod ord modNotesTx">
        <pc:chgData name="Paul J. Hawron" userId="cee77cf63b000ebc" providerId="LiveId" clId="{BE0EA844-A885-4749-A936-E1C8BE9A82D0}" dt="2021-04-23T23:08:55.409" v="20862" actId="47"/>
        <pc:sldMkLst>
          <pc:docMk/>
          <pc:sldMk cId="2717239446" sldId="259"/>
        </pc:sldMkLst>
        <pc:spChg chg="mod">
          <ac:chgData name="Paul J. Hawron" userId="cee77cf63b000ebc" providerId="LiveId" clId="{BE0EA844-A885-4749-A936-E1C8BE9A82D0}" dt="2021-04-22T00:11:52.173" v="3480"/>
          <ac:spMkLst>
            <pc:docMk/>
            <pc:sldMk cId="2717239446" sldId="259"/>
            <ac:spMk id="2" creationId="{2D832196-5712-4E16-BC17-4D1A74C39FD3}"/>
          </ac:spMkLst>
        </pc:spChg>
        <pc:spChg chg="del">
          <ac:chgData name="Paul J. Hawron" userId="cee77cf63b000ebc" providerId="LiveId" clId="{BE0EA844-A885-4749-A936-E1C8BE9A82D0}" dt="2021-04-20T21:48:25.659" v="207" actId="22"/>
          <ac:spMkLst>
            <pc:docMk/>
            <pc:sldMk cId="2717239446" sldId="259"/>
            <ac:spMk id="3" creationId="{E7A07493-7010-4590-8F70-10AB5DCCDD43}"/>
          </ac:spMkLst>
        </pc:spChg>
        <pc:picChg chg="add mod ord modCrop">
          <ac:chgData name="Paul J. Hawron" userId="cee77cf63b000ebc" providerId="LiveId" clId="{BE0EA844-A885-4749-A936-E1C8BE9A82D0}" dt="2021-04-22T16:39:40.997" v="5656" actId="14861"/>
          <ac:picMkLst>
            <pc:docMk/>
            <pc:sldMk cId="2717239446" sldId="259"/>
            <ac:picMk id="5" creationId="{E521B38D-F2A9-4FD3-B3E7-A84D00BF9044}"/>
          </ac:picMkLst>
        </pc:picChg>
      </pc:sldChg>
      <pc:sldChg chg="addSp delSp modSp new del mod ord modNotesTx">
        <pc:chgData name="Paul J. Hawron" userId="cee77cf63b000ebc" providerId="LiveId" clId="{BE0EA844-A885-4749-A936-E1C8BE9A82D0}" dt="2021-04-23T23:08:56.248" v="20863" actId="47"/>
        <pc:sldMkLst>
          <pc:docMk/>
          <pc:sldMk cId="2897485070" sldId="260"/>
        </pc:sldMkLst>
        <pc:spChg chg="mod">
          <ac:chgData name="Paul J. Hawron" userId="cee77cf63b000ebc" providerId="LiveId" clId="{BE0EA844-A885-4749-A936-E1C8BE9A82D0}" dt="2021-04-22T00:11:52.173" v="3480"/>
          <ac:spMkLst>
            <pc:docMk/>
            <pc:sldMk cId="2897485070" sldId="260"/>
            <ac:spMk id="2" creationId="{E24A0F5F-4689-487C-81C9-7617641DB278}"/>
          </ac:spMkLst>
        </pc:spChg>
        <pc:spChg chg="del">
          <ac:chgData name="Paul J. Hawron" userId="cee77cf63b000ebc" providerId="LiveId" clId="{BE0EA844-A885-4749-A936-E1C8BE9A82D0}" dt="2021-04-20T21:48:43.403" v="208" actId="22"/>
          <ac:spMkLst>
            <pc:docMk/>
            <pc:sldMk cId="2897485070" sldId="260"/>
            <ac:spMk id="3" creationId="{6EF6EDED-625F-4EE5-8C50-15B26CC79E61}"/>
          </ac:spMkLst>
        </pc:spChg>
        <pc:picChg chg="add mod ord modCrop">
          <ac:chgData name="Paul J. Hawron" userId="cee77cf63b000ebc" providerId="LiveId" clId="{BE0EA844-A885-4749-A936-E1C8BE9A82D0}" dt="2021-04-22T16:39:53.867" v="5661" actId="14861"/>
          <ac:picMkLst>
            <pc:docMk/>
            <pc:sldMk cId="2897485070" sldId="260"/>
            <ac:picMk id="5" creationId="{88E723D3-0454-4216-8338-9E03FA2F3566}"/>
          </ac:picMkLst>
        </pc:picChg>
      </pc:sldChg>
      <pc:sldChg chg="addSp delSp modSp new mod ord modClrScheme chgLayout modNotesTx">
        <pc:chgData name="Paul J. Hawron" userId="cee77cf63b000ebc" providerId="LiveId" clId="{BE0EA844-A885-4749-A936-E1C8BE9A82D0}" dt="2021-04-23T00:30:10.196" v="16882" actId="478"/>
        <pc:sldMkLst>
          <pc:docMk/>
          <pc:sldMk cId="2816394181" sldId="261"/>
        </pc:sldMkLst>
        <pc:spChg chg="del mod ord">
          <ac:chgData name="Paul J. Hawron" userId="cee77cf63b000ebc" providerId="LiveId" clId="{BE0EA844-A885-4749-A936-E1C8BE9A82D0}" dt="2021-04-20T21:46:37.895" v="99" actId="700"/>
          <ac:spMkLst>
            <pc:docMk/>
            <pc:sldMk cId="2816394181" sldId="261"/>
            <ac:spMk id="2" creationId="{2F25DB8B-B503-4B24-ACD2-2877093C4491}"/>
          </ac:spMkLst>
        </pc:spChg>
        <pc:spChg chg="del mod ord">
          <ac:chgData name="Paul J. Hawron" userId="cee77cf63b000ebc" providerId="LiveId" clId="{BE0EA844-A885-4749-A936-E1C8BE9A82D0}" dt="2021-04-20T21:46:37.895" v="99" actId="700"/>
          <ac:spMkLst>
            <pc:docMk/>
            <pc:sldMk cId="2816394181" sldId="261"/>
            <ac:spMk id="3" creationId="{831377C9-9435-44EE-922B-0BD6EF152988}"/>
          </ac:spMkLst>
        </pc:spChg>
        <pc:spChg chg="add mod ord">
          <ac:chgData name="Paul J. Hawron" userId="cee77cf63b000ebc" providerId="LiveId" clId="{BE0EA844-A885-4749-A936-E1C8BE9A82D0}" dt="2021-04-22T00:11:52.173" v="3480"/>
          <ac:spMkLst>
            <pc:docMk/>
            <pc:sldMk cId="2816394181" sldId="261"/>
            <ac:spMk id="4" creationId="{CC428865-F275-4C67-8014-61441A9E4B8F}"/>
          </ac:spMkLst>
        </pc:spChg>
        <pc:spChg chg="add del mod ord">
          <ac:chgData name="Paul J. Hawron" userId="cee77cf63b000ebc" providerId="LiveId" clId="{BE0EA844-A885-4749-A936-E1C8BE9A82D0}" dt="2021-04-21T00:30:51.233" v="2579" actId="700"/>
          <ac:spMkLst>
            <pc:docMk/>
            <pc:sldMk cId="2816394181" sldId="261"/>
            <ac:spMk id="5" creationId="{62852B7E-426E-4D88-AABD-C6406B42356D}"/>
          </ac:spMkLst>
        </pc:spChg>
        <pc:spChg chg="add del mod ord">
          <ac:chgData name="Paul J. Hawron" userId="cee77cf63b000ebc" providerId="LiveId" clId="{BE0EA844-A885-4749-A936-E1C8BE9A82D0}" dt="2021-04-23T00:30:10.196" v="16882" actId="478"/>
          <ac:spMkLst>
            <pc:docMk/>
            <pc:sldMk cId="2816394181" sldId="261"/>
            <ac:spMk id="6" creationId="{E4A85832-7652-4211-86EE-166BCEE9AECD}"/>
          </ac:spMkLst>
        </pc:spChg>
      </pc:sldChg>
      <pc:sldChg chg="new del">
        <pc:chgData name="Paul J. Hawron" userId="cee77cf63b000ebc" providerId="LiveId" clId="{BE0EA844-A885-4749-A936-E1C8BE9A82D0}" dt="2021-04-20T21:46:48.675" v="114" actId="47"/>
        <pc:sldMkLst>
          <pc:docMk/>
          <pc:sldMk cId="336836997" sldId="262"/>
        </pc:sldMkLst>
      </pc:sldChg>
      <pc:sldChg chg="addSp delSp modSp add del mod ord modNotesTx">
        <pc:chgData name="Paul J. Hawron" userId="cee77cf63b000ebc" providerId="LiveId" clId="{BE0EA844-A885-4749-A936-E1C8BE9A82D0}" dt="2021-04-23T23:14:56.064" v="21945" actId="47"/>
        <pc:sldMkLst>
          <pc:docMk/>
          <pc:sldMk cId="3388614308" sldId="263"/>
        </pc:sldMkLst>
        <pc:spChg chg="mod">
          <ac:chgData name="Paul J. Hawron" userId="cee77cf63b000ebc" providerId="LiveId" clId="{BE0EA844-A885-4749-A936-E1C8BE9A82D0}" dt="2021-04-22T00:11:52.173" v="3480"/>
          <ac:spMkLst>
            <pc:docMk/>
            <pc:sldMk cId="3388614308" sldId="263"/>
            <ac:spMk id="2" creationId="{8BDF07EB-B135-4342-B843-E6F049909D21}"/>
          </ac:spMkLst>
        </pc:spChg>
        <pc:spChg chg="del">
          <ac:chgData name="Paul J. Hawron" userId="cee77cf63b000ebc" providerId="LiveId" clId="{BE0EA844-A885-4749-A936-E1C8BE9A82D0}" dt="2021-04-20T21:49:04.043" v="209" actId="22"/>
          <ac:spMkLst>
            <pc:docMk/>
            <pc:sldMk cId="3388614308" sldId="263"/>
            <ac:spMk id="3" creationId="{C6162155-E40F-4F98-A2A6-AA2FE822276C}"/>
          </ac:spMkLst>
        </pc:spChg>
        <pc:picChg chg="add mod ord">
          <ac:chgData name="Paul J. Hawron" userId="cee77cf63b000ebc" providerId="LiveId" clId="{BE0EA844-A885-4749-A936-E1C8BE9A82D0}" dt="2021-04-22T16:40:11.774" v="5663" actId="14861"/>
          <ac:picMkLst>
            <pc:docMk/>
            <pc:sldMk cId="3388614308" sldId="263"/>
            <ac:picMk id="5" creationId="{462FF21E-76D8-4C91-8902-ABF1E1EE0135}"/>
          </ac:picMkLst>
        </pc:picChg>
      </pc:sldChg>
      <pc:sldChg chg="addSp delSp modSp add del mod ord modNotesTx">
        <pc:chgData name="Paul J. Hawron" userId="cee77cf63b000ebc" providerId="LiveId" clId="{BE0EA844-A885-4749-A936-E1C8BE9A82D0}" dt="2021-04-23T23:14:59.727" v="21947" actId="47"/>
        <pc:sldMkLst>
          <pc:docMk/>
          <pc:sldMk cId="2168296198" sldId="264"/>
        </pc:sldMkLst>
        <pc:spChg chg="mod">
          <ac:chgData name="Paul J. Hawron" userId="cee77cf63b000ebc" providerId="LiveId" clId="{BE0EA844-A885-4749-A936-E1C8BE9A82D0}" dt="2021-04-22T00:11:52.173" v="3480"/>
          <ac:spMkLst>
            <pc:docMk/>
            <pc:sldMk cId="2168296198" sldId="264"/>
            <ac:spMk id="2" creationId="{2D832196-5712-4E16-BC17-4D1A74C39FD3}"/>
          </ac:spMkLst>
        </pc:spChg>
        <pc:spChg chg="del">
          <ac:chgData name="Paul J. Hawron" userId="cee77cf63b000ebc" providerId="LiveId" clId="{BE0EA844-A885-4749-A936-E1C8BE9A82D0}" dt="2021-04-20T21:49:19.828" v="210" actId="22"/>
          <ac:spMkLst>
            <pc:docMk/>
            <pc:sldMk cId="2168296198" sldId="264"/>
            <ac:spMk id="3" creationId="{E7A07493-7010-4590-8F70-10AB5DCCDD43}"/>
          </ac:spMkLst>
        </pc:spChg>
        <pc:picChg chg="add mod ord">
          <ac:chgData name="Paul J. Hawron" userId="cee77cf63b000ebc" providerId="LiveId" clId="{BE0EA844-A885-4749-A936-E1C8BE9A82D0}" dt="2021-04-22T16:40:24.860" v="5665" actId="1076"/>
          <ac:picMkLst>
            <pc:docMk/>
            <pc:sldMk cId="2168296198" sldId="264"/>
            <ac:picMk id="5" creationId="{DC371BFF-66D9-4C18-8A5C-FF2895FEAB30}"/>
          </ac:picMkLst>
        </pc:picChg>
      </pc:sldChg>
      <pc:sldChg chg="addSp delSp modSp add del mod ord modNotesTx">
        <pc:chgData name="Paul J. Hawron" userId="cee77cf63b000ebc" providerId="LiveId" clId="{BE0EA844-A885-4749-A936-E1C8BE9A82D0}" dt="2021-04-23T23:14:57.682" v="21946" actId="47"/>
        <pc:sldMkLst>
          <pc:docMk/>
          <pc:sldMk cId="3439883223" sldId="265"/>
        </pc:sldMkLst>
        <pc:spChg chg="mod">
          <ac:chgData name="Paul J. Hawron" userId="cee77cf63b000ebc" providerId="LiveId" clId="{BE0EA844-A885-4749-A936-E1C8BE9A82D0}" dt="2021-04-22T00:11:52.173" v="3480"/>
          <ac:spMkLst>
            <pc:docMk/>
            <pc:sldMk cId="3439883223" sldId="265"/>
            <ac:spMk id="2" creationId="{E24A0F5F-4689-487C-81C9-7617641DB278}"/>
          </ac:spMkLst>
        </pc:spChg>
        <pc:spChg chg="del">
          <ac:chgData name="Paul J. Hawron" userId="cee77cf63b000ebc" providerId="LiveId" clId="{BE0EA844-A885-4749-A936-E1C8BE9A82D0}" dt="2021-04-20T21:49:34.339" v="211" actId="22"/>
          <ac:spMkLst>
            <pc:docMk/>
            <pc:sldMk cId="3439883223" sldId="265"/>
            <ac:spMk id="3" creationId="{6EF6EDED-625F-4EE5-8C50-15B26CC79E61}"/>
          </ac:spMkLst>
        </pc:spChg>
        <pc:picChg chg="add mod ord">
          <ac:chgData name="Paul J. Hawron" userId="cee77cf63b000ebc" providerId="LiveId" clId="{BE0EA844-A885-4749-A936-E1C8BE9A82D0}" dt="2021-04-22T16:40:30.262" v="5666" actId="14861"/>
          <ac:picMkLst>
            <pc:docMk/>
            <pc:sldMk cId="3439883223" sldId="265"/>
            <ac:picMk id="5" creationId="{7233EA30-392F-4C70-B5F0-9420D9F5EA13}"/>
          </ac:picMkLst>
        </pc:picChg>
      </pc:sldChg>
      <pc:sldChg chg="addSp delSp modSp new mod ord modNotesTx">
        <pc:chgData name="Paul J. Hawron" userId="cee77cf63b000ebc" providerId="LiveId" clId="{BE0EA844-A885-4749-A936-E1C8BE9A82D0}" dt="2021-04-23T00:14:02.639" v="12132" actId="20577"/>
        <pc:sldMkLst>
          <pc:docMk/>
          <pc:sldMk cId="2723815100" sldId="266"/>
        </pc:sldMkLst>
        <pc:spChg chg="mod">
          <ac:chgData name="Paul J. Hawron" userId="cee77cf63b000ebc" providerId="LiveId" clId="{BE0EA844-A885-4749-A936-E1C8BE9A82D0}" dt="2021-04-22T16:05:13.393" v="4701" actId="20577"/>
          <ac:spMkLst>
            <pc:docMk/>
            <pc:sldMk cId="2723815100" sldId="266"/>
            <ac:spMk id="2" creationId="{E35BCE0D-3A0C-47BD-B471-EB35764B0828}"/>
          </ac:spMkLst>
        </pc:spChg>
        <pc:spChg chg="del mod">
          <ac:chgData name="Paul J. Hawron" userId="cee77cf63b000ebc" providerId="LiveId" clId="{BE0EA844-A885-4749-A936-E1C8BE9A82D0}" dt="2021-04-20T22:46:15.427" v="2157" actId="22"/>
          <ac:spMkLst>
            <pc:docMk/>
            <pc:sldMk cId="2723815100" sldId="266"/>
            <ac:spMk id="3" creationId="{D857A091-1D5E-42D7-911F-95BFE80E5FBF}"/>
          </ac:spMkLst>
        </pc:spChg>
        <pc:spChg chg="add del mod">
          <ac:chgData name="Paul J. Hawron" userId="cee77cf63b000ebc" providerId="LiveId" clId="{BE0EA844-A885-4749-A936-E1C8BE9A82D0}" dt="2021-04-20T22:53:50.271" v="2159"/>
          <ac:spMkLst>
            <pc:docMk/>
            <pc:sldMk cId="2723815100" sldId="266"/>
            <ac:spMk id="7" creationId="{A58E21AB-74C2-4512-B059-B6AC6BDD79A7}"/>
          </ac:spMkLst>
        </pc:spChg>
        <pc:spChg chg="add del mod">
          <ac:chgData name="Paul J. Hawron" userId="cee77cf63b000ebc" providerId="LiveId" clId="{BE0EA844-A885-4749-A936-E1C8BE9A82D0}" dt="2021-04-20T23:06:30.060" v="2173"/>
          <ac:spMkLst>
            <pc:docMk/>
            <pc:sldMk cId="2723815100" sldId="266"/>
            <ac:spMk id="10" creationId="{0C606678-47B4-4FDE-8FF2-25786DD9BC3C}"/>
          </ac:spMkLst>
        </pc:spChg>
        <pc:spChg chg="add del mod">
          <ac:chgData name="Paul J. Hawron" userId="cee77cf63b000ebc" providerId="LiveId" clId="{BE0EA844-A885-4749-A936-E1C8BE9A82D0}" dt="2021-04-21T00:26:07.918" v="2175"/>
          <ac:spMkLst>
            <pc:docMk/>
            <pc:sldMk cId="2723815100" sldId="266"/>
            <ac:spMk id="13" creationId="{7CA79088-8AD5-4B27-B4DB-CE736FC5BB0F}"/>
          </ac:spMkLst>
        </pc:spChg>
        <pc:graphicFrameChg chg="add del mod modGraphic">
          <ac:chgData name="Paul J. Hawron" userId="cee77cf63b000ebc" providerId="LiveId" clId="{BE0EA844-A885-4749-A936-E1C8BE9A82D0}" dt="2021-04-20T23:06:24.301" v="2172" actId="478"/>
          <ac:graphicFrameMkLst>
            <pc:docMk/>
            <pc:sldMk cId="2723815100" sldId="266"/>
            <ac:graphicFrameMk id="8" creationId="{E6D1375D-8FA3-4F83-AE3F-FCE336363FAB}"/>
          </ac:graphicFrameMkLst>
        </pc:graphicFrameChg>
        <pc:graphicFrameChg chg="add del mod">
          <ac:chgData name="Paul J. Hawron" userId="cee77cf63b000ebc" providerId="LiveId" clId="{BE0EA844-A885-4749-A936-E1C8BE9A82D0}" dt="2021-04-21T00:26:02.038" v="2174" actId="478"/>
          <ac:graphicFrameMkLst>
            <pc:docMk/>
            <pc:sldMk cId="2723815100" sldId="266"/>
            <ac:graphicFrameMk id="11" creationId="{7C6EE99B-296D-4A9D-817F-503A190AD08D}"/>
          </ac:graphicFrameMkLst>
        </pc:graphicFrameChg>
        <pc:graphicFrameChg chg="add mod modGraphic">
          <ac:chgData name="Paul J. Hawron" userId="cee77cf63b000ebc" providerId="LiveId" clId="{BE0EA844-A885-4749-A936-E1C8BE9A82D0}" dt="2021-04-22T16:06:17.540" v="4709" actId="14100"/>
          <ac:graphicFrameMkLst>
            <pc:docMk/>
            <pc:sldMk cId="2723815100" sldId="266"/>
            <ac:graphicFrameMk id="14" creationId="{2E6DD683-3644-403A-A259-F96DAEB63962}"/>
          </ac:graphicFrameMkLst>
        </pc:graphicFrameChg>
        <pc:picChg chg="add del mod ord">
          <ac:chgData name="Paul J. Hawron" userId="cee77cf63b000ebc" providerId="LiveId" clId="{BE0EA844-A885-4749-A936-E1C8BE9A82D0}" dt="2021-04-20T22:53:44.500" v="2158" actId="478"/>
          <ac:picMkLst>
            <pc:docMk/>
            <pc:sldMk cId="2723815100" sldId="266"/>
            <ac:picMk id="5" creationId="{152BAFED-EC5F-4D79-8A55-750852D91404}"/>
          </ac:picMkLst>
        </pc:picChg>
      </pc:sldChg>
      <pc:sldChg chg="addSp delSp modSp new mod modClrScheme chgLayout modNotesTx">
        <pc:chgData name="Paul J. Hawron" userId="cee77cf63b000ebc" providerId="LiveId" clId="{BE0EA844-A885-4749-A936-E1C8BE9A82D0}" dt="2021-04-23T23:17:15.891" v="22080" actId="20577"/>
        <pc:sldMkLst>
          <pc:docMk/>
          <pc:sldMk cId="3706019248" sldId="267"/>
        </pc:sldMkLst>
        <pc:spChg chg="del mod ord">
          <ac:chgData name="Paul J. Hawron" userId="cee77cf63b000ebc" providerId="LiveId" clId="{BE0EA844-A885-4749-A936-E1C8BE9A82D0}" dt="2021-04-20T21:53:35.949" v="318" actId="700"/>
          <ac:spMkLst>
            <pc:docMk/>
            <pc:sldMk cId="3706019248" sldId="267"/>
            <ac:spMk id="2" creationId="{A53DA4D5-2678-4E9C-BA79-9F17CDA6DD30}"/>
          </ac:spMkLst>
        </pc:spChg>
        <pc:spChg chg="del mod ord">
          <ac:chgData name="Paul J. Hawron" userId="cee77cf63b000ebc" providerId="LiveId" clId="{BE0EA844-A885-4749-A936-E1C8BE9A82D0}" dt="2021-04-20T21:53:35.949" v="318" actId="700"/>
          <ac:spMkLst>
            <pc:docMk/>
            <pc:sldMk cId="3706019248" sldId="267"/>
            <ac:spMk id="3" creationId="{BC83CEDB-EF31-4358-9B35-CA2AD15A8E65}"/>
          </ac:spMkLst>
        </pc:spChg>
        <pc:spChg chg="add mod ord">
          <ac:chgData name="Paul J. Hawron" userId="cee77cf63b000ebc" providerId="LiveId" clId="{BE0EA844-A885-4749-A936-E1C8BE9A82D0}" dt="2021-04-22T18:07:33.884" v="5705" actId="20577"/>
          <ac:spMkLst>
            <pc:docMk/>
            <pc:sldMk cId="3706019248" sldId="267"/>
            <ac:spMk id="4" creationId="{56497B68-E634-4195-BE6F-3739A37BEDBD}"/>
          </ac:spMkLst>
        </pc:spChg>
        <pc:spChg chg="add del mod ord">
          <ac:chgData name="Paul J. Hawron" userId="cee77cf63b000ebc" providerId="LiveId" clId="{BE0EA844-A885-4749-A936-E1C8BE9A82D0}" dt="2021-04-21T00:30:55.392" v="2580" actId="700"/>
          <ac:spMkLst>
            <pc:docMk/>
            <pc:sldMk cId="3706019248" sldId="267"/>
            <ac:spMk id="5" creationId="{CAF19671-32DB-4F78-8B9A-66B92F150FD9}"/>
          </ac:spMkLst>
        </pc:spChg>
        <pc:spChg chg="add del mod ord">
          <ac:chgData name="Paul J. Hawron" userId="cee77cf63b000ebc" providerId="LiveId" clId="{BE0EA844-A885-4749-A936-E1C8BE9A82D0}" dt="2021-04-23T00:30:02.668" v="16881" actId="478"/>
          <ac:spMkLst>
            <pc:docMk/>
            <pc:sldMk cId="3706019248" sldId="267"/>
            <ac:spMk id="6" creationId="{10179242-BBF6-41BF-86C1-1D4A7185FFAF}"/>
          </ac:spMkLst>
        </pc:spChg>
      </pc:sldChg>
      <pc:sldChg chg="addSp delSp modSp new del mod modNotesTx">
        <pc:chgData name="Paul J. Hawron" userId="cee77cf63b000ebc" providerId="LiveId" clId="{BE0EA844-A885-4749-A936-E1C8BE9A82D0}" dt="2021-04-23T23:17:19.042" v="22081" actId="47"/>
        <pc:sldMkLst>
          <pc:docMk/>
          <pc:sldMk cId="4169936775" sldId="268"/>
        </pc:sldMkLst>
        <pc:spChg chg="mod">
          <ac:chgData name="Paul J. Hawron" userId="cee77cf63b000ebc" providerId="LiveId" clId="{BE0EA844-A885-4749-A936-E1C8BE9A82D0}" dt="2021-04-22T00:11:52.173" v="3480"/>
          <ac:spMkLst>
            <pc:docMk/>
            <pc:sldMk cId="4169936775" sldId="268"/>
            <ac:spMk id="2" creationId="{C8ACDC11-B1B7-4EFD-9CA1-2A46378B912D}"/>
          </ac:spMkLst>
        </pc:spChg>
        <pc:spChg chg="del">
          <ac:chgData name="Paul J. Hawron" userId="cee77cf63b000ebc" providerId="LiveId" clId="{BE0EA844-A885-4749-A936-E1C8BE9A82D0}" dt="2021-04-20T21:54:40.317" v="406" actId="22"/>
          <ac:spMkLst>
            <pc:docMk/>
            <pc:sldMk cId="4169936775" sldId="268"/>
            <ac:spMk id="3" creationId="{0DF2548C-5496-4D5C-AAE7-9FA5723C85DF}"/>
          </ac:spMkLst>
        </pc:spChg>
        <pc:picChg chg="add mod ord modCrop">
          <ac:chgData name="Paul J. Hawron" userId="cee77cf63b000ebc" providerId="LiveId" clId="{BE0EA844-A885-4749-A936-E1C8BE9A82D0}" dt="2021-04-22T16:41:01.033" v="5672" actId="1076"/>
          <ac:picMkLst>
            <pc:docMk/>
            <pc:sldMk cId="4169936775" sldId="268"/>
            <ac:picMk id="5" creationId="{4EC9BD8E-994C-4C84-BF35-2F16C8DD9CC2}"/>
          </ac:picMkLst>
        </pc:picChg>
      </pc:sldChg>
      <pc:sldChg chg="addSp delSp modSp new del mod modNotesTx">
        <pc:chgData name="Paul J. Hawron" userId="cee77cf63b000ebc" providerId="LiveId" clId="{BE0EA844-A885-4749-A936-E1C8BE9A82D0}" dt="2021-04-23T23:17:27.344" v="22083" actId="47"/>
        <pc:sldMkLst>
          <pc:docMk/>
          <pc:sldMk cId="4116278612" sldId="269"/>
        </pc:sldMkLst>
        <pc:spChg chg="mod">
          <ac:chgData name="Paul J. Hawron" userId="cee77cf63b000ebc" providerId="LiveId" clId="{BE0EA844-A885-4749-A936-E1C8BE9A82D0}" dt="2021-04-22T00:11:52.173" v="3480"/>
          <ac:spMkLst>
            <pc:docMk/>
            <pc:sldMk cId="4116278612" sldId="269"/>
            <ac:spMk id="2" creationId="{7B3095C1-9B42-4EF4-AAB9-75D7257D3FDC}"/>
          </ac:spMkLst>
        </pc:spChg>
        <pc:spChg chg="del">
          <ac:chgData name="Paul J. Hawron" userId="cee77cf63b000ebc" providerId="LiveId" clId="{BE0EA844-A885-4749-A936-E1C8BE9A82D0}" dt="2021-04-20T21:55:01.164" v="407" actId="22"/>
          <ac:spMkLst>
            <pc:docMk/>
            <pc:sldMk cId="4116278612" sldId="269"/>
            <ac:spMk id="3" creationId="{E8332B07-3EA4-4F59-BAE3-3DDD48289F65}"/>
          </ac:spMkLst>
        </pc:spChg>
        <pc:picChg chg="add mod ord">
          <ac:chgData name="Paul J. Hawron" userId="cee77cf63b000ebc" providerId="LiveId" clId="{BE0EA844-A885-4749-A936-E1C8BE9A82D0}" dt="2021-04-22T16:41:08.578" v="5673" actId="14861"/>
          <ac:picMkLst>
            <pc:docMk/>
            <pc:sldMk cId="4116278612" sldId="269"/>
            <ac:picMk id="5" creationId="{22E19219-3B50-4AE1-B246-A1C534D76FEE}"/>
          </ac:picMkLst>
        </pc:picChg>
      </pc:sldChg>
      <pc:sldChg chg="addSp delSp modSp new del mod modNotesTx">
        <pc:chgData name="Paul J. Hawron" userId="cee77cf63b000ebc" providerId="LiveId" clId="{BE0EA844-A885-4749-A936-E1C8BE9A82D0}" dt="2021-04-23T23:17:34.262" v="22085" actId="47"/>
        <pc:sldMkLst>
          <pc:docMk/>
          <pc:sldMk cId="753911786" sldId="270"/>
        </pc:sldMkLst>
        <pc:spChg chg="mod">
          <ac:chgData name="Paul J. Hawron" userId="cee77cf63b000ebc" providerId="LiveId" clId="{BE0EA844-A885-4749-A936-E1C8BE9A82D0}" dt="2021-04-22T00:11:52.173" v="3480"/>
          <ac:spMkLst>
            <pc:docMk/>
            <pc:sldMk cId="753911786" sldId="270"/>
            <ac:spMk id="2" creationId="{147D1374-56F3-4080-B049-8FB3536AA33E}"/>
          </ac:spMkLst>
        </pc:spChg>
        <pc:spChg chg="del">
          <ac:chgData name="Paul J. Hawron" userId="cee77cf63b000ebc" providerId="LiveId" clId="{BE0EA844-A885-4749-A936-E1C8BE9A82D0}" dt="2021-04-20T21:55:17.859" v="408" actId="22"/>
          <ac:spMkLst>
            <pc:docMk/>
            <pc:sldMk cId="753911786" sldId="270"/>
            <ac:spMk id="3" creationId="{21D56120-FDBE-494D-B0FF-97DB53EEFEE6}"/>
          </ac:spMkLst>
        </pc:spChg>
        <pc:picChg chg="add mod ord modCrop">
          <ac:chgData name="Paul J. Hawron" userId="cee77cf63b000ebc" providerId="LiveId" clId="{BE0EA844-A885-4749-A936-E1C8BE9A82D0}" dt="2021-04-22T16:41:21.148" v="5676" actId="1076"/>
          <ac:picMkLst>
            <pc:docMk/>
            <pc:sldMk cId="753911786" sldId="270"/>
            <ac:picMk id="5" creationId="{6A92381A-1C9B-44B1-A9F1-E7A9090C22D5}"/>
          </ac:picMkLst>
        </pc:picChg>
      </pc:sldChg>
      <pc:sldChg chg="addSp delSp modSp new mod modClrScheme chgLayout modNotesTx">
        <pc:chgData name="Paul J. Hawron" userId="cee77cf63b000ebc" providerId="LiveId" clId="{BE0EA844-A885-4749-A936-E1C8BE9A82D0}" dt="2021-04-23T00:29:59.636" v="16880" actId="478"/>
        <pc:sldMkLst>
          <pc:docMk/>
          <pc:sldMk cId="518046334" sldId="271"/>
        </pc:sldMkLst>
        <pc:spChg chg="del mod ord">
          <ac:chgData name="Paul J. Hawron" userId="cee77cf63b000ebc" providerId="LiveId" clId="{BE0EA844-A885-4749-A936-E1C8BE9A82D0}" dt="2021-04-20T21:54:14.214" v="380" actId="700"/>
          <ac:spMkLst>
            <pc:docMk/>
            <pc:sldMk cId="518046334" sldId="271"/>
            <ac:spMk id="2" creationId="{E1C724AD-C392-456B-8E1E-E03716F1AF63}"/>
          </ac:spMkLst>
        </pc:spChg>
        <pc:spChg chg="del mod ord">
          <ac:chgData name="Paul J. Hawron" userId="cee77cf63b000ebc" providerId="LiveId" clId="{BE0EA844-A885-4749-A936-E1C8BE9A82D0}" dt="2021-04-20T21:54:14.214" v="380" actId="700"/>
          <ac:spMkLst>
            <pc:docMk/>
            <pc:sldMk cId="518046334" sldId="271"/>
            <ac:spMk id="3" creationId="{14D8CFB0-FF4B-470D-BF92-503B2D48DA35}"/>
          </ac:spMkLst>
        </pc:spChg>
        <pc:spChg chg="add mod ord">
          <ac:chgData name="Paul J. Hawron" userId="cee77cf63b000ebc" providerId="LiveId" clId="{BE0EA844-A885-4749-A936-E1C8BE9A82D0}" dt="2021-04-22T18:07:20.941" v="5701" actId="20577"/>
          <ac:spMkLst>
            <pc:docMk/>
            <pc:sldMk cId="518046334" sldId="271"/>
            <ac:spMk id="4" creationId="{19D80AA7-E6FA-4842-BB08-058A039D462A}"/>
          </ac:spMkLst>
        </pc:spChg>
        <pc:spChg chg="add del mod ord">
          <ac:chgData name="Paul J. Hawron" userId="cee77cf63b000ebc" providerId="LiveId" clId="{BE0EA844-A885-4749-A936-E1C8BE9A82D0}" dt="2021-04-21T00:30:58.872" v="2581" actId="700"/>
          <ac:spMkLst>
            <pc:docMk/>
            <pc:sldMk cId="518046334" sldId="271"/>
            <ac:spMk id="5" creationId="{EB9B374C-41F5-4F34-A664-C734D805D3F1}"/>
          </ac:spMkLst>
        </pc:spChg>
        <pc:spChg chg="add del mod ord">
          <ac:chgData name="Paul J. Hawron" userId="cee77cf63b000ebc" providerId="LiveId" clId="{BE0EA844-A885-4749-A936-E1C8BE9A82D0}" dt="2021-04-23T00:29:59.636" v="16880" actId="478"/>
          <ac:spMkLst>
            <pc:docMk/>
            <pc:sldMk cId="518046334" sldId="271"/>
            <ac:spMk id="6" creationId="{7C8D9EA0-431B-4537-B7E0-1D5DD02B6EED}"/>
          </ac:spMkLst>
        </pc:spChg>
      </pc:sldChg>
      <pc:sldChg chg="addSp delSp modSp add del mod modNotesTx">
        <pc:chgData name="Paul J. Hawron" userId="cee77cf63b000ebc" providerId="LiveId" clId="{BE0EA844-A885-4749-A936-E1C8BE9A82D0}" dt="2021-04-23T23:19:32.423" v="22254" actId="47"/>
        <pc:sldMkLst>
          <pc:docMk/>
          <pc:sldMk cId="3621784086" sldId="272"/>
        </pc:sldMkLst>
        <pc:spChg chg="mod">
          <ac:chgData name="Paul J. Hawron" userId="cee77cf63b000ebc" providerId="LiveId" clId="{BE0EA844-A885-4749-A936-E1C8BE9A82D0}" dt="2021-04-22T00:11:52.173" v="3480"/>
          <ac:spMkLst>
            <pc:docMk/>
            <pc:sldMk cId="3621784086" sldId="272"/>
            <ac:spMk id="2" creationId="{C8ACDC11-B1B7-4EFD-9CA1-2A46378B912D}"/>
          </ac:spMkLst>
        </pc:spChg>
        <pc:spChg chg="del">
          <ac:chgData name="Paul J. Hawron" userId="cee77cf63b000ebc" providerId="LiveId" clId="{BE0EA844-A885-4749-A936-E1C8BE9A82D0}" dt="2021-04-20T21:57:19.997" v="524" actId="22"/>
          <ac:spMkLst>
            <pc:docMk/>
            <pc:sldMk cId="3621784086" sldId="272"/>
            <ac:spMk id="3" creationId="{0DF2548C-5496-4D5C-AAE7-9FA5723C85DF}"/>
          </ac:spMkLst>
        </pc:spChg>
        <pc:picChg chg="add mod ord modCrop">
          <ac:chgData name="Paul J. Hawron" userId="cee77cf63b000ebc" providerId="LiveId" clId="{BE0EA844-A885-4749-A936-E1C8BE9A82D0}" dt="2021-04-22T16:41:37.840" v="5680" actId="1076"/>
          <ac:picMkLst>
            <pc:docMk/>
            <pc:sldMk cId="3621784086" sldId="272"/>
            <ac:picMk id="5" creationId="{AF5EBA9C-2EB6-41D8-9468-AF4B058E709C}"/>
          </ac:picMkLst>
        </pc:picChg>
      </pc:sldChg>
      <pc:sldChg chg="addSp delSp modSp add del mod modNotesTx">
        <pc:chgData name="Paul J. Hawron" userId="cee77cf63b000ebc" providerId="LiveId" clId="{BE0EA844-A885-4749-A936-E1C8BE9A82D0}" dt="2021-04-23T23:19:35.213" v="22256" actId="47"/>
        <pc:sldMkLst>
          <pc:docMk/>
          <pc:sldMk cId="1969297718" sldId="273"/>
        </pc:sldMkLst>
        <pc:spChg chg="mod">
          <ac:chgData name="Paul J. Hawron" userId="cee77cf63b000ebc" providerId="LiveId" clId="{BE0EA844-A885-4749-A936-E1C8BE9A82D0}" dt="2021-04-22T00:11:52.173" v="3480"/>
          <ac:spMkLst>
            <pc:docMk/>
            <pc:sldMk cId="1969297718" sldId="273"/>
            <ac:spMk id="2" creationId="{7B3095C1-9B42-4EF4-AAB9-75D7257D3FDC}"/>
          </ac:spMkLst>
        </pc:spChg>
        <pc:spChg chg="del">
          <ac:chgData name="Paul J. Hawron" userId="cee77cf63b000ebc" providerId="LiveId" clId="{BE0EA844-A885-4749-A936-E1C8BE9A82D0}" dt="2021-04-20T21:56:06.999" v="409" actId="22"/>
          <ac:spMkLst>
            <pc:docMk/>
            <pc:sldMk cId="1969297718" sldId="273"/>
            <ac:spMk id="3" creationId="{E8332B07-3EA4-4F59-BAE3-3DDD48289F65}"/>
          </ac:spMkLst>
        </pc:spChg>
        <pc:picChg chg="add mod ord">
          <ac:chgData name="Paul J. Hawron" userId="cee77cf63b000ebc" providerId="LiveId" clId="{BE0EA844-A885-4749-A936-E1C8BE9A82D0}" dt="2021-04-22T16:41:42.924" v="5681" actId="14861"/>
          <ac:picMkLst>
            <pc:docMk/>
            <pc:sldMk cId="1969297718" sldId="273"/>
            <ac:picMk id="5" creationId="{FAB3620F-5B36-4813-894C-80D976EB76E2}"/>
          </ac:picMkLst>
        </pc:picChg>
      </pc:sldChg>
      <pc:sldChg chg="addSp delSp modSp add del mod modNotesTx">
        <pc:chgData name="Paul J. Hawron" userId="cee77cf63b000ebc" providerId="LiveId" clId="{BE0EA844-A885-4749-A936-E1C8BE9A82D0}" dt="2021-04-23T23:19:34.022" v="22255" actId="47"/>
        <pc:sldMkLst>
          <pc:docMk/>
          <pc:sldMk cId="4065830732" sldId="274"/>
        </pc:sldMkLst>
        <pc:spChg chg="mod">
          <ac:chgData name="Paul J. Hawron" userId="cee77cf63b000ebc" providerId="LiveId" clId="{BE0EA844-A885-4749-A936-E1C8BE9A82D0}" dt="2021-04-22T00:11:52.173" v="3480"/>
          <ac:spMkLst>
            <pc:docMk/>
            <pc:sldMk cId="4065830732" sldId="274"/>
            <ac:spMk id="2" creationId="{147D1374-56F3-4080-B049-8FB3536AA33E}"/>
          </ac:spMkLst>
        </pc:spChg>
        <pc:spChg chg="del">
          <ac:chgData name="Paul J. Hawron" userId="cee77cf63b000ebc" providerId="LiveId" clId="{BE0EA844-A885-4749-A936-E1C8BE9A82D0}" dt="2021-04-20T21:56:19.488" v="410" actId="22"/>
          <ac:spMkLst>
            <pc:docMk/>
            <pc:sldMk cId="4065830732" sldId="274"/>
            <ac:spMk id="3" creationId="{21D56120-FDBE-494D-B0FF-97DB53EEFEE6}"/>
          </ac:spMkLst>
        </pc:spChg>
        <pc:picChg chg="add mod ord modCrop">
          <ac:chgData name="Paul J. Hawron" userId="cee77cf63b000ebc" providerId="LiveId" clId="{BE0EA844-A885-4749-A936-E1C8BE9A82D0}" dt="2021-04-22T16:41:47.275" v="5682" actId="14861"/>
          <ac:picMkLst>
            <pc:docMk/>
            <pc:sldMk cId="4065830732" sldId="274"/>
            <ac:picMk id="5" creationId="{5130B40C-C1A5-4AA1-94AF-B0A07C0CE6E8}"/>
          </ac:picMkLst>
        </pc:picChg>
      </pc:sldChg>
      <pc:sldChg chg="modSp add del mod">
        <pc:chgData name="Paul J. Hawron" userId="cee77cf63b000ebc" providerId="LiveId" clId="{BE0EA844-A885-4749-A936-E1C8BE9A82D0}" dt="2021-04-22T14:44:47.941" v="4294" actId="47"/>
        <pc:sldMkLst>
          <pc:docMk/>
          <pc:sldMk cId="1545868592" sldId="275"/>
        </pc:sldMkLst>
        <pc:spChg chg="mod">
          <ac:chgData name="Paul J. Hawron" userId="cee77cf63b000ebc" providerId="LiveId" clId="{BE0EA844-A885-4749-A936-E1C8BE9A82D0}" dt="2021-04-22T00:11:52.173" v="3480"/>
          <ac:spMkLst>
            <pc:docMk/>
            <pc:sldMk cId="1545868592" sldId="275"/>
            <ac:spMk id="2" creationId="{E35BCE0D-3A0C-47BD-B471-EB35764B0828}"/>
          </ac:spMkLst>
        </pc:spChg>
        <pc:spChg chg="mod">
          <ac:chgData name="Paul J. Hawron" userId="cee77cf63b000ebc" providerId="LiveId" clId="{BE0EA844-A885-4749-A936-E1C8BE9A82D0}" dt="2021-04-22T00:11:52.173" v="3480"/>
          <ac:spMkLst>
            <pc:docMk/>
            <pc:sldMk cId="1545868592" sldId="275"/>
            <ac:spMk id="3" creationId="{D857A091-1D5E-42D7-911F-95BFE80E5FBF}"/>
          </ac:spMkLst>
        </pc:spChg>
      </pc:sldChg>
      <pc:sldChg chg="addSp delSp modSp new del mod ord modNotesTx">
        <pc:chgData name="Paul J. Hawron" userId="cee77cf63b000ebc" providerId="LiveId" clId="{BE0EA844-A885-4749-A936-E1C8BE9A82D0}" dt="2021-04-23T23:12:22.005" v="21682" actId="2696"/>
        <pc:sldMkLst>
          <pc:docMk/>
          <pc:sldMk cId="2712688641" sldId="276"/>
        </pc:sldMkLst>
        <pc:spChg chg="mod">
          <ac:chgData name="Paul J. Hawron" userId="cee77cf63b000ebc" providerId="LiveId" clId="{BE0EA844-A885-4749-A936-E1C8BE9A82D0}" dt="2021-04-22T00:11:52.173" v="3480"/>
          <ac:spMkLst>
            <pc:docMk/>
            <pc:sldMk cId="2712688641" sldId="276"/>
            <ac:spMk id="2" creationId="{5C272374-93E8-4430-8E1E-DE84910A32CC}"/>
          </ac:spMkLst>
        </pc:spChg>
        <pc:spChg chg="del">
          <ac:chgData name="Paul J. Hawron" userId="cee77cf63b000ebc" providerId="LiveId" clId="{BE0EA844-A885-4749-A936-E1C8BE9A82D0}" dt="2021-04-20T21:58:28.038" v="545" actId="3680"/>
          <ac:spMkLst>
            <pc:docMk/>
            <pc:sldMk cId="2712688641" sldId="276"/>
            <ac:spMk id="3" creationId="{2F209E84-E5F3-464B-915E-D9BBFC047F9E}"/>
          </ac:spMkLst>
        </pc:spChg>
        <pc:graphicFrameChg chg="add del mod">
          <ac:chgData name="Paul J. Hawron" userId="cee77cf63b000ebc" providerId="LiveId" clId="{BE0EA844-A885-4749-A936-E1C8BE9A82D0}" dt="2021-04-22T15:58:25.180" v="4422"/>
          <ac:graphicFrameMkLst>
            <pc:docMk/>
            <pc:sldMk cId="2712688641" sldId="276"/>
            <ac:graphicFrameMk id="3" creationId="{9714EE09-A7DE-4BD2-909D-5976C2F207C0}"/>
          </ac:graphicFrameMkLst>
        </pc:graphicFrameChg>
        <pc:graphicFrameChg chg="add mod ord modGraphic">
          <ac:chgData name="Paul J. Hawron" userId="cee77cf63b000ebc" providerId="LiveId" clId="{BE0EA844-A885-4749-A936-E1C8BE9A82D0}" dt="2021-04-22T14:36:37.393" v="4262"/>
          <ac:graphicFrameMkLst>
            <pc:docMk/>
            <pc:sldMk cId="2712688641" sldId="276"/>
            <ac:graphicFrameMk id="4" creationId="{D0BE5BBA-8D29-4E68-A150-682D0E4F3E56}"/>
          </ac:graphicFrameMkLst>
        </pc:graphicFrameChg>
        <pc:graphicFrameChg chg="add del mod">
          <ac:chgData name="Paul J. Hawron" userId="cee77cf63b000ebc" providerId="LiveId" clId="{BE0EA844-A885-4749-A936-E1C8BE9A82D0}" dt="2021-04-22T15:58:28.299" v="4424"/>
          <ac:graphicFrameMkLst>
            <pc:docMk/>
            <pc:sldMk cId="2712688641" sldId="276"/>
            <ac:graphicFrameMk id="5" creationId="{F5C6F0FB-2F68-41DE-B370-F55FEB3BF874}"/>
          </ac:graphicFrameMkLst>
        </pc:graphicFrameChg>
      </pc:sldChg>
      <pc:sldChg chg="modSp add del mod ord modNotesTx">
        <pc:chgData name="Paul J. Hawron" userId="cee77cf63b000ebc" providerId="LiveId" clId="{BE0EA844-A885-4749-A936-E1C8BE9A82D0}" dt="2021-04-23T23:15:02.730" v="21948" actId="47"/>
        <pc:sldMkLst>
          <pc:docMk/>
          <pc:sldMk cId="2270293037" sldId="277"/>
        </pc:sldMkLst>
        <pc:spChg chg="mod">
          <ac:chgData name="Paul J. Hawron" userId="cee77cf63b000ebc" providerId="LiveId" clId="{BE0EA844-A885-4749-A936-E1C8BE9A82D0}" dt="2021-04-22T00:11:52.173" v="3480"/>
          <ac:spMkLst>
            <pc:docMk/>
            <pc:sldMk cId="2270293037" sldId="277"/>
            <ac:spMk id="2" creationId="{5C272374-93E8-4430-8E1E-DE84910A32CC}"/>
          </ac:spMkLst>
        </pc:spChg>
        <pc:graphicFrameChg chg="mod modGraphic">
          <ac:chgData name="Paul J. Hawron" userId="cee77cf63b000ebc" providerId="LiveId" clId="{BE0EA844-A885-4749-A936-E1C8BE9A82D0}" dt="2021-04-22T14:51:36.023" v="4386"/>
          <ac:graphicFrameMkLst>
            <pc:docMk/>
            <pc:sldMk cId="2270293037" sldId="277"/>
            <ac:graphicFrameMk id="4" creationId="{D0BE5BBA-8D29-4E68-A150-682D0E4F3E56}"/>
          </ac:graphicFrameMkLst>
        </pc:graphicFrameChg>
      </pc:sldChg>
      <pc:sldChg chg="modSp add del mod modNotesTx">
        <pc:chgData name="Paul J. Hawron" userId="cee77cf63b000ebc" providerId="LiveId" clId="{BE0EA844-A885-4749-A936-E1C8BE9A82D0}" dt="2021-04-23T23:19:43.180" v="22257" actId="47"/>
        <pc:sldMkLst>
          <pc:docMk/>
          <pc:sldMk cId="1803936417" sldId="278"/>
        </pc:sldMkLst>
        <pc:spChg chg="mod">
          <ac:chgData name="Paul J. Hawron" userId="cee77cf63b000ebc" providerId="LiveId" clId="{BE0EA844-A885-4749-A936-E1C8BE9A82D0}" dt="2021-04-22T00:11:52.173" v="3480"/>
          <ac:spMkLst>
            <pc:docMk/>
            <pc:sldMk cId="1803936417" sldId="278"/>
            <ac:spMk id="2" creationId="{5C272374-93E8-4430-8E1E-DE84910A32CC}"/>
          </ac:spMkLst>
        </pc:spChg>
        <pc:graphicFrameChg chg="mod modGraphic">
          <ac:chgData name="Paul J. Hawron" userId="cee77cf63b000ebc" providerId="LiveId" clId="{BE0EA844-A885-4749-A936-E1C8BE9A82D0}" dt="2021-04-23T17:41:40.051" v="20614" actId="1076"/>
          <ac:graphicFrameMkLst>
            <pc:docMk/>
            <pc:sldMk cId="1803936417" sldId="278"/>
            <ac:graphicFrameMk id="4" creationId="{D0BE5BBA-8D29-4E68-A150-682D0E4F3E56}"/>
          </ac:graphicFrameMkLst>
        </pc:graphicFrameChg>
      </pc:sldChg>
      <pc:sldChg chg="modSp add del mod modNotesTx">
        <pc:chgData name="Paul J. Hawron" userId="cee77cf63b000ebc" providerId="LiveId" clId="{BE0EA844-A885-4749-A936-E1C8BE9A82D0}" dt="2021-04-23T23:17:54.114" v="22105" actId="47"/>
        <pc:sldMkLst>
          <pc:docMk/>
          <pc:sldMk cId="1272363970" sldId="279"/>
        </pc:sldMkLst>
        <pc:spChg chg="mod">
          <ac:chgData name="Paul J. Hawron" userId="cee77cf63b000ebc" providerId="LiveId" clId="{BE0EA844-A885-4749-A936-E1C8BE9A82D0}" dt="2021-04-22T00:11:52.173" v="3480"/>
          <ac:spMkLst>
            <pc:docMk/>
            <pc:sldMk cId="1272363970" sldId="279"/>
            <ac:spMk id="2" creationId="{5C272374-93E8-4430-8E1E-DE84910A32CC}"/>
          </ac:spMkLst>
        </pc:spChg>
        <pc:graphicFrameChg chg="mod modGraphic">
          <ac:chgData name="Paul J. Hawron" userId="cee77cf63b000ebc" providerId="LiveId" clId="{BE0EA844-A885-4749-A936-E1C8BE9A82D0}" dt="2021-04-22T14:37:04.364" v="4265" actId="1076"/>
          <ac:graphicFrameMkLst>
            <pc:docMk/>
            <pc:sldMk cId="1272363970" sldId="279"/>
            <ac:graphicFrameMk id="4" creationId="{D0BE5BBA-8D29-4E68-A150-682D0E4F3E56}"/>
          </ac:graphicFrameMkLst>
        </pc:graphicFrameChg>
      </pc:sldChg>
      <pc:sldChg chg="addSp delSp modSp new add del mod ord modClrScheme chgLayout modNotesTx">
        <pc:chgData name="Paul J. Hawron" userId="cee77cf63b000ebc" providerId="LiveId" clId="{BE0EA844-A885-4749-A936-E1C8BE9A82D0}" dt="2021-04-23T00:00:37.839" v="7998" actId="20577"/>
        <pc:sldMkLst>
          <pc:docMk/>
          <pc:sldMk cId="2334820417" sldId="280"/>
        </pc:sldMkLst>
        <pc:spChg chg="del mod ord">
          <ac:chgData name="Paul J. Hawron" userId="cee77cf63b000ebc" providerId="LiveId" clId="{BE0EA844-A885-4749-A936-E1C8BE9A82D0}" dt="2021-04-21T00:26:50.522" v="2179" actId="700"/>
          <ac:spMkLst>
            <pc:docMk/>
            <pc:sldMk cId="2334820417" sldId="280"/>
            <ac:spMk id="2" creationId="{6028CCBE-5EB8-4783-8058-F2E10D3DDE1F}"/>
          </ac:spMkLst>
        </pc:spChg>
        <pc:spChg chg="add mod ord">
          <ac:chgData name="Paul J. Hawron" userId="cee77cf63b000ebc" providerId="LiveId" clId="{BE0EA844-A885-4749-A936-E1C8BE9A82D0}" dt="2021-04-22T00:19:19.741" v="3667" actId="20577"/>
          <ac:spMkLst>
            <pc:docMk/>
            <pc:sldMk cId="2334820417" sldId="280"/>
            <ac:spMk id="2" creationId="{91D330BE-D0FC-431E-90E7-5349AEEC3173}"/>
          </ac:spMkLst>
        </pc:spChg>
        <pc:spChg chg="del mod ord">
          <ac:chgData name="Paul J. Hawron" userId="cee77cf63b000ebc" providerId="LiveId" clId="{BE0EA844-A885-4749-A936-E1C8BE9A82D0}" dt="2021-04-21T00:26:50.522" v="2179" actId="700"/>
          <ac:spMkLst>
            <pc:docMk/>
            <pc:sldMk cId="2334820417" sldId="280"/>
            <ac:spMk id="3" creationId="{8D861106-54DC-4558-8FAB-6CDE72E2A985}"/>
          </ac:spMkLst>
        </pc:spChg>
        <pc:spChg chg="add mod ord">
          <ac:chgData name="Paul J. Hawron" userId="cee77cf63b000ebc" providerId="LiveId" clId="{BE0EA844-A885-4749-A936-E1C8BE9A82D0}" dt="2021-04-22T00:18:23.077" v="3628" actId="20577"/>
          <ac:spMkLst>
            <pc:docMk/>
            <pc:sldMk cId="2334820417" sldId="280"/>
            <ac:spMk id="4" creationId="{CFE135E6-8E7A-4E1F-AE1C-A0C76FA9A360}"/>
          </ac:spMkLst>
        </pc:spChg>
        <pc:spChg chg="add del mod ord">
          <ac:chgData name="Paul J. Hawron" userId="cee77cf63b000ebc" providerId="LiveId" clId="{BE0EA844-A885-4749-A936-E1C8BE9A82D0}" dt="2021-04-22T00:18:03.196" v="3575" actId="700"/>
          <ac:spMkLst>
            <pc:docMk/>
            <pc:sldMk cId="2334820417" sldId="280"/>
            <ac:spMk id="5" creationId="{4C5B4574-A94E-4465-96FA-AAA37235AAFE}"/>
          </ac:spMkLst>
        </pc:spChg>
      </pc:sldChg>
      <pc:sldChg chg="modSp add del mod">
        <pc:chgData name="Paul J. Hawron" userId="cee77cf63b000ebc" providerId="LiveId" clId="{BE0EA844-A885-4749-A936-E1C8BE9A82D0}" dt="2021-04-22T00:19:59.533" v="3713" actId="47"/>
        <pc:sldMkLst>
          <pc:docMk/>
          <pc:sldMk cId="2045185215" sldId="281"/>
        </pc:sldMkLst>
        <pc:spChg chg="mod">
          <ac:chgData name="Paul J. Hawron" userId="cee77cf63b000ebc" providerId="LiveId" clId="{BE0EA844-A885-4749-A936-E1C8BE9A82D0}" dt="2021-04-22T00:11:52.173" v="3480"/>
          <ac:spMkLst>
            <pc:docMk/>
            <pc:sldMk cId="2045185215" sldId="281"/>
            <ac:spMk id="4" creationId="{CFE135E6-8E7A-4E1F-AE1C-A0C76FA9A360}"/>
          </ac:spMkLst>
        </pc:spChg>
        <pc:spChg chg="mod">
          <ac:chgData name="Paul J. Hawron" userId="cee77cf63b000ebc" providerId="LiveId" clId="{BE0EA844-A885-4749-A936-E1C8BE9A82D0}" dt="2021-04-22T00:11:52.173" v="3480"/>
          <ac:spMkLst>
            <pc:docMk/>
            <pc:sldMk cId="2045185215" sldId="281"/>
            <ac:spMk id="5" creationId="{4C5B4574-A94E-4465-96FA-AAA37235AAFE}"/>
          </ac:spMkLst>
        </pc:spChg>
      </pc:sldChg>
      <pc:sldChg chg="modSp add del mod">
        <pc:chgData name="Paul J. Hawron" userId="cee77cf63b000ebc" providerId="LiveId" clId="{BE0EA844-A885-4749-A936-E1C8BE9A82D0}" dt="2021-04-22T00:20:17.497" v="3720" actId="47"/>
        <pc:sldMkLst>
          <pc:docMk/>
          <pc:sldMk cId="1764587667" sldId="282"/>
        </pc:sldMkLst>
        <pc:spChg chg="mod">
          <ac:chgData name="Paul J. Hawron" userId="cee77cf63b000ebc" providerId="LiveId" clId="{BE0EA844-A885-4749-A936-E1C8BE9A82D0}" dt="2021-04-22T00:11:52.173" v="3480"/>
          <ac:spMkLst>
            <pc:docMk/>
            <pc:sldMk cId="1764587667" sldId="282"/>
            <ac:spMk id="4" creationId="{CFE135E6-8E7A-4E1F-AE1C-A0C76FA9A360}"/>
          </ac:spMkLst>
        </pc:spChg>
        <pc:spChg chg="mod">
          <ac:chgData name="Paul J. Hawron" userId="cee77cf63b000ebc" providerId="LiveId" clId="{BE0EA844-A885-4749-A936-E1C8BE9A82D0}" dt="2021-04-22T00:11:52.173" v="3480"/>
          <ac:spMkLst>
            <pc:docMk/>
            <pc:sldMk cId="1764587667" sldId="282"/>
            <ac:spMk id="5" creationId="{4C5B4574-A94E-4465-96FA-AAA37235AAFE}"/>
          </ac:spMkLst>
        </pc:spChg>
      </pc:sldChg>
      <pc:sldChg chg="new del">
        <pc:chgData name="Paul J. Hawron" userId="cee77cf63b000ebc" providerId="LiveId" clId="{BE0EA844-A885-4749-A936-E1C8BE9A82D0}" dt="2021-04-21T00:27:19.259" v="2234" actId="47"/>
        <pc:sldMkLst>
          <pc:docMk/>
          <pc:sldMk cId="3172633384" sldId="282"/>
        </pc:sldMkLst>
      </pc:sldChg>
      <pc:sldChg chg="modSp add del mod">
        <pc:chgData name="Paul J. Hawron" userId="cee77cf63b000ebc" providerId="LiveId" clId="{BE0EA844-A885-4749-A936-E1C8BE9A82D0}" dt="2021-04-22T00:20:30.416" v="3721" actId="47"/>
        <pc:sldMkLst>
          <pc:docMk/>
          <pc:sldMk cId="664256391" sldId="283"/>
        </pc:sldMkLst>
        <pc:spChg chg="mod">
          <ac:chgData name="Paul J. Hawron" userId="cee77cf63b000ebc" providerId="LiveId" clId="{BE0EA844-A885-4749-A936-E1C8BE9A82D0}" dt="2021-04-22T00:11:52.173" v="3480"/>
          <ac:spMkLst>
            <pc:docMk/>
            <pc:sldMk cId="664256391" sldId="283"/>
            <ac:spMk id="4" creationId="{CFE135E6-8E7A-4E1F-AE1C-A0C76FA9A360}"/>
          </ac:spMkLst>
        </pc:spChg>
        <pc:spChg chg="mod">
          <ac:chgData name="Paul J. Hawron" userId="cee77cf63b000ebc" providerId="LiveId" clId="{BE0EA844-A885-4749-A936-E1C8BE9A82D0}" dt="2021-04-22T00:11:52.173" v="3480"/>
          <ac:spMkLst>
            <pc:docMk/>
            <pc:sldMk cId="664256391" sldId="283"/>
            <ac:spMk id="5" creationId="{4C5B4574-A94E-4465-96FA-AAA37235AAFE}"/>
          </ac:spMkLst>
        </pc:spChg>
      </pc:sldChg>
      <pc:sldChg chg="modSp new del mod">
        <pc:chgData name="Paul J. Hawron" userId="cee77cf63b000ebc" providerId="LiveId" clId="{BE0EA844-A885-4749-A936-E1C8BE9A82D0}" dt="2021-04-22T00:19:11.169" v="3632" actId="47"/>
        <pc:sldMkLst>
          <pc:docMk/>
          <pc:sldMk cId="1107027426" sldId="284"/>
        </pc:sldMkLst>
        <pc:spChg chg="mod">
          <ac:chgData name="Paul J. Hawron" userId="cee77cf63b000ebc" providerId="LiveId" clId="{BE0EA844-A885-4749-A936-E1C8BE9A82D0}" dt="2021-04-22T00:11:52.173" v="3480"/>
          <ac:spMkLst>
            <pc:docMk/>
            <pc:sldMk cId="1107027426" sldId="284"/>
            <ac:spMk id="2" creationId="{692E34FF-3150-4312-87AB-2A63C88D9980}"/>
          </ac:spMkLst>
        </pc:spChg>
        <pc:spChg chg="mod">
          <ac:chgData name="Paul J. Hawron" userId="cee77cf63b000ebc" providerId="LiveId" clId="{BE0EA844-A885-4749-A936-E1C8BE9A82D0}" dt="2021-04-22T00:11:52.173" v="3480"/>
          <ac:spMkLst>
            <pc:docMk/>
            <pc:sldMk cId="1107027426" sldId="284"/>
            <ac:spMk id="3" creationId="{AAE63A44-66ED-47FB-BC0E-D76DDA372DD3}"/>
          </ac:spMkLst>
        </pc:spChg>
      </pc:sldChg>
      <pc:sldChg chg="add del">
        <pc:chgData name="Paul J. Hawron" userId="cee77cf63b000ebc" providerId="LiveId" clId="{BE0EA844-A885-4749-A936-E1C8BE9A82D0}" dt="2021-04-21T00:28:40.699" v="2339" actId="47"/>
        <pc:sldMkLst>
          <pc:docMk/>
          <pc:sldMk cId="2608437224" sldId="285"/>
        </pc:sldMkLst>
      </pc:sldChg>
      <pc:sldChg chg="modSp new del mod ord">
        <pc:chgData name="Paul J. Hawron" userId="cee77cf63b000ebc" providerId="LiveId" clId="{BE0EA844-A885-4749-A936-E1C8BE9A82D0}" dt="2021-04-22T16:02:07.454" v="4586" actId="47"/>
        <pc:sldMkLst>
          <pc:docMk/>
          <pc:sldMk cId="2809376873" sldId="285"/>
        </pc:sldMkLst>
        <pc:spChg chg="mod">
          <ac:chgData name="Paul J. Hawron" userId="cee77cf63b000ebc" providerId="LiveId" clId="{BE0EA844-A885-4749-A936-E1C8BE9A82D0}" dt="2021-04-22T00:11:52.173" v="3480"/>
          <ac:spMkLst>
            <pc:docMk/>
            <pc:sldMk cId="2809376873" sldId="285"/>
            <ac:spMk id="2" creationId="{24B727BD-3B08-431E-ABE8-26F541DA17FE}"/>
          </ac:spMkLst>
        </pc:spChg>
        <pc:spChg chg="mod">
          <ac:chgData name="Paul J. Hawron" userId="cee77cf63b000ebc" providerId="LiveId" clId="{BE0EA844-A885-4749-A936-E1C8BE9A82D0}" dt="2021-04-22T00:11:52.173" v="3480"/>
          <ac:spMkLst>
            <pc:docMk/>
            <pc:sldMk cId="2809376873" sldId="285"/>
            <ac:spMk id="3" creationId="{B0929B6D-4A46-42CA-BC14-3DDA1BE9DED2}"/>
          </ac:spMkLst>
        </pc:spChg>
      </pc:sldChg>
      <pc:sldChg chg="modSp new mod ord modNotesTx">
        <pc:chgData name="Paul J. Hawron" userId="cee77cf63b000ebc" providerId="LiveId" clId="{BE0EA844-A885-4749-A936-E1C8BE9A82D0}" dt="2021-04-23T00:01:41.971" v="8321" actId="20577"/>
        <pc:sldMkLst>
          <pc:docMk/>
          <pc:sldMk cId="2639264668" sldId="286"/>
        </pc:sldMkLst>
        <pc:spChg chg="mod">
          <ac:chgData name="Paul J. Hawron" userId="cee77cf63b000ebc" providerId="LiveId" clId="{BE0EA844-A885-4749-A936-E1C8BE9A82D0}" dt="2021-04-22T16:01:46.041" v="4485" actId="20577"/>
          <ac:spMkLst>
            <pc:docMk/>
            <pc:sldMk cId="2639264668" sldId="286"/>
            <ac:spMk id="2" creationId="{749EE09A-4090-4DC8-AF7B-215275EC67D0}"/>
          </ac:spMkLst>
        </pc:spChg>
        <pc:spChg chg="mod">
          <ac:chgData name="Paul J. Hawron" userId="cee77cf63b000ebc" providerId="LiveId" clId="{BE0EA844-A885-4749-A936-E1C8BE9A82D0}" dt="2021-04-22T16:03:38.153" v="4698" actId="20577"/>
          <ac:spMkLst>
            <pc:docMk/>
            <pc:sldMk cId="2639264668" sldId="286"/>
            <ac:spMk id="3" creationId="{0518E3E9-F71C-4060-9853-BF67B9F21D54}"/>
          </ac:spMkLst>
        </pc:spChg>
      </pc:sldChg>
      <pc:sldChg chg="modSp new del mod ord">
        <pc:chgData name="Paul J. Hawron" userId="cee77cf63b000ebc" providerId="LiveId" clId="{BE0EA844-A885-4749-A936-E1C8BE9A82D0}" dt="2021-04-22T00:22:54.087" v="3765" actId="47"/>
        <pc:sldMkLst>
          <pc:docMk/>
          <pc:sldMk cId="4270593904" sldId="287"/>
        </pc:sldMkLst>
        <pc:spChg chg="mod">
          <ac:chgData name="Paul J. Hawron" userId="cee77cf63b000ebc" providerId="LiveId" clId="{BE0EA844-A885-4749-A936-E1C8BE9A82D0}" dt="2021-04-22T00:11:52.173" v="3480"/>
          <ac:spMkLst>
            <pc:docMk/>
            <pc:sldMk cId="4270593904" sldId="287"/>
            <ac:spMk id="2" creationId="{55E1F889-4E4E-4591-8B7F-7E3EB6B876CD}"/>
          </ac:spMkLst>
        </pc:spChg>
        <pc:spChg chg="mod">
          <ac:chgData name="Paul J. Hawron" userId="cee77cf63b000ebc" providerId="LiveId" clId="{BE0EA844-A885-4749-A936-E1C8BE9A82D0}" dt="2021-04-22T00:11:52.173" v="3480"/>
          <ac:spMkLst>
            <pc:docMk/>
            <pc:sldMk cId="4270593904" sldId="287"/>
            <ac:spMk id="3" creationId="{A3F1C1F0-8CC0-4F9C-B210-22195863652E}"/>
          </ac:spMkLst>
        </pc:spChg>
      </pc:sldChg>
      <pc:sldChg chg="modSp new del mod">
        <pc:chgData name="Paul J. Hawron" userId="cee77cf63b000ebc" providerId="LiveId" clId="{BE0EA844-A885-4749-A936-E1C8BE9A82D0}" dt="2021-04-22T16:07:07.237" v="4789" actId="47"/>
        <pc:sldMkLst>
          <pc:docMk/>
          <pc:sldMk cId="2049494248" sldId="288"/>
        </pc:sldMkLst>
        <pc:spChg chg="mod">
          <ac:chgData name="Paul J. Hawron" userId="cee77cf63b000ebc" providerId="LiveId" clId="{BE0EA844-A885-4749-A936-E1C8BE9A82D0}" dt="2021-04-22T00:11:52.173" v="3480"/>
          <ac:spMkLst>
            <pc:docMk/>
            <pc:sldMk cId="2049494248" sldId="288"/>
            <ac:spMk id="2" creationId="{59B856C5-7BE1-47CC-AEB9-9090A434D26C}"/>
          </ac:spMkLst>
        </pc:spChg>
        <pc:spChg chg="mod">
          <ac:chgData name="Paul J. Hawron" userId="cee77cf63b000ebc" providerId="LiveId" clId="{BE0EA844-A885-4749-A936-E1C8BE9A82D0}" dt="2021-04-22T00:11:52.173" v="3480"/>
          <ac:spMkLst>
            <pc:docMk/>
            <pc:sldMk cId="2049494248" sldId="288"/>
            <ac:spMk id="3" creationId="{278EF167-D526-471E-9054-864DF9F32147}"/>
          </ac:spMkLst>
        </pc:spChg>
      </pc:sldChg>
      <pc:sldChg chg="modSp add del mod">
        <pc:chgData name="Paul J. Hawron" userId="cee77cf63b000ebc" providerId="LiveId" clId="{BE0EA844-A885-4749-A936-E1C8BE9A82D0}" dt="2021-04-22T00:22:23.193" v="3762" actId="47"/>
        <pc:sldMkLst>
          <pc:docMk/>
          <pc:sldMk cId="2715346950" sldId="289"/>
        </pc:sldMkLst>
        <pc:spChg chg="mod">
          <ac:chgData name="Paul J. Hawron" userId="cee77cf63b000ebc" providerId="LiveId" clId="{BE0EA844-A885-4749-A936-E1C8BE9A82D0}" dt="2021-04-22T00:11:52.253" v="3482" actId="27636"/>
          <ac:spMkLst>
            <pc:docMk/>
            <pc:sldMk cId="2715346950" sldId="289"/>
            <ac:spMk id="2" creationId="{749EE09A-4090-4DC8-AF7B-215275EC67D0}"/>
          </ac:spMkLst>
        </pc:spChg>
        <pc:spChg chg="mod">
          <ac:chgData name="Paul J. Hawron" userId="cee77cf63b000ebc" providerId="LiveId" clId="{BE0EA844-A885-4749-A936-E1C8BE9A82D0}" dt="2021-04-22T00:11:52.173" v="3480"/>
          <ac:spMkLst>
            <pc:docMk/>
            <pc:sldMk cId="2715346950" sldId="289"/>
            <ac:spMk id="3" creationId="{0518E3E9-F71C-4060-9853-BF67B9F21D54}"/>
          </ac:spMkLst>
        </pc:spChg>
      </pc:sldChg>
      <pc:sldChg chg="modSp new del mod ord">
        <pc:chgData name="Paul J. Hawron" userId="cee77cf63b000ebc" providerId="LiveId" clId="{BE0EA844-A885-4749-A936-E1C8BE9A82D0}" dt="2021-04-22T00:25:10.597" v="3768" actId="47"/>
        <pc:sldMkLst>
          <pc:docMk/>
          <pc:sldMk cId="1214112066" sldId="290"/>
        </pc:sldMkLst>
        <pc:spChg chg="mod">
          <ac:chgData name="Paul J. Hawron" userId="cee77cf63b000ebc" providerId="LiveId" clId="{BE0EA844-A885-4749-A936-E1C8BE9A82D0}" dt="2021-04-22T00:11:52.173" v="3480"/>
          <ac:spMkLst>
            <pc:docMk/>
            <pc:sldMk cId="1214112066" sldId="290"/>
            <ac:spMk id="2" creationId="{5618E191-419D-45D3-A509-E347FFA0CFED}"/>
          </ac:spMkLst>
        </pc:spChg>
        <pc:spChg chg="mod">
          <ac:chgData name="Paul J. Hawron" userId="cee77cf63b000ebc" providerId="LiveId" clId="{BE0EA844-A885-4749-A936-E1C8BE9A82D0}" dt="2021-04-22T00:11:52.173" v="3480"/>
          <ac:spMkLst>
            <pc:docMk/>
            <pc:sldMk cId="1214112066" sldId="290"/>
            <ac:spMk id="3" creationId="{8857D0D1-4FF0-4CB6-AC49-1CC0FF7A3975}"/>
          </ac:spMkLst>
        </pc:spChg>
      </pc:sldChg>
      <pc:sldChg chg="new del">
        <pc:chgData name="Paul J. Hawron" userId="cee77cf63b000ebc" providerId="LiveId" clId="{BE0EA844-A885-4749-A936-E1C8BE9A82D0}" dt="2021-04-21T00:31:18.115" v="2583" actId="47"/>
        <pc:sldMkLst>
          <pc:docMk/>
          <pc:sldMk cId="3623072699" sldId="291"/>
        </pc:sldMkLst>
      </pc:sldChg>
      <pc:sldChg chg="modSp new mod ord modNotesTx">
        <pc:chgData name="Paul J. Hawron" userId="cee77cf63b000ebc" providerId="LiveId" clId="{BE0EA844-A885-4749-A936-E1C8BE9A82D0}" dt="2021-04-22T23:48:18.215" v="6128" actId="33524"/>
        <pc:sldMkLst>
          <pc:docMk/>
          <pc:sldMk cId="3827326957" sldId="291"/>
        </pc:sldMkLst>
        <pc:spChg chg="mod">
          <ac:chgData name="Paul J. Hawron" userId="cee77cf63b000ebc" providerId="LiveId" clId="{BE0EA844-A885-4749-A936-E1C8BE9A82D0}" dt="2021-04-22T00:11:52.173" v="3480"/>
          <ac:spMkLst>
            <pc:docMk/>
            <pc:sldMk cId="3827326957" sldId="291"/>
            <ac:spMk id="2" creationId="{6F19C9F8-E282-40B4-BBF0-F5B9671B0A7A}"/>
          </ac:spMkLst>
        </pc:spChg>
        <pc:spChg chg="mod">
          <ac:chgData name="Paul J. Hawron" userId="cee77cf63b000ebc" providerId="LiveId" clId="{BE0EA844-A885-4749-A936-E1C8BE9A82D0}" dt="2021-04-22T00:11:55.691" v="3496" actId="20577"/>
          <ac:spMkLst>
            <pc:docMk/>
            <pc:sldMk cId="3827326957" sldId="291"/>
            <ac:spMk id="3" creationId="{D8C758A4-262A-4CAD-91E4-B7AEA5F38385}"/>
          </ac:spMkLst>
        </pc:spChg>
      </pc:sldChg>
      <pc:sldChg chg="modSp add del mod">
        <pc:chgData name="Paul J. Hawron" userId="cee77cf63b000ebc" providerId="LiveId" clId="{BE0EA844-A885-4749-A936-E1C8BE9A82D0}" dt="2021-04-22T00:13:07.313" v="3511" actId="47"/>
        <pc:sldMkLst>
          <pc:docMk/>
          <pc:sldMk cId="2976857613" sldId="292"/>
        </pc:sldMkLst>
        <pc:spChg chg="mod">
          <ac:chgData name="Paul J. Hawron" userId="cee77cf63b000ebc" providerId="LiveId" clId="{BE0EA844-A885-4749-A936-E1C8BE9A82D0}" dt="2021-04-22T00:12:48.474" v="3509" actId="20577"/>
          <ac:spMkLst>
            <pc:docMk/>
            <pc:sldMk cId="2976857613" sldId="292"/>
            <ac:spMk id="2" creationId="{6F19C9F8-E282-40B4-BBF0-F5B9671B0A7A}"/>
          </ac:spMkLst>
        </pc:spChg>
        <pc:spChg chg="mod">
          <ac:chgData name="Paul J. Hawron" userId="cee77cf63b000ebc" providerId="LiveId" clId="{BE0EA844-A885-4749-A936-E1C8BE9A82D0}" dt="2021-04-22T00:11:52.173" v="3480"/>
          <ac:spMkLst>
            <pc:docMk/>
            <pc:sldMk cId="2976857613" sldId="292"/>
            <ac:spMk id="3" creationId="{D8C758A4-262A-4CAD-91E4-B7AEA5F38385}"/>
          </ac:spMkLst>
        </pc:spChg>
      </pc:sldChg>
      <pc:sldChg chg="addSp delSp modSp add del mod modClrScheme chgLayout">
        <pc:chgData name="Paul J. Hawron" userId="cee77cf63b000ebc" providerId="LiveId" clId="{BE0EA844-A885-4749-A936-E1C8BE9A82D0}" dt="2021-04-22T00:14:38.220" v="3536" actId="47"/>
        <pc:sldMkLst>
          <pc:docMk/>
          <pc:sldMk cId="1330818854" sldId="293"/>
        </pc:sldMkLst>
        <pc:spChg chg="mod ord">
          <ac:chgData name="Paul J. Hawron" userId="cee77cf63b000ebc" providerId="LiveId" clId="{BE0EA844-A885-4749-A936-E1C8BE9A82D0}" dt="2021-04-22T00:14:00.473" v="3534" actId="20577"/>
          <ac:spMkLst>
            <pc:docMk/>
            <pc:sldMk cId="1330818854" sldId="293"/>
            <ac:spMk id="2" creationId="{6F19C9F8-E282-40B4-BBF0-F5B9671B0A7A}"/>
          </ac:spMkLst>
        </pc:spChg>
        <pc:spChg chg="del mod ord">
          <ac:chgData name="Paul J. Hawron" userId="cee77cf63b000ebc" providerId="LiveId" clId="{BE0EA844-A885-4749-A936-E1C8BE9A82D0}" dt="2021-04-22T00:13:53.313" v="3513" actId="700"/>
          <ac:spMkLst>
            <pc:docMk/>
            <pc:sldMk cId="1330818854" sldId="293"/>
            <ac:spMk id="3" creationId="{D8C758A4-262A-4CAD-91E4-B7AEA5F38385}"/>
          </ac:spMkLst>
        </pc:spChg>
        <pc:spChg chg="add mod ord">
          <ac:chgData name="Paul J. Hawron" userId="cee77cf63b000ebc" providerId="LiveId" clId="{BE0EA844-A885-4749-A936-E1C8BE9A82D0}" dt="2021-04-22T00:13:53.313" v="3513" actId="700"/>
          <ac:spMkLst>
            <pc:docMk/>
            <pc:sldMk cId="1330818854" sldId="293"/>
            <ac:spMk id="4" creationId="{B3B9845F-D2AF-4B30-97EE-9687244695F1}"/>
          </ac:spMkLst>
        </pc:spChg>
      </pc:sldChg>
      <pc:sldChg chg="addSp delSp modSp new mod modClrScheme chgLayout modNotesTx">
        <pc:chgData name="Paul J. Hawron" userId="cee77cf63b000ebc" providerId="LiveId" clId="{BE0EA844-A885-4749-A936-E1C8BE9A82D0}" dt="2021-04-23T00:29:55.821" v="16879" actId="478"/>
        <pc:sldMkLst>
          <pc:docMk/>
          <pc:sldMk cId="1037905045" sldId="294"/>
        </pc:sldMkLst>
        <pc:spChg chg="mod ord">
          <ac:chgData name="Paul J. Hawron" userId="cee77cf63b000ebc" providerId="LiveId" clId="{BE0EA844-A885-4749-A936-E1C8BE9A82D0}" dt="2021-04-22T16:09:16.795" v="4884" actId="20577"/>
          <ac:spMkLst>
            <pc:docMk/>
            <pc:sldMk cId="1037905045" sldId="294"/>
            <ac:spMk id="2" creationId="{14518394-0081-4318-91B3-5D633F115DAD}"/>
          </ac:spMkLst>
        </pc:spChg>
        <pc:spChg chg="del mod ord">
          <ac:chgData name="Paul J. Hawron" userId="cee77cf63b000ebc" providerId="LiveId" clId="{BE0EA844-A885-4749-A936-E1C8BE9A82D0}" dt="2021-04-22T14:46:26.400" v="4377" actId="700"/>
          <ac:spMkLst>
            <pc:docMk/>
            <pc:sldMk cId="1037905045" sldId="294"/>
            <ac:spMk id="3" creationId="{8544AF0F-046A-40AE-AC48-6253FB2DA525}"/>
          </ac:spMkLst>
        </pc:spChg>
        <pc:spChg chg="add del mod ord">
          <ac:chgData name="Paul J. Hawron" userId="cee77cf63b000ebc" providerId="LiveId" clId="{BE0EA844-A885-4749-A936-E1C8BE9A82D0}" dt="2021-04-23T00:29:55.821" v="16879" actId="478"/>
          <ac:spMkLst>
            <pc:docMk/>
            <pc:sldMk cId="1037905045" sldId="294"/>
            <ac:spMk id="4" creationId="{9918C071-560F-43CB-9D89-E97860CCE548}"/>
          </ac:spMkLst>
        </pc:spChg>
      </pc:sldChg>
      <pc:sldChg chg="addSp delSp modSp new mod ord modNotesTx">
        <pc:chgData name="Paul J. Hawron" userId="cee77cf63b000ebc" providerId="LiveId" clId="{BE0EA844-A885-4749-A936-E1C8BE9A82D0}" dt="2021-04-23T17:36:08.542" v="20606" actId="1076"/>
        <pc:sldMkLst>
          <pc:docMk/>
          <pc:sldMk cId="1014314016" sldId="295"/>
        </pc:sldMkLst>
        <pc:spChg chg="mod">
          <ac:chgData name="Paul J. Hawron" userId="cee77cf63b000ebc" providerId="LiveId" clId="{BE0EA844-A885-4749-A936-E1C8BE9A82D0}" dt="2021-04-22T00:11:52.173" v="3480"/>
          <ac:spMkLst>
            <pc:docMk/>
            <pc:sldMk cId="1014314016" sldId="295"/>
            <ac:spMk id="2" creationId="{05C5FC75-0292-4717-A9BC-A1ED9D466B24}"/>
          </ac:spMkLst>
        </pc:spChg>
        <pc:spChg chg="del">
          <ac:chgData name="Paul J. Hawron" userId="cee77cf63b000ebc" providerId="LiveId" clId="{BE0EA844-A885-4749-A936-E1C8BE9A82D0}" dt="2021-04-21T00:33:43.010" v="2803" actId="22"/>
          <ac:spMkLst>
            <pc:docMk/>
            <pc:sldMk cId="1014314016" sldId="295"/>
            <ac:spMk id="3" creationId="{ADFD67F8-352E-4C2B-8B18-87AF75589D31}"/>
          </ac:spMkLst>
        </pc:spChg>
        <pc:picChg chg="add mod ord modCrop">
          <ac:chgData name="Paul J. Hawron" userId="cee77cf63b000ebc" providerId="LiveId" clId="{BE0EA844-A885-4749-A936-E1C8BE9A82D0}" dt="2021-04-23T17:36:08.542" v="20606" actId="1076"/>
          <ac:picMkLst>
            <pc:docMk/>
            <pc:sldMk cId="1014314016" sldId="295"/>
            <ac:picMk id="5" creationId="{25B10656-96FF-4A4A-9F4E-3C12E15378FA}"/>
          </ac:picMkLst>
        </pc:picChg>
      </pc:sldChg>
      <pc:sldChg chg="modSp new mod modNotesTx">
        <pc:chgData name="Paul J. Hawron" userId="cee77cf63b000ebc" providerId="LiveId" clId="{BE0EA844-A885-4749-A936-E1C8BE9A82D0}" dt="2021-04-23T00:25:41.203" v="15621" actId="20577"/>
        <pc:sldMkLst>
          <pc:docMk/>
          <pc:sldMk cId="348987128" sldId="296"/>
        </pc:sldMkLst>
        <pc:spChg chg="mod">
          <ac:chgData name="Paul J. Hawron" userId="cee77cf63b000ebc" providerId="LiveId" clId="{BE0EA844-A885-4749-A936-E1C8BE9A82D0}" dt="2021-04-22T00:11:52.173" v="3480"/>
          <ac:spMkLst>
            <pc:docMk/>
            <pc:sldMk cId="348987128" sldId="296"/>
            <ac:spMk id="2" creationId="{12EAB777-0648-48B8-9A8E-0204DE98F8AA}"/>
          </ac:spMkLst>
        </pc:spChg>
        <pc:spChg chg="mod">
          <ac:chgData name="Paul J. Hawron" userId="cee77cf63b000ebc" providerId="LiveId" clId="{BE0EA844-A885-4749-A936-E1C8BE9A82D0}" dt="2021-04-22T16:12:49.881" v="5164" actId="20577"/>
          <ac:spMkLst>
            <pc:docMk/>
            <pc:sldMk cId="348987128" sldId="296"/>
            <ac:spMk id="3" creationId="{15DDEAD3-6962-4C8B-898C-D44D582A8C88}"/>
          </ac:spMkLst>
        </pc:spChg>
      </pc:sldChg>
      <pc:sldChg chg="addSp delSp modSp new del mod">
        <pc:chgData name="Paul J. Hawron" userId="cee77cf63b000ebc" providerId="LiveId" clId="{BE0EA844-A885-4749-A936-E1C8BE9A82D0}" dt="2021-04-21T19:30:07.954" v="3299" actId="47"/>
        <pc:sldMkLst>
          <pc:docMk/>
          <pc:sldMk cId="2262779743" sldId="297"/>
        </pc:sldMkLst>
        <pc:spChg chg="mod">
          <ac:chgData name="Paul J. Hawron" userId="cee77cf63b000ebc" providerId="LiveId" clId="{BE0EA844-A885-4749-A936-E1C8BE9A82D0}" dt="2021-04-21T19:21:25.846" v="3255" actId="20577"/>
          <ac:spMkLst>
            <pc:docMk/>
            <pc:sldMk cId="2262779743" sldId="297"/>
            <ac:spMk id="2" creationId="{0169754F-95DB-4F51-A27B-3A04330D6A86}"/>
          </ac:spMkLst>
        </pc:spChg>
        <pc:spChg chg="del">
          <ac:chgData name="Paul J. Hawron" userId="cee77cf63b000ebc" providerId="LiveId" clId="{BE0EA844-A885-4749-A936-E1C8BE9A82D0}" dt="2021-04-21T19:14:10.612" v="3158" actId="22"/>
          <ac:spMkLst>
            <pc:docMk/>
            <pc:sldMk cId="2262779743" sldId="297"/>
            <ac:spMk id="3" creationId="{A32C65D6-02E3-4BF8-841C-37F581453DE4}"/>
          </ac:spMkLst>
        </pc:spChg>
        <pc:picChg chg="add mod ord">
          <ac:chgData name="Paul J. Hawron" userId="cee77cf63b000ebc" providerId="LiveId" clId="{BE0EA844-A885-4749-A936-E1C8BE9A82D0}" dt="2021-04-21T19:14:10.612" v="3158" actId="22"/>
          <ac:picMkLst>
            <pc:docMk/>
            <pc:sldMk cId="2262779743" sldId="297"/>
            <ac:picMk id="5" creationId="{62BAA0AE-7251-4AE4-9923-4DAC005DD89D}"/>
          </ac:picMkLst>
        </pc:picChg>
      </pc:sldChg>
      <pc:sldChg chg="addSp delSp modSp new mod ord modNotesTx">
        <pc:chgData name="Paul J. Hawron" userId="cee77cf63b000ebc" providerId="LiveId" clId="{BE0EA844-A885-4749-A936-E1C8BE9A82D0}" dt="2021-04-23T00:42:08.456" v="19639" actId="20577"/>
        <pc:sldMkLst>
          <pc:docMk/>
          <pc:sldMk cId="124567959" sldId="298"/>
        </pc:sldMkLst>
        <pc:spChg chg="mod">
          <ac:chgData name="Paul J. Hawron" userId="cee77cf63b000ebc" providerId="LiveId" clId="{BE0EA844-A885-4749-A936-E1C8BE9A82D0}" dt="2021-04-22T18:06:50.004" v="5691" actId="20577"/>
          <ac:spMkLst>
            <pc:docMk/>
            <pc:sldMk cId="124567959" sldId="298"/>
            <ac:spMk id="2" creationId="{1A697105-532D-4CBF-B60A-72EC01989CFD}"/>
          </ac:spMkLst>
        </pc:spChg>
        <pc:spChg chg="del mod">
          <ac:chgData name="Paul J. Hawron" userId="cee77cf63b000ebc" providerId="LiveId" clId="{BE0EA844-A885-4749-A936-E1C8BE9A82D0}" dt="2021-04-22T16:26:05.331" v="5483" actId="22"/>
          <ac:spMkLst>
            <pc:docMk/>
            <pc:sldMk cId="124567959" sldId="298"/>
            <ac:spMk id="3" creationId="{3370CE79-441A-407D-811C-916AE5261F3F}"/>
          </ac:spMkLst>
        </pc:spChg>
        <pc:graphicFrameChg chg="add mod modGraphic">
          <ac:chgData name="Paul J. Hawron" userId="cee77cf63b000ebc" providerId="LiveId" clId="{BE0EA844-A885-4749-A936-E1C8BE9A82D0}" dt="2021-04-22T16:35:36.078" v="5621" actId="20577"/>
          <ac:graphicFrameMkLst>
            <pc:docMk/>
            <pc:sldMk cId="124567959" sldId="298"/>
            <ac:graphicFrameMk id="6" creationId="{BA6D5B6A-D546-4005-9F85-A839065D0EFF}"/>
          </ac:graphicFrameMkLst>
        </pc:graphicFrameChg>
        <pc:picChg chg="add mod ord">
          <ac:chgData name="Paul J. Hawron" userId="cee77cf63b000ebc" providerId="LiveId" clId="{BE0EA844-A885-4749-A936-E1C8BE9A82D0}" dt="2021-04-22T16:42:22.672" v="5687" actId="14861"/>
          <ac:picMkLst>
            <pc:docMk/>
            <pc:sldMk cId="124567959" sldId="298"/>
            <ac:picMk id="5" creationId="{55EC624C-EF41-42C9-A18A-2179B61C308B}"/>
          </ac:picMkLst>
        </pc:picChg>
        <pc:picChg chg="add del">
          <ac:chgData name="Paul J. Hawron" userId="cee77cf63b000ebc" providerId="LiveId" clId="{BE0EA844-A885-4749-A936-E1C8BE9A82D0}" dt="2021-04-22T16:32:41.071" v="5530" actId="22"/>
          <ac:picMkLst>
            <pc:docMk/>
            <pc:sldMk cId="124567959" sldId="298"/>
            <ac:picMk id="8" creationId="{105221F7-F39F-41E6-88A1-CAE88B9A1BCF}"/>
          </ac:picMkLst>
        </pc:picChg>
      </pc:sldChg>
      <pc:sldChg chg="addSp delSp modSp add mod ord modNotesTx">
        <pc:chgData name="Paul J. Hawron" userId="cee77cf63b000ebc" providerId="LiveId" clId="{BE0EA844-A885-4749-A936-E1C8BE9A82D0}" dt="2021-04-23T17:47:40.923" v="20616" actId="20577"/>
        <pc:sldMkLst>
          <pc:docMk/>
          <pc:sldMk cId="3243049710" sldId="299"/>
        </pc:sldMkLst>
        <pc:spChg chg="mod">
          <ac:chgData name="Paul J. Hawron" userId="cee77cf63b000ebc" providerId="LiveId" clId="{BE0EA844-A885-4749-A936-E1C8BE9A82D0}" dt="2021-04-22T16:21:19.584" v="5476" actId="20577"/>
          <ac:spMkLst>
            <pc:docMk/>
            <pc:sldMk cId="3243049710" sldId="299"/>
            <ac:spMk id="2" creationId="{1A697105-532D-4CBF-B60A-72EC01989CFD}"/>
          </ac:spMkLst>
        </pc:spChg>
        <pc:spChg chg="del mod">
          <ac:chgData name="Paul J. Hawron" userId="cee77cf63b000ebc" providerId="LiveId" clId="{BE0EA844-A885-4749-A936-E1C8BE9A82D0}" dt="2021-04-22T16:20:00.872" v="5453" actId="22"/>
          <ac:spMkLst>
            <pc:docMk/>
            <pc:sldMk cId="3243049710" sldId="299"/>
            <ac:spMk id="3" creationId="{3370CE79-441A-407D-811C-916AE5261F3F}"/>
          </ac:spMkLst>
        </pc:spChg>
        <pc:graphicFrameChg chg="add mod modGraphic">
          <ac:chgData name="Paul J. Hawron" userId="cee77cf63b000ebc" providerId="LiveId" clId="{BE0EA844-A885-4749-A936-E1C8BE9A82D0}" dt="2021-04-22T16:36:34.378" v="5648" actId="20577"/>
          <ac:graphicFrameMkLst>
            <pc:docMk/>
            <pc:sldMk cId="3243049710" sldId="299"/>
            <ac:graphicFrameMk id="8" creationId="{C2A2EC70-2A87-426C-B0FE-1A091600B29D}"/>
          </ac:graphicFrameMkLst>
        </pc:graphicFrameChg>
        <pc:picChg chg="add mod ord">
          <ac:chgData name="Paul J. Hawron" userId="cee77cf63b000ebc" providerId="LiveId" clId="{BE0EA844-A885-4749-A936-E1C8BE9A82D0}" dt="2021-04-22T16:42:11.950" v="5685" actId="14861"/>
          <ac:picMkLst>
            <pc:docMk/>
            <pc:sldMk cId="3243049710" sldId="299"/>
            <ac:picMk id="5" creationId="{BCE85D54-0C57-4729-80A5-9B24637209FE}"/>
          </ac:picMkLst>
        </pc:picChg>
        <pc:picChg chg="add del mod">
          <ac:chgData name="Paul J. Hawron" userId="cee77cf63b000ebc" providerId="LiveId" clId="{BE0EA844-A885-4749-A936-E1C8BE9A82D0}" dt="2021-04-22T16:21:19.248" v="5475" actId="22"/>
          <ac:picMkLst>
            <pc:docMk/>
            <pc:sldMk cId="3243049710" sldId="299"/>
            <ac:picMk id="7" creationId="{BAC3A1D1-A90C-4397-83EC-722049D4EC9D}"/>
          </ac:picMkLst>
        </pc:picChg>
      </pc:sldChg>
      <pc:sldChg chg="modSp add mod modNotesTx">
        <pc:chgData name="Paul J. Hawron" userId="cee77cf63b000ebc" providerId="LiveId" clId="{BE0EA844-A885-4749-A936-E1C8BE9A82D0}" dt="2021-04-23T23:07:11.221" v="20770" actId="20577"/>
        <pc:sldMkLst>
          <pc:docMk/>
          <pc:sldMk cId="2306193248" sldId="300"/>
        </pc:sldMkLst>
        <pc:spChg chg="mod">
          <ac:chgData name="Paul J. Hawron" userId="cee77cf63b000ebc" providerId="LiveId" clId="{BE0EA844-A885-4749-A936-E1C8BE9A82D0}" dt="2021-04-22T23:56:50.016" v="7057" actId="20577"/>
          <ac:spMkLst>
            <pc:docMk/>
            <pc:sldMk cId="2306193248" sldId="300"/>
            <ac:spMk id="3" creationId="{960DA3F0-1705-44E5-A55C-279B92B5650E}"/>
          </ac:spMkLst>
        </pc:spChg>
      </pc:sldChg>
      <pc:sldChg chg="modSp add mod modNotesTx">
        <pc:chgData name="Paul J. Hawron" userId="cee77cf63b000ebc" providerId="LiveId" clId="{BE0EA844-A885-4749-A936-E1C8BE9A82D0}" dt="2021-04-23T00:21:04.334" v="13998" actId="20577"/>
        <pc:sldMkLst>
          <pc:docMk/>
          <pc:sldMk cId="2046281202" sldId="301"/>
        </pc:sldMkLst>
        <pc:spChg chg="mod">
          <ac:chgData name="Paul J. Hawron" userId="cee77cf63b000ebc" providerId="LiveId" clId="{BE0EA844-A885-4749-A936-E1C8BE9A82D0}" dt="2021-04-22T14:38:27.568" v="4293" actId="20577"/>
          <ac:spMkLst>
            <pc:docMk/>
            <pc:sldMk cId="2046281202" sldId="301"/>
            <ac:spMk id="3" creationId="{FEB71D2A-E461-4950-9AE4-419FF6A02FC2}"/>
          </ac:spMkLst>
        </pc:spChg>
      </pc:sldChg>
      <pc:sldChg chg="modSp add mod modNotesTx">
        <pc:chgData name="Paul J. Hawron" userId="cee77cf63b000ebc" providerId="LiveId" clId="{BE0EA844-A885-4749-A936-E1C8BE9A82D0}" dt="2021-04-23T17:41:37.813" v="20613"/>
        <pc:sldMkLst>
          <pc:docMk/>
          <pc:sldMk cId="1262786723" sldId="302"/>
        </pc:sldMkLst>
        <pc:spChg chg="mod">
          <ac:chgData name="Paul J. Hawron" userId="cee77cf63b000ebc" providerId="LiveId" clId="{BE0EA844-A885-4749-A936-E1C8BE9A82D0}" dt="2021-04-22T00:14:49.848" v="3572" actId="20577"/>
          <ac:spMkLst>
            <pc:docMk/>
            <pc:sldMk cId="1262786723" sldId="302"/>
            <ac:spMk id="2" creationId="{51C8767D-CB34-456A-9377-606118DBD242}"/>
          </ac:spMkLst>
        </pc:spChg>
        <pc:spChg chg="mod">
          <ac:chgData name="Paul J. Hawron" userId="cee77cf63b000ebc" providerId="LiveId" clId="{BE0EA844-A885-4749-A936-E1C8BE9A82D0}" dt="2021-04-22T23:59:46.310" v="7659" actId="20577"/>
          <ac:spMkLst>
            <pc:docMk/>
            <pc:sldMk cId="1262786723" sldId="302"/>
            <ac:spMk id="3" creationId="{78328B42-C641-41E9-A7CE-4EDB5CDAC646}"/>
          </ac:spMkLst>
        </pc:spChg>
      </pc:sldChg>
      <pc:sldChg chg="modSp add mod modNotesTx">
        <pc:chgData name="Paul J. Hawron" userId="cee77cf63b000ebc" providerId="LiveId" clId="{BE0EA844-A885-4749-A936-E1C8BE9A82D0}" dt="2021-04-23T00:14:23.822" v="12287" actId="20577"/>
        <pc:sldMkLst>
          <pc:docMk/>
          <pc:sldMk cId="2813424810" sldId="303"/>
        </pc:sldMkLst>
        <pc:spChg chg="mod">
          <ac:chgData name="Paul J. Hawron" userId="cee77cf63b000ebc" providerId="LiveId" clId="{BE0EA844-A885-4749-A936-E1C8BE9A82D0}" dt="2021-04-22T00:19:31.141" v="3712" actId="20577"/>
          <ac:spMkLst>
            <pc:docMk/>
            <pc:sldMk cId="2813424810" sldId="303"/>
            <ac:spMk id="2" creationId="{91D330BE-D0FC-431E-90E7-5349AEEC3173}"/>
          </ac:spMkLst>
        </pc:spChg>
        <pc:spChg chg="mod">
          <ac:chgData name="Paul J. Hawron" userId="cee77cf63b000ebc" providerId="LiveId" clId="{BE0EA844-A885-4749-A936-E1C8BE9A82D0}" dt="2021-04-22T00:18:27.294" v="3631" actId="20577"/>
          <ac:spMkLst>
            <pc:docMk/>
            <pc:sldMk cId="2813424810" sldId="303"/>
            <ac:spMk id="4" creationId="{CFE135E6-8E7A-4E1F-AE1C-A0C76FA9A360}"/>
          </ac:spMkLst>
        </pc:spChg>
      </pc:sldChg>
      <pc:sldChg chg="add del">
        <pc:chgData name="Paul J. Hawron" userId="cee77cf63b000ebc" providerId="LiveId" clId="{BE0EA844-A885-4749-A936-E1C8BE9A82D0}" dt="2021-04-22T16:07:12.101" v="4790" actId="47"/>
        <pc:sldMkLst>
          <pc:docMk/>
          <pc:sldMk cId="450786939" sldId="304"/>
        </pc:sldMkLst>
      </pc:sldChg>
      <pc:sldChg chg="addSp modSp add mod ord modNotesTx">
        <pc:chgData name="Paul J. Hawron" userId="cee77cf63b000ebc" providerId="LiveId" clId="{BE0EA844-A885-4749-A936-E1C8BE9A82D0}" dt="2021-04-23T00:26:30.194" v="15880" actId="20577"/>
        <pc:sldMkLst>
          <pc:docMk/>
          <pc:sldMk cId="4277728770" sldId="305"/>
        </pc:sldMkLst>
        <pc:spChg chg="mod">
          <ac:chgData name="Paul J. Hawron" userId="cee77cf63b000ebc" providerId="LiveId" clId="{BE0EA844-A885-4749-A936-E1C8BE9A82D0}" dt="2021-04-22T00:27:11.536" v="3919" actId="20577"/>
          <ac:spMkLst>
            <pc:docMk/>
            <pc:sldMk cId="4277728770" sldId="305"/>
            <ac:spMk id="2" creationId="{1A697105-532D-4CBF-B60A-72EC01989CFD}"/>
          </ac:spMkLst>
        </pc:spChg>
        <pc:spChg chg="mod">
          <ac:chgData name="Paul J. Hawron" userId="cee77cf63b000ebc" providerId="LiveId" clId="{BE0EA844-A885-4749-A936-E1C8BE9A82D0}" dt="2021-04-22T16:11:10.939" v="5096" actId="20577"/>
          <ac:spMkLst>
            <pc:docMk/>
            <pc:sldMk cId="4277728770" sldId="305"/>
            <ac:spMk id="3" creationId="{3370CE79-441A-407D-811C-916AE5261F3F}"/>
          </ac:spMkLst>
        </pc:spChg>
        <pc:graphicFrameChg chg="add mod modGraphic">
          <ac:chgData name="Paul J. Hawron" userId="cee77cf63b000ebc" providerId="LiveId" clId="{BE0EA844-A885-4749-A936-E1C8BE9A82D0}" dt="2021-04-22T16:11:25.940" v="5100" actId="122"/>
          <ac:graphicFrameMkLst>
            <pc:docMk/>
            <pc:sldMk cId="4277728770" sldId="305"/>
            <ac:graphicFrameMk id="4" creationId="{0E0389C8-F281-4B8B-990D-258FFB550924}"/>
          </ac:graphicFrameMkLst>
        </pc:graphicFrameChg>
      </pc:sldChg>
      <pc:sldChg chg="addSp delSp modSp new mod ord modNotesTx">
        <pc:chgData name="Paul J. Hawron" userId="cee77cf63b000ebc" providerId="LiveId" clId="{BE0EA844-A885-4749-A936-E1C8BE9A82D0}" dt="2021-04-23T00:27:59.367" v="16255" actId="20577"/>
        <pc:sldMkLst>
          <pc:docMk/>
          <pc:sldMk cId="1518111749" sldId="306"/>
        </pc:sldMkLst>
        <pc:spChg chg="mod">
          <ac:chgData name="Paul J. Hawron" userId="cee77cf63b000ebc" providerId="LiveId" clId="{BE0EA844-A885-4749-A936-E1C8BE9A82D0}" dt="2021-04-22T00:27:51.440" v="3947" actId="20577"/>
          <ac:spMkLst>
            <pc:docMk/>
            <pc:sldMk cId="1518111749" sldId="306"/>
            <ac:spMk id="2" creationId="{45961D7C-5ED5-42A7-9506-5B49DADC665C}"/>
          </ac:spMkLst>
        </pc:spChg>
        <pc:spChg chg="del">
          <ac:chgData name="Paul J. Hawron" userId="cee77cf63b000ebc" providerId="LiveId" clId="{BE0EA844-A885-4749-A936-E1C8BE9A82D0}" dt="2021-04-22T16:13:44.201" v="5165" actId="22"/>
          <ac:spMkLst>
            <pc:docMk/>
            <pc:sldMk cId="1518111749" sldId="306"/>
            <ac:spMk id="3" creationId="{837A533D-8F0F-4692-A13A-6A46BC514706}"/>
          </ac:spMkLst>
        </pc:spChg>
        <pc:picChg chg="add mod ord">
          <ac:chgData name="Paul J. Hawron" userId="cee77cf63b000ebc" providerId="LiveId" clId="{BE0EA844-A885-4749-A936-E1C8BE9A82D0}" dt="2021-04-22T16:42:04.498" v="5684" actId="14861"/>
          <ac:picMkLst>
            <pc:docMk/>
            <pc:sldMk cId="1518111749" sldId="306"/>
            <ac:picMk id="5" creationId="{7A7E7459-6813-4444-9A9E-512645738CBE}"/>
          </ac:picMkLst>
        </pc:picChg>
      </pc:sldChg>
      <pc:sldChg chg="modSp new mod modNotesTx">
        <pc:chgData name="Paul J. Hawron" userId="cee77cf63b000ebc" providerId="LiveId" clId="{BE0EA844-A885-4749-A936-E1C8BE9A82D0}" dt="2021-04-23T23:22:10.923" v="22262" actId="20577"/>
        <pc:sldMkLst>
          <pc:docMk/>
          <pc:sldMk cId="2698763171" sldId="307"/>
        </pc:sldMkLst>
        <pc:spChg chg="mod">
          <ac:chgData name="Paul J. Hawron" userId="cee77cf63b000ebc" providerId="LiveId" clId="{BE0EA844-A885-4749-A936-E1C8BE9A82D0}" dt="2021-04-23T23:22:10.923" v="22262" actId="20577"/>
          <ac:spMkLst>
            <pc:docMk/>
            <pc:sldMk cId="2698763171" sldId="307"/>
            <ac:spMk id="2" creationId="{E292E300-DD40-4E91-8CE3-B6E1641FA270}"/>
          </ac:spMkLst>
        </pc:spChg>
        <pc:spChg chg="mod">
          <ac:chgData name="Paul J. Hawron" userId="cee77cf63b000ebc" providerId="LiveId" clId="{BE0EA844-A885-4749-A936-E1C8BE9A82D0}" dt="2021-04-23T00:45:24.247" v="20602" actId="20577"/>
          <ac:spMkLst>
            <pc:docMk/>
            <pc:sldMk cId="2698763171" sldId="307"/>
            <ac:spMk id="3" creationId="{0B5B8FA8-9DC9-469C-8AF6-4BAEAF81CA56}"/>
          </ac:spMkLst>
        </pc:spChg>
      </pc:sldChg>
      <pc:sldChg chg="addSp delSp modSp new del mod">
        <pc:chgData name="Paul J. Hawron" userId="cee77cf63b000ebc" providerId="LiveId" clId="{BE0EA844-A885-4749-A936-E1C8BE9A82D0}" dt="2021-04-22T15:59:09.001" v="4444" actId="47"/>
        <pc:sldMkLst>
          <pc:docMk/>
          <pc:sldMk cId="654930497" sldId="308"/>
        </pc:sldMkLst>
        <pc:spChg chg="del">
          <ac:chgData name="Paul J. Hawron" userId="cee77cf63b000ebc" providerId="LiveId" clId="{BE0EA844-A885-4749-A936-E1C8BE9A82D0}" dt="2021-04-22T15:58:31.300" v="4426"/>
          <ac:spMkLst>
            <pc:docMk/>
            <pc:sldMk cId="654930497" sldId="308"/>
            <ac:spMk id="3" creationId="{A042AEB8-7AB0-4D6A-B573-4038D3AE680D}"/>
          </ac:spMkLst>
        </pc:spChg>
        <pc:graphicFrameChg chg="add mod modGraphic">
          <ac:chgData name="Paul J. Hawron" userId="cee77cf63b000ebc" providerId="LiveId" clId="{BE0EA844-A885-4749-A936-E1C8BE9A82D0}" dt="2021-04-22T15:59:04.342" v="4443" actId="14734"/>
          <ac:graphicFrameMkLst>
            <pc:docMk/>
            <pc:sldMk cId="654930497" sldId="308"/>
            <ac:graphicFrameMk id="4" creationId="{2A88A9F6-9A09-415A-98FD-EBDDF31B9C21}"/>
          </ac:graphicFrameMkLst>
        </pc:graphicFrameChg>
      </pc:sldChg>
      <pc:sldChg chg="addSp delSp modSp new mod modNotesTx">
        <pc:chgData name="Paul J. Hawron" userId="cee77cf63b000ebc" providerId="LiveId" clId="{BE0EA844-A885-4749-A936-E1C8BE9A82D0}" dt="2021-04-23T23:13:05.996" v="21891" actId="20577"/>
        <pc:sldMkLst>
          <pc:docMk/>
          <pc:sldMk cId="3677552924" sldId="308"/>
        </pc:sldMkLst>
        <pc:spChg chg="mod">
          <ac:chgData name="Paul J. Hawron" userId="cee77cf63b000ebc" providerId="LiveId" clId="{BE0EA844-A885-4749-A936-E1C8BE9A82D0}" dt="2021-04-22T16:08:32.304" v="4825" actId="20577"/>
          <ac:spMkLst>
            <pc:docMk/>
            <pc:sldMk cId="3677552924" sldId="308"/>
            <ac:spMk id="2" creationId="{74302547-847A-45B4-B72F-F85E35AC3D44}"/>
          </ac:spMkLst>
        </pc:spChg>
        <pc:spChg chg="del">
          <ac:chgData name="Paul J. Hawron" userId="cee77cf63b000ebc" providerId="LiveId" clId="{BE0EA844-A885-4749-A936-E1C8BE9A82D0}" dt="2021-04-22T15:59:47.483" v="4446" actId="22"/>
          <ac:spMkLst>
            <pc:docMk/>
            <pc:sldMk cId="3677552924" sldId="308"/>
            <ac:spMk id="3" creationId="{CEA48B90-67E1-4041-A1C9-8812059196FB}"/>
          </ac:spMkLst>
        </pc:spChg>
        <pc:picChg chg="add mod ord">
          <ac:chgData name="Paul J. Hawron" userId="cee77cf63b000ebc" providerId="LiveId" clId="{BE0EA844-A885-4749-A936-E1C8BE9A82D0}" dt="2021-04-22T16:40:02.620" v="5662" actId="14861"/>
          <ac:picMkLst>
            <pc:docMk/>
            <pc:sldMk cId="3677552924" sldId="308"/>
            <ac:picMk id="5" creationId="{04FB8C29-B7B3-40A0-86A0-9A6A7D026604}"/>
          </ac:picMkLst>
        </pc:picChg>
      </pc:sldChg>
      <pc:sldChg chg="addSp delSp modSp new mod modNotesTx">
        <pc:chgData name="Paul J. Hawron" userId="cee77cf63b000ebc" providerId="LiveId" clId="{BE0EA844-A885-4749-A936-E1C8BE9A82D0}" dt="2021-04-23T00:12:13.182" v="11416" actId="20577"/>
        <pc:sldMkLst>
          <pc:docMk/>
          <pc:sldMk cId="3386923968" sldId="309"/>
        </pc:sldMkLst>
        <pc:spChg chg="mod">
          <ac:chgData name="Paul J. Hawron" userId="cee77cf63b000ebc" providerId="LiveId" clId="{BE0EA844-A885-4749-A936-E1C8BE9A82D0}" dt="2021-04-22T16:08:49.304" v="4842" actId="20577"/>
          <ac:spMkLst>
            <pc:docMk/>
            <pc:sldMk cId="3386923968" sldId="309"/>
            <ac:spMk id="2" creationId="{B4A6C225-6C4D-4898-AEE6-60FC00ADCCE9}"/>
          </ac:spMkLst>
        </pc:spChg>
        <pc:spChg chg="del">
          <ac:chgData name="Paul J. Hawron" userId="cee77cf63b000ebc" providerId="LiveId" clId="{BE0EA844-A885-4749-A936-E1C8BE9A82D0}" dt="2021-04-22T16:00:05.767" v="4448" actId="22"/>
          <ac:spMkLst>
            <pc:docMk/>
            <pc:sldMk cId="3386923968" sldId="309"/>
            <ac:spMk id="3" creationId="{692C8417-50D2-4566-A7C3-D1B0BF9CE78B}"/>
          </ac:spMkLst>
        </pc:spChg>
        <pc:picChg chg="add mod ord">
          <ac:chgData name="Paul J. Hawron" userId="cee77cf63b000ebc" providerId="LiveId" clId="{BE0EA844-A885-4749-A936-E1C8BE9A82D0}" dt="2021-04-22T16:40:36.600" v="5667" actId="14861"/>
          <ac:picMkLst>
            <pc:docMk/>
            <pc:sldMk cId="3386923968" sldId="309"/>
            <ac:picMk id="5" creationId="{4F1FF268-A487-420C-B8BC-16BFB8AD93CA}"/>
          </ac:picMkLst>
        </pc:picChg>
      </pc:sldChg>
      <pc:sldChg chg="addSp delSp modSp new mod modNotesTx">
        <pc:chgData name="Paul J. Hawron" userId="cee77cf63b000ebc" providerId="LiveId" clId="{BE0EA844-A885-4749-A936-E1C8BE9A82D0}" dt="2021-04-23T23:18:13.774" v="22243" actId="20577"/>
        <pc:sldMkLst>
          <pc:docMk/>
          <pc:sldMk cId="558157859" sldId="310"/>
        </pc:sldMkLst>
        <pc:spChg chg="mod">
          <ac:chgData name="Paul J. Hawron" userId="cee77cf63b000ebc" providerId="LiveId" clId="{BE0EA844-A885-4749-A936-E1C8BE9A82D0}" dt="2021-04-22T16:08:15.992" v="4804" actId="20577"/>
          <ac:spMkLst>
            <pc:docMk/>
            <pc:sldMk cId="558157859" sldId="310"/>
            <ac:spMk id="2" creationId="{A2E0FA1F-1A6B-4D41-892E-3CD7986BD7D5}"/>
          </ac:spMkLst>
        </pc:spChg>
        <pc:spChg chg="del">
          <ac:chgData name="Paul J. Hawron" userId="cee77cf63b000ebc" providerId="LiveId" clId="{BE0EA844-A885-4749-A936-E1C8BE9A82D0}" dt="2021-04-22T16:00:38.428" v="4450" actId="22"/>
          <ac:spMkLst>
            <pc:docMk/>
            <pc:sldMk cId="558157859" sldId="310"/>
            <ac:spMk id="3" creationId="{8FBC904A-610F-4311-914A-7C69BB8CFE1C}"/>
          </ac:spMkLst>
        </pc:spChg>
        <pc:picChg chg="add mod ord">
          <ac:chgData name="Paul J. Hawron" userId="cee77cf63b000ebc" providerId="LiveId" clId="{BE0EA844-A885-4749-A936-E1C8BE9A82D0}" dt="2021-04-22T16:41:28.335" v="5677" actId="14861"/>
          <ac:picMkLst>
            <pc:docMk/>
            <pc:sldMk cId="558157859" sldId="310"/>
            <ac:picMk id="5" creationId="{A8C30C4D-510F-49ED-8CB0-483C4C5D10AF}"/>
          </ac:picMkLst>
        </pc:picChg>
      </pc:sldChg>
      <pc:sldChg chg="addSp delSp modSp new mod modNotesTx">
        <pc:chgData name="Paul J. Hawron" userId="cee77cf63b000ebc" providerId="LiveId" clId="{BE0EA844-A885-4749-A936-E1C8BE9A82D0}" dt="2021-04-23T00:24:23.973" v="15061" actId="20577"/>
        <pc:sldMkLst>
          <pc:docMk/>
          <pc:sldMk cId="1651700549" sldId="311"/>
        </pc:sldMkLst>
        <pc:spChg chg="mod">
          <ac:chgData name="Paul J. Hawron" userId="cee77cf63b000ebc" providerId="LiveId" clId="{BE0EA844-A885-4749-A936-E1C8BE9A82D0}" dt="2021-04-22T16:08:59.416" v="4864" actId="20577"/>
          <ac:spMkLst>
            <pc:docMk/>
            <pc:sldMk cId="1651700549" sldId="311"/>
            <ac:spMk id="2" creationId="{BC564E8E-2064-48A5-8191-B145134D801C}"/>
          </ac:spMkLst>
        </pc:spChg>
        <pc:spChg chg="del">
          <ac:chgData name="Paul J. Hawron" userId="cee77cf63b000ebc" providerId="LiveId" clId="{BE0EA844-A885-4749-A936-E1C8BE9A82D0}" dt="2021-04-22T16:00:53.796" v="4452" actId="22"/>
          <ac:spMkLst>
            <pc:docMk/>
            <pc:sldMk cId="1651700549" sldId="311"/>
            <ac:spMk id="3" creationId="{A5A8940C-E4DD-4754-9741-72C7C4CFCAF6}"/>
          </ac:spMkLst>
        </pc:spChg>
        <pc:picChg chg="add mod ord">
          <ac:chgData name="Paul J. Hawron" userId="cee77cf63b000ebc" providerId="LiveId" clId="{BE0EA844-A885-4749-A936-E1C8BE9A82D0}" dt="2021-04-22T16:41:55.328" v="5683" actId="14861"/>
          <ac:picMkLst>
            <pc:docMk/>
            <pc:sldMk cId="1651700549" sldId="311"/>
            <ac:picMk id="5" creationId="{6CDD6820-D2C1-4B01-96C2-66077EE711D5}"/>
          </ac:picMkLst>
        </pc:picChg>
      </pc:sldChg>
      <pc:sldChg chg="modSp add mod modNotesTx">
        <pc:chgData name="Paul J. Hawron" userId="cee77cf63b000ebc" providerId="LiveId" clId="{BE0EA844-A885-4749-A936-E1C8BE9A82D0}" dt="2021-04-23T00:15:02.148" v="12536" actId="20577"/>
        <pc:sldMkLst>
          <pc:docMk/>
          <pc:sldMk cId="480726290" sldId="312"/>
        </pc:sldMkLst>
        <pc:spChg chg="mod">
          <ac:chgData name="Paul J. Hawron" userId="cee77cf63b000ebc" providerId="LiveId" clId="{BE0EA844-A885-4749-A936-E1C8BE9A82D0}" dt="2021-04-22T16:06:43.424" v="4756" actId="20577"/>
          <ac:spMkLst>
            <pc:docMk/>
            <pc:sldMk cId="480726290" sldId="312"/>
            <ac:spMk id="2" creationId="{749EE09A-4090-4DC8-AF7B-215275EC67D0}"/>
          </ac:spMkLst>
        </pc:spChg>
        <pc:spChg chg="mod">
          <ac:chgData name="Paul J. Hawron" userId="cee77cf63b000ebc" providerId="LiveId" clId="{BE0EA844-A885-4749-A936-E1C8BE9A82D0}" dt="2021-04-22T16:07:04.680" v="4788" actId="20577"/>
          <ac:spMkLst>
            <pc:docMk/>
            <pc:sldMk cId="480726290" sldId="312"/>
            <ac:spMk id="3" creationId="{0518E3E9-F71C-4060-9853-BF67B9F21D54}"/>
          </ac:spMkLst>
        </pc:spChg>
      </pc:sldChg>
      <pc:sldChg chg="addSp delSp modSp new mod modClrScheme chgLayout modNotesTx">
        <pc:chgData name="Paul J. Hawron" userId="cee77cf63b000ebc" providerId="LiveId" clId="{BE0EA844-A885-4749-A936-E1C8BE9A82D0}" dt="2021-04-23T00:29:51.118" v="16878" actId="478"/>
        <pc:sldMkLst>
          <pc:docMk/>
          <pc:sldMk cId="1292738813" sldId="313"/>
        </pc:sldMkLst>
        <pc:spChg chg="mod ord">
          <ac:chgData name="Paul J. Hawron" userId="cee77cf63b000ebc" providerId="LiveId" clId="{BE0EA844-A885-4749-A936-E1C8BE9A82D0}" dt="2021-04-22T18:36:04.914" v="5766" actId="700"/>
          <ac:spMkLst>
            <pc:docMk/>
            <pc:sldMk cId="1292738813" sldId="313"/>
            <ac:spMk id="2" creationId="{DC673479-D426-4DA3-B9B3-F0674818F96C}"/>
          </ac:spMkLst>
        </pc:spChg>
        <pc:spChg chg="del">
          <ac:chgData name="Paul J. Hawron" userId="cee77cf63b000ebc" providerId="LiveId" clId="{BE0EA844-A885-4749-A936-E1C8BE9A82D0}" dt="2021-04-22T18:35:50.287" v="5765" actId="22"/>
          <ac:spMkLst>
            <pc:docMk/>
            <pc:sldMk cId="1292738813" sldId="313"/>
            <ac:spMk id="3" creationId="{AB9570BF-2DB4-498E-B8AB-9B70E93265BC}"/>
          </ac:spMkLst>
        </pc:spChg>
        <pc:spChg chg="add del mod ord">
          <ac:chgData name="Paul J. Hawron" userId="cee77cf63b000ebc" providerId="LiveId" clId="{BE0EA844-A885-4749-A936-E1C8BE9A82D0}" dt="2021-04-23T00:29:51.118" v="16878" actId="478"/>
          <ac:spMkLst>
            <pc:docMk/>
            <pc:sldMk cId="1292738813" sldId="313"/>
            <ac:spMk id="6" creationId="{8FD1D01A-2451-4579-BB91-E31509BC1132}"/>
          </ac:spMkLst>
        </pc:spChg>
        <pc:picChg chg="add mod ord">
          <ac:chgData name="Paul J. Hawron" userId="cee77cf63b000ebc" providerId="LiveId" clId="{BE0EA844-A885-4749-A936-E1C8BE9A82D0}" dt="2021-04-22T18:36:13.809" v="5767" actId="14861"/>
          <ac:picMkLst>
            <pc:docMk/>
            <pc:sldMk cId="1292738813" sldId="313"/>
            <ac:picMk id="5" creationId="{F542F32D-0421-40A8-8993-CFC2AE988BBF}"/>
          </ac:picMkLst>
        </pc:picChg>
      </pc:sldChg>
      <pc:sldChg chg="addSp delSp modSp add mod modNotesTx">
        <pc:chgData name="Paul J. Hawron" userId="cee77cf63b000ebc" providerId="LiveId" clId="{BE0EA844-A885-4749-A936-E1C8BE9A82D0}" dt="2021-04-23T00:40:10.819" v="19070" actId="20577"/>
        <pc:sldMkLst>
          <pc:docMk/>
          <pc:sldMk cId="3811683897" sldId="314"/>
        </pc:sldMkLst>
        <pc:spChg chg="mod">
          <ac:chgData name="Paul J. Hawron" userId="cee77cf63b000ebc" providerId="LiveId" clId="{BE0EA844-A885-4749-A936-E1C8BE9A82D0}" dt="2021-04-22T16:16:31.303" v="5313" actId="20577"/>
          <ac:spMkLst>
            <pc:docMk/>
            <pc:sldMk cId="3811683897" sldId="314"/>
            <ac:spMk id="2" creationId="{1A697105-532D-4CBF-B60A-72EC01989CFD}"/>
          </ac:spMkLst>
        </pc:spChg>
        <pc:spChg chg="del">
          <ac:chgData name="Paul J. Hawron" userId="cee77cf63b000ebc" providerId="LiveId" clId="{BE0EA844-A885-4749-A936-E1C8BE9A82D0}" dt="2021-04-22T16:21:29.568" v="5478" actId="22"/>
          <ac:spMkLst>
            <pc:docMk/>
            <pc:sldMk cId="3811683897" sldId="314"/>
            <ac:spMk id="3" creationId="{3370CE79-441A-407D-811C-916AE5261F3F}"/>
          </ac:spMkLst>
        </pc:spChg>
        <pc:graphicFrameChg chg="add mod">
          <ac:chgData name="Paul J. Hawron" userId="cee77cf63b000ebc" providerId="LiveId" clId="{BE0EA844-A885-4749-A936-E1C8BE9A82D0}" dt="2021-04-22T16:36:41.825" v="5650" actId="1076"/>
          <ac:graphicFrameMkLst>
            <pc:docMk/>
            <pc:sldMk cId="3811683897" sldId="314"/>
            <ac:graphicFrameMk id="6" creationId="{6E5D2D64-8280-49DA-A398-D0171D970FC4}"/>
          </ac:graphicFrameMkLst>
        </pc:graphicFrameChg>
        <pc:picChg chg="add mod ord">
          <ac:chgData name="Paul J. Hawron" userId="cee77cf63b000ebc" providerId="LiveId" clId="{BE0EA844-A885-4749-A936-E1C8BE9A82D0}" dt="2021-04-22T16:42:17.303" v="5686" actId="14861"/>
          <ac:picMkLst>
            <pc:docMk/>
            <pc:sldMk cId="3811683897" sldId="314"/>
            <ac:picMk id="5" creationId="{8895B330-EE27-4A1D-AB42-D9CC9919688E}"/>
          </ac:picMkLst>
        </pc:picChg>
      </pc:sldChg>
      <pc:sldChg chg="addSp delSp modSp add mod modNotesTx">
        <pc:chgData name="Paul J. Hawron" userId="cee77cf63b000ebc" providerId="LiveId" clId="{BE0EA844-A885-4749-A936-E1C8BE9A82D0}" dt="2021-04-23T00:42:04.154" v="19636" actId="20577"/>
        <pc:sldMkLst>
          <pc:docMk/>
          <pc:sldMk cId="3942733302" sldId="315"/>
        </pc:sldMkLst>
        <pc:spChg chg="mod">
          <ac:chgData name="Paul J. Hawron" userId="cee77cf63b000ebc" providerId="LiveId" clId="{BE0EA844-A885-4749-A936-E1C8BE9A82D0}" dt="2021-04-22T18:06:54.676" v="5694" actId="20577"/>
          <ac:spMkLst>
            <pc:docMk/>
            <pc:sldMk cId="3942733302" sldId="315"/>
            <ac:spMk id="2" creationId="{1A697105-532D-4CBF-B60A-72EC01989CFD}"/>
          </ac:spMkLst>
        </pc:spChg>
        <pc:spChg chg="del">
          <ac:chgData name="Paul J. Hawron" userId="cee77cf63b000ebc" providerId="LiveId" clId="{BE0EA844-A885-4749-A936-E1C8BE9A82D0}" dt="2021-04-22T16:26:33.619" v="5484" actId="22"/>
          <ac:spMkLst>
            <pc:docMk/>
            <pc:sldMk cId="3942733302" sldId="315"/>
            <ac:spMk id="3" creationId="{3370CE79-441A-407D-811C-916AE5261F3F}"/>
          </ac:spMkLst>
        </pc:spChg>
        <pc:graphicFrameChg chg="add mod">
          <ac:chgData name="Paul J. Hawron" userId="cee77cf63b000ebc" providerId="LiveId" clId="{BE0EA844-A885-4749-A936-E1C8BE9A82D0}" dt="2021-04-22T16:34:31.850" v="5589" actId="1076"/>
          <ac:graphicFrameMkLst>
            <pc:docMk/>
            <pc:sldMk cId="3942733302" sldId="315"/>
            <ac:graphicFrameMk id="6" creationId="{0F541D4F-15CC-4C43-9D5F-DE9824C45C31}"/>
          </ac:graphicFrameMkLst>
        </pc:graphicFrameChg>
        <pc:picChg chg="add mod ord">
          <ac:chgData name="Paul J. Hawron" userId="cee77cf63b000ebc" providerId="LiveId" clId="{BE0EA844-A885-4749-A936-E1C8BE9A82D0}" dt="2021-04-22T16:42:30.023" v="5688" actId="14861"/>
          <ac:picMkLst>
            <pc:docMk/>
            <pc:sldMk cId="3942733302" sldId="315"/>
            <ac:picMk id="5" creationId="{88B5FE59-1A39-45F5-A1AD-385511C58E9D}"/>
          </ac:picMkLst>
        </pc:picChg>
      </pc:sldChg>
      <pc:sldChg chg="modSp new del mod">
        <pc:chgData name="Paul J. Hawron" userId="cee77cf63b000ebc" providerId="LiveId" clId="{BE0EA844-A885-4749-A936-E1C8BE9A82D0}" dt="2021-04-22T18:39:42.171" v="5848" actId="47"/>
        <pc:sldMkLst>
          <pc:docMk/>
          <pc:sldMk cId="640317060" sldId="316"/>
        </pc:sldMkLst>
        <pc:spChg chg="mod">
          <ac:chgData name="Paul J. Hawron" userId="cee77cf63b000ebc" providerId="LiveId" clId="{BE0EA844-A885-4749-A936-E1C8BE9A82D0}" dt="2021-04-22T18:21:43.395" v="5743" actId="20577"/>
          <ac:spMkLst>
            <pc:docMk/>
            <pc:sldMk cId="640317060" sldId="316"/>
            <ac:spMk id="2" creationId="{B24A018D-1A51-497F-AA1E-CB31F26F3072}"/>
          </ac:spMkLst>
        </pc:spChg>
      </pc:sldChg>
      <pc:sldChg chg="delSp modSp add mod modNotesTx">
        <pc:chgData name="Paul J. Hawron" userId="cee77cf63b000ebc" providerId="LiveId" clId="{BE0EA844-A885-4749-A936-E1C8BE9A82D0}" dt="2021-04-23T00:34:22.196" v="17462" actId="20577"/>
        <pc:sldMkLst>
          <pc:docMk/>
          <pc:sldMk cId="4271480467" sldId="317"/>
        </pc:sldMkLst>
        <pc:spChg chg="mod">
          <ac:chgData name="Paul J. Hawron" userId="cee77cf63b000ebc" providerId="LiveId" clId="{BE0EA844-A885-4749-A936-E1C8BE9A82D0}" dt="2021-04-22T18:36:56.522" v="5799" actId="20577"/>
          <ac:spMkLst>
            <pc:docMk/>
            <pc:sldMk cId="4271480467" sldId="317"/>
            <ac:spMk id="2" creationId="{DC673479-D426-4DA3-B9B3-F0674818F96C}"/>
          </ac:spMkLst>
        </pc:spChg>
        <pc:spChg chg="del">
          <ac:chgData name="Paul J. Hawron" userId="cee77cf63b000ebc" providerId="LiveId" clId="{BE0EA844-A885-4749-A936-E1C8BE9A82D0}" dt="2021-04-23T00:30:23.404" v="16884" actId="478"/>
          <ac:spMkLst>
            <pc:docMk/>
            <pc:sldMk cId="4271480467" sldId="317"/>
            <ac:spMk id="6" creationId="{8FD1D01A-2451-4579-BB91-E31509BC1132}"/>
          </ac:spMkLst>
        </pc:spChg>
        <pc:picChg chg="mod">
          <ac:chgData name="Paul J. Hawron" userId="cee77cf63b000ebc" providerId="LiveId" clId="{BE0EA844-A885-4749-A936-E1C8BE9A82D0}" dt="2021-04-22T18:36:42.950" v="5772" actId="14826"/>
          <ac:picMkLst>
            <pc:docMk/>
            <pc:sldMk cId="4271480467" sldId="317"/>
            <ac:picMk id="5" creationId="{F542F32D-0421-40A8-8993-CFC2AE988BBF}"/>
          </ac:picMkLst>
        </pc:picChg>
      </pc:sldChg>
      <pc:sldChg chg="delSp modSp add mod modNotesTx">
        <pc:chgData name="Paul J. Hawron" userId="cee77cf63b000ebc" providerId="LiveId" clId="{BE0EA844-A885-4749-A936-E1C8BE9A82D0}" dt="2021-04-23T00:35:24.836" v="17811" actId="20577"/>
        <pc:sldMkLst>
          <pc:docMk/>
          <pc:sldMk cId="716147848" sldId="318"/>
        </pc:sldMkLst>
        <pc:spChg chg="mod">
          <ac:chgData name="Paul J. Hawron" userId="cee77cf63b000ebc" providerId="LiveId" clId="{BE0EA844-A885-4749-A936-E1C8BE9A82D0}" dt="2021-04-22T18:38:25.002" v="5847" actId="20577"/>
          <ac:spMkLst>
            <pc:docMk/>
            <pc:sldMk cId="716147848" sldId="318"/>
            <ac:spMk id="2" creationId="{DC673479-D426-4DA3-B9B3-F0674818F96C}"/>
          </ac:spMkLst>
        </pc:spChg>
        <pc:spChg chg="del">
          <ac:chgData name="Paul J. Hawron" userId="cee77cf63b000ebc" providerId="LiveId" clId="{BE0EA844-A885-4749-A936-E1C8BE9A82D0}" dt="2021-04-23T00:30:25.444" v="16885" actId="478"/>
          <ac:spMkLst>
            <pc:docMk/>
            <pc:sldMk cId="716147848" sldId="318"/>
            <ac:spMk id="6" creationId="{8FD1D01A-2451-4579-BB91-E31509BC1132}"/>
          </ac:spMkLst>
        </pc:spChg>
        <pc:picChg chg="mod">
          <ac:chgData name="Paul J. Hawron" userId="cee77cf63b000ebc" providerId="LiveId" clId="{BE0EA844-A885-4749-A936-E1C8BE9A82D0}" dt="2021-04-22T18:37:27.669" v="5800" actId="14826"/>
          <ac:picMkLst>
            <pc:docMk/>
            <pc:sldMk cId="716147848" sldId="318"/>
            <ac:picMk id="5" creationId="{F542F32D-0421-40A8-8993-CFC2AE988BBF}"/>
          </ac:picMkLst>
        </pc:picChg>
      </pc:sldChg>
      <pc:sldChg chg="delSp modSp add mod modNotesTx">
        <pc:chgData name="Paul J. Hawron" userId="cee77cf63b000ebc" providerId="LiveId" clId="{BE0EA844-A885-4749-A936-E1C8BE9A82D0}" dt="2021-04-23T00:38:21.815" v="18374" actId="20577"/>
        <pc:sldMkLst>
          <pc:docMk/>
          <pc:sldMk cId="2236501051" sldId="319"/>
        </pc:sldMkLst>
        <pc:spChg chg="mod">
          <ac:chgData name="Paul J. Hawron" userId="cee77cf63b000ebc" providerId="LiveId" clId="{BE0EA844-A885-4749-A936-E1C8BE9A82D0}" dt="2021-04-22T18:37:51.041" v="5822" actId="20577"/>
          <ac:spMkLst>
            <pc:docMk/>
            <pc:sldMk cId="2236501051" sldId="319"/>
            <ac:spMk id="2" creationId="{DC673479-D426-4DA3-B9B3-F0674818F96C}"/>
          </ac:spMkLst>
        </pc:spChg>
        <pc:spChg chg="del">
          <ac:chgData name="Paul J. Hawron" userId="cee77cf63b000ebc" providerId="LiveId" clId="{BE0EA844-A885-4749-A936-E1C8BE9A82D0}" dt="2021-04-23T00:30:27.947" v="16886" actId="478"/>
          <ac:spMkLst>
            <pc:docMk/>
            <pc:sldMk cId="2236501051" sldId="319"/>
            <ac:spMk id="6" creationId="{8FD1D01A-2451-4579-BB91-E31509BC1132}"/>
          </ac:spMkLst>
        </pc:spChg>
        <pc:picChg chg="mod">
          <ac:chgData name="Paul J. Hawron" userId="cee77cf63b000ebc" providerId="LiveId" clId="{BE0EA844-A885-4749-A936-E1C8BE9A82D0}" dt="2021-04-22T18:37:45.995" v="5804" actId="14826"/>
          <ac:picMkLst>
            <pc:docMk/>
            <pc:sldMk cId="2236501051" sldId="319"/>
            <ac:picMk id="5" creationId="{F542F32D-0421-40A8-8993-CFC2AE988BBF}"/>
          </ac:picMkLst>
        </pc:picChg>
      </pc:sldChg>
      <pc:sldChg chg="delSp modSp add mod modNotesTx">
        <pc:chgData name="Paul J. Hawron" userId="cee77cf63b000ebc" providerId="LiveId" clId="{BE0EA844-A885-4749-A936-E1C8BE9A82D0}" dt="2021-04-23T00:39:23.046" v="18802" actId="20577"/>
        <pc:sldMkLst>
          <pc:docMk/>
          <pc:sldMk cId="295035071" sldId="320"/>
        </pc:sldMkLst>
        <pc:spChg chg="mod">
          <ac:chgData name="Paul J. Hawron" userId="cee77cf63b000ebc" providerId="LiveId" clId="{BE0EA844-A885-4749-A936-E1C8BE9A82D0}" dt="2021-04-22T18:38:13.513" v="5839" actId="20577"/>
          <ac:spMkLst>
            <pc:docMk/>
            <pc:sldMk cId="295035071" sldId="320"/>
            <ac:spMk id="2" creationId="{DC673479-D426-4DA3-B9B3-F0674818F96C}"/>
          </ac:spMkLst>
        </pc:spChg>
        <pc:spChg chg="del">
          <ac:chgData name="Paul J. Hawron" userId="cee77cf63b000ebc" providerId="LiveId" clId="{BE0EA844-A885-4749-A936-E1C8BE9A82D0}" dt="2021-04-23T00:30:30.939" v="16887" actId="478"/>
          <ac:spMkLst>
            <pc:docMk/>
            <pc:sldMk cId="295035071" sldId="320"/>
            <ac:spMk id="6" creationId="{8FD1D01A-2451-4579-BB91-E31509BC1132}"/>
          </ac:spMkLst>
        </pc:spChg>
        <pc:picChg chg="mod">
          <ac:chgData name="Paul J. Hawron" userId="cee77cf63b000ebc" providerId="LiveId" clId="{BE0EA844-A885-4749-A936-E1C8BE9A82D0}" dt="2021-04-22T18:38:07.848" v="5823" actId="14826"/>
          <ac:picMkLst>
            <pc:docMk/>
            <pc:sldMk cId="295035071" sldId="320"/>
            <ac:picMk id="5" creationId="{F542F32D-0421-40A8-8993-CFC2AE988BBF}"/>
          </ac:picMkLst>
        </pc:picChg>
      </pc:sldChg>
      <pc:sldChg chg="addSp delSp modSp new mod modClrScheme chgLayout modNotesTx">
        <pc:chgData name="Paul J. Hawron" userId="cee77cf63b000ebc" providerId="LiveId" clId="{BE0EA844-A885-4749-A936-E1C8BE9A82D0}" dt="2021-04-23T00:45:08.716" v="20583" actId="20577"/>
        <pc:sldMkLst>
          <pc:docMk/>
          <pc:sldMk cId="2757760716" sldId="321"/>
        </pc:sldMkLst>
        <pc:spChg chg="del mod ord">
          <ac:chgData name="Paul J. Hawron" userId="cee77cf63b000ebc" providerId="LiveId" clId="{BE0EA844-A885-4749-A936-E1C8BE9A82D0}" dt="2021-04-23T00:44:45.228" v="20449" actId="700"/>
          <ac:spMkLst>
            <pc:docMk/>
            <pc:sldMk cId="2757760716" sldId="321"/>
            <ac:spMk id="2" creationId="{16A69AB6-C559-4E2C-863A-2BEB3096E719}"/>
          </ac:spMkLst>
        </pc:spChg>
        <pc:spChg chg="del mod ord">
          <ac:chgData name="Paul J. Hawron" userId="cee77cf63b000ebc" providerId="LiveId" clId="{BE0EA844-A885-4749-A936-E1C8BE9A82D0}" dt="2021-04-23T00:44:45.228" v="20449" actId="700"/>
          <ac:spMkLst>
            <pc:docMk/>
            <pc:sldMk cId="2757760716" sldId="321"/>
            <ac:spMk id="3" creationId="{60244CCB-C473-434E-A2FA-37E314B691B2}"/>
          </ac:spMkLst>
        </pc:spChg>
        <pc:spChg chg="add mod ord">
          <ac:chgData name="Paul J. Hawron" userId="cee77cf63b000ebc" providerId="LiveId" clId="{BE0EA844-A885-4749-A936-E1C8BE9A82D0}" dt="2021-04-23T00:44:49.533" v="20459" actId="20577"/>
          <ac:spMkLst>
            <pc:docMk/>
            <pc:sldMk cId="2757760716" sldId="321"/>
            <ac:spMk id="4" creationId="{587E17F1-F300-4CDB-B459-92D9F1589499}"/>
          </ac:spMkLst>
        </pc:spChg>
        <pc:spChg chg="add mod ord">
          <ac:chgData name="Paul J. Hawron" userId="cee77cf63b000ebc" providerId="LiveId" clId="{BE0EA844-A885-4749-A936-E1C8BE9A82D0}" dt="2021-04-23T00:44:54.708" v="20471" actId="20577"/>
          <ac:spMkLst>
            <pc:docMk/>
            <pc:sldMk cId="2757760716" sldId="321"/>
            <ac:spMk id="5" creationId="{845B374B-303A-4BA4-B8F7-FCFB4119D4BF}"/>
          </ac:spMkLst>
        </pc:spChg>
      </pc:sldChg>
      <pc:sldChg chg="addSp delSp modSp new mod modClrScheme chgLayout modNotesTx">
        <pc:chgData name="Paul J. Hawron" userId="cee77cf63b000ebc" providerId="LiveId" clId="{BE0EA844-A885-4749-A936-E1C8BE9A82D0}" dt="2021-04-23T23:13:37.604" v="21895" actId="14826"/>
        <pc:sldMkLst>
          <pc:docMk/>
          <pc:sldMk cId="2665671626" sldId="322"/>
        </pc:sldMkLst>
        <pc:spChg chg="del mod ord">
          <ac:chgData name="Paul J. Hawron" userId="cee77cf63b000ebc" providerId="LiveId" clId="{BE0EA844-A885-4749-A936-E1C8BE9A82D0}" dt="2021-04-23T23:00:45.844" v="20618" actId="700"/>
          <ac:spMkLst>
            <pc:docMk/>
            <pc:sldMk cId="2665671626" sldId="322"/>
            <ac:spMk id="2" creationId="{6EE5CF4F-4C3C-4006-9214-DB29DAA78C32}"/>
          </ac:spMkLst>
        </pc:spChg>
        <pc:spChg chg="del mod ord">
          <ac:chgData name="Paul J. Hawron" userId="cee77cf63b000ebc" providerId="LiveId" clId="{BE0EA844-A885-4749-A936-E1C8BE9A82D0}" dt="2021-04-23T23:00:45.844" v="20618" actId="700"/>
          <ac:spMkLst>
            <pc:docMk/>
            <pc:sldMk cId="2665671626" sldId="322"/>
            <ac:spMk id="3" creationId="{13A5EDB7-11D1-409B-BD2A-265F1008625E}"/>
          </ac:spMkLst>
        </pc:spChg>
        <pc:spChg chg="add mod ord">
          <ac:chgData name="Paul J. Hawron" userId="cee77cf63b000ebc" providerId="LiveId" clId="{BE0EA844-A885-4749-A936-E1C8BE9A82D0}" dt="2021-04-23T23:07:18.580" v="20785" actId="20577"/>
          <ac:spMkLst>
            <pc:docMk/>
            <pc:sldMk cId="2665671626" sldId="322"/>
            <ac:spMk id="4" creationId="{184A8BCA-1BF1-4FC1-8A1A-A2B261CE9315}"/>
          </ac:spMkLst>
        </pc:spChg>
        <pc:spChg chg="add mod ord">
          <ac:chgData name="Paul J. Hawron" userId="cee77cf63b000ebc" providerId="LiveId" clId="{BE0EA844-A885-4749-A936-E1C8BE9A82D0}" dt="2021-04-23T23:07:30.420" v="20835" actId="20577"/>
          <ac:spMkLst>
            <pc:docMk/>
            <pc:sldMk cId="2665671626" sldId="322"/>
            <ac:spMk id="5" creationId="{062A2187-BAA7-4883-8D8E-149BACE2BA67}"/>
          </ac:spMkLst>
        </pc:spChg>
        <pc:picChg chg="add mod">
          <ac:chgData name="Paul J. Hawron" userId="cee77cf63b000ebc" providerId="LiveId" clId="{BE0EA844-A885-4749-A936-E1C8BE9A82D0}" dt="2021-04-23T23:08:10.722" v="20843" actId="1076"/>
          <ac:picMkLst>
            <pc:docMk/>
            <pc:sldMk cId="2665671626" sldId="322"/>
            <ac:picMk id="6" creationId="{D7515B2D-7994-4857-AD31-4A9BAFDFA363}"/>
          </ac:picMkLst>
        </pc:picChg>
        <pc:picChg chg="add mod">
          <ac:chgData name="Paul J. Hawron" userId="cee77cf63b000ebc" providerId="LiveId" clId="{BE0EA844-A885-4749-A936-E1C8BE9A82D0}" dt="2021-04-23T23:13:37.604" v="21895" actId="14826"/>
          <ac:picMkLst>
            <pc:docMk/>
            <pc:sldMk cId="2665671626" sldId="322"/>
            <ac:picMk id="7" creationId="{AF0A3F77-4BA6-40D4-8637-2F9FD5626560}"/>
          </ac:picMkLst>
        </pc:picChg>
        <pc:picChg chg="add mod">
          <ac:chgData name="Paul J. Hawron" userId="cee77cf63b000ebc" providerId="LiveId" clId="{BE0EA844-A885-4749-A936-E1C8BE9A82D0}" dt="2021-04-23T23:08:25.710" v="20848" actId="1076"/>
          <ac:picMkLst>
            <pc:docMk/>
            <pc:sldMk cId="2665671626" sldId="322"/>
            <ac:picMk id="8" creationId="{0F036C55-3F71-45E2-8D42-0B2526BFC84F}"/>
          </ac:picMkLst>
        </pc:picChg>
      </pc:sldChg>
      <pc:sldChg chg="modSp add mod modNotesTx">
        <pc:chgData name="Paul J. Hawron" userId="cee77cf63b000ebc" providerId="LiveId" clId="{BE0EA844-A885-4749-A936-E1C8BE9A82D0}" dt="2021-04-23T23:14:49.420" v="21944" actId="20577"/>
        <pc:sldMkLst>
          <pc:docMk/>
          <pc:sldMk cId="2983594284" sldId="323"/>
        </pc:sldMkLst>
        <pc:picChg chg="mod">
          <ac:chgData name="Paul J. Hawron" userId="cee77cf63b000ebc" providerId="LiveId" clId="{BE0EA844-A885-4749-A936-E1C8BE9A82D0}" dt="2021-04-23T23:13:25.878" v="21893" actId="14826"/>
          <ac:picMkLst>
            <pc:docMk/>
            <pc:sldMk cId="2983594284" sldId="323"/>
            <ac:picMk id="6" creationId="{D7515B2D-7994-4857-AD31-4A9BAFDFA363}"/>
          </ac:picMkLst>
        </pc:picChg>
        <pc:picChg chg="mod">
          <ac:chgData name="Paul J. Hawron" userId="cee77cf63b000ebc" providerId="LiveId" clId="{BE0EA844-A885-4749-A936-E1C8BE9A82D0}" dt="2021-04-23T23:14:39.613" v="21936" actId="1076"/>
          <ac:picMkLst>
            <pc:docMk/>
            <pc:sldMk cId="2983594284" sldId="323"/>
            <ac:picMk id="7" creationId="{AF0A3F77-4BA6-40D4-8637-2F9FD5626560}"/>
          </ac:picMkLst>
        </pc:picChg>
        <pc:picChg chg="mod">
          <ac:chgData name="Paul J. Hawron" userId="cee77cf63b000ebc" providerId="LiveId" clId="{BE0EA844-A885-4749-A936-E1C8BE9A82D0}" dt="2021-04-23T23:14:41.164" v="21937" actId="1076"/>
          <ac:picMkLst>
            <pc:docMk/>
            <pc:sldMk cId="2983594284" sldId="323"/>
            <ac:picMk id="8" creationId="{0F036C55-3F71-45E2-8D42-0B2526BFC84F}"/>
          </ac:picMkLst>
        </pc:picChg>
      </pc:sldChg>
      <pc:sldChg chg="addSp delSp modSp new mod modClrScheme chgLayout modNotesTx">
        <pc:chgData name="Paul J. Hawron" userId="cee77cf63b000ebc" providerId="LiveId" clId="{BE0EA844-A885-4749-A936-E1C8BE9A82D0}" dt="2021-04-23T23:17:33.007" v="22084"/>
        <pc:sldMkLst>
          <pc:docMk/>
          <pc:sldMk cId="113059996" sldId="324"/>
        </pc:sldMkLst>
        <pc:spChg chg="del mod ord">
          <ac:chgData name="Paul J. Hawron" userId="cee77cf63b000ebc" providerId="LiveId" clId="{BE0EA844-A885-4749-A936-E1C8BE9A82D0}" dt="2021-04-23T23:15:55" v="21950" actId="700"/>
          <ac:spMkLst>
            <pc:docMk/>
            <pc:sldMk cId="113059996" sldId="324"/>
            <ac:spMk id="2" creationId="{FCA784E7-B4B1-4F63-8E35-7AD511685889}"/>
          </ac:spMkLst>
        </pc:spChg>
        <pc:spChg chg="del mod ord">
          <ac:chgData name="Paul J. Hawron" userId="cee77cf63b000ebc" providerId="LiveId" clId="{BE0EA844-A885-4749-A936-E1C8BE9A82D0}" dt="2021-04-23T23:15:55" v="21950" actId="700"/>
          <ac:spMkLst>
            <pc:docMk/>
            <pc:sldMk cId="113059996" sldId="324"/>
            <ac:spMk id="3" creationId="{579DB132-7A1A-4096-8D53-32DAEC8037E2}"/>
          </ac:spMkLst>
        </pc:spChg>
        <pc:spChg chg="add mod ord">
          <ac:chgData name="Paul J. Hawron" userId="cee77cf63b000ebc" providerId="LiveId" clId="{BE0EA844-A885-4749-A936-E1C8BE9A82D0}" dt="2021-04-23T23:15:57.564" v="21961" actId="20577"/>
          <ac:spMkLst>
            <pc:docMk/>
            <pc:sldMk cId="113059996" sldId="324"/>
            <ac:spMk id="4" creationId="{FC993376-D88E-40B8-8B97-3EF1D5058049}"/>
          </ac:spMkLst>
        </pc:spChg>
        <pc:spChg chg="add mod ord">
          <ac:chgData name="Paul J. Hawron" userId="cee77cf63b000ebc" providerId="LiveId" clId="{BE0EA844-A885-4749-A936-E1C8BE9A82D0}" dt="2021-04-23T23:16:09.572" v="22014" actId="20577"/>
          <ac:spMkLst>
            <pc:docMk/>
            <pc:sldMk cId="113059996" sldId="324"/>
            <ac:spMk id="5" creationId="{01C72475-8F42-4F91-9EBD-67340DB37FD4}"/>
          </ac:spMkLst>
        </pc:spChg>
        <pc:picChg chg="add mod">
          <ac:chgData name="Paul J. Hawron" userId="cee77cf63b000ebc" providerId="LiveId" clId="{BE0EA844-A885-4749-A936-E1C8BE9A82D0}" dt="2021-04-23T23:16:19.243" v="22017" actId="1076"/>
          <ac:picMkLst>
            <pc:docMk/>
            <pc:sldMk cId="113059996" sldId="324"/>
            <ac:picMk id="6" creationId="{DAAEE30C-4BAF-42E7-BDFE-BEB812F2AF22}"/>
          </ac:picMkLst>
        </pc:picChg>
        <pc:picChg chg="add mod">
          <ac:chgData name="Paul J. Hawron" userId="cee77cf63b000ebc" providerId="LiveId" clId="{BE0EA844-A885-4749-A936-E1C8BE9A82D0}" dt="2021-04-23T23:16:31.280" v="22021" actId="1076"/>
          <ac:picMkLst>
            <pc:docMk/>
            <pc:sldMk cId="113059996" sldId="324"/>
            <ac:picMk id="7" creationId="{140BE680-CAF0-4E0E-801A-2C4BFE9B05C9}"/>
          </ac:picMkLst>
        </pc:picChg>
        <pc:picChg chg="add mod">
          <ac:chgData name="Paul J. Hawron" userId="cee77cf63b000ebc" providerId="LiveId" clId="{BE0EA844-A885-4749-A936-E1C8BE9A82D0}" dt="2021-04-23T23:16:48.269" v="22026" actId="1076"/>
          <ac:picMkLst>
            <pc:docMk/>
            <pc:sldMk cId="113059996" sldId="324"/>
            <ac:picMk id="8" creationId="{2A0B991E-C132-4CC3-BD31-7E22B49BAB80}"/>
          </ac:picMkLst>
        </pc:picChg>
      </pc:sldChg>
      <pc:sldChg chg="modSp add mod modNotesTx">
        <pc:chgData name="Paul J. Hawron" userId="cee77cf63b000ebc" providerId="LiveId" clId="{BE0EA844-A885-4749-A936-E1C8BE9A82D0}" dt="2021-04-23T23:19:29.632" v="22253"/>
        <pc:sldMkLst>
          <pc:docMk/>
          <pc:sldMk cId="3308554309" sldId="325"/>
        </pc:sldMkLst>
        <pc:picChg chg="mod">
          <ac:chgData name="Paul J. Hawron" userId="cee77cf63b000ebc" providerId="LiveId" clId="{BE0EA844-A885-4749-A936-E1C8BE9A82D0}" dt="2021-04-23T23:18:52.841" v="22245" actId="14826"/>
          <ac:picMkLst>
            <pc:docMk/>
            <pc:sldMk cId="3308554309" sldId="325"/>
            <ac:picMk id="6" creationId="{D7515B2D-7994-4857-AD31-4A9BAFDFA363}"/>
          </ac:picMkLst>
        </pc:picChg>
        <pc:picChg chg="mod">
          <ac:chgData name="Paul J. Hawron" userId="cee77cf63b000ebc" providerId="LiveId" clId="{BE0EA844-A885-4749-A936-E1C8BE9A82D0}" dt="2021-04-23T23:19:00.472" v="22246" actId="14826"/>
          <ac:picMkLst>
            <pc:docMk/>
            <pc:sldMk cId="3308554309" sldId="325"/>
            <ac:picMk id="7" creationId="{AF0A3F77-4BA6-40D4-8637-2F9FD5626560}"/>
          </ac:picMkLst>
        </pc:picChg>
        <pc:picChg chg="mod">
          <ac:chgData name="Paul J. Hawron" userId="cee77cf63b000ebc" providerId="LiveId" clId="{BE0EA844-A885-4749-A936-E1C8BE9A82D0}" dt="2021-04-23T23:19:06.439" v="22247" actId="14826"/>
          <ac:picMkLst>
            <pc:docMk/>
            <pc:sldMk cId="3308554309" sldId="325"/>
            <ac:picMk id="8" creationId="{0F036C55-3F71-45E2-8D42-0B2526BFC8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96E36817-A7D3-434A-9897-E2741D216745}" type="datetimeFigureOut">
              <a:rPr lang="en-US" smtClean="0"/>
              <a:t>7/22/2022</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B82294E2-9726-4DAA-BBCB-04487610A004}" type="slidenum">
              <a:rPr lang="en-US" smtClean="0"/>
              <a:t>‹#›</a:t>
            </a:fld>
            <a:endParaRPr lang="en-US"/>
          </a:p>
        </p:txBody>
      </p:sp>
    </p:spTree>
    <p:extLst>
      <p:ext uri="{BB962C8B-B14F-4D97-AF65-F5344CB8AC3E}">
        <p14:creationId xmlns:p14="http://schemas.microsoft.com/office/powerpoint/2010/main" val="3255630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basketball-reference.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Phase II practicum presentation! To begin, I will be doing a quick recap of Phase I and then jumping right into the work I’ve been doing this semester.</a:t>
            </a:r>
          </a:p>
        </p:txBody>
      </p:sp>
      <p:sp>
        <p:nvSpPr>
          <p:cNvPr id="4" name="Slide Number Placeholder 3"/>
          <p:cNvSpPr>
            <a:spLocks noGrp="1"/>
          </p:cNvSpPr>
          <p:nvPr>
            <p:ph type="sldNum" sz="quarter" idx="5"/>
          </p:nvPr>
        </p:nvSpPr>
        <p:spPr/>
        <p:txBody>
          <a:bodyPr/>
          <a:lstStyle/>
          <a:p>
            <a:fld id="{B82294E2-9726-4DAA-BBCB-04487610A004}" type="slidenum">
              <a:rPr lang="en-US" smtClean="0"/>
              <a:t>1</a:t>
            </a:fld>
            <a:endParaRPr lang="en-US"/>
          </a:p>
        </p:txBody>
      </p:sp>
    </p:spTree>
    <p:extLst>
      <p:ext uri="{BB962C8B-B14F-4D97-AF65-F5344CB8AC3E}">
        <p14:creationId xmlns:p14="http://schemas.microsoft.com/office/powerpoint/2010/main" val="3754806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that, we will look at how the same three models performed for predicting playoff teams.</a:t>
            </a:r>
          </a:p>
        </p:txBody>
      </p:sp>
      <p:sp>
        <p:nvSpPr>
          <p:cNvPr id="4" name="Slide Number Placeholder 3"/>
          <p:cNvSpPr>
            <a:spLocks noGrp="1"/>
          </p:cNvSpPr>
          <p:nvPr>
            <p:ph type="sldNum" sz="quarter" idx="5"/>
          </p:nvPr>
        </p:nvSpPr>
        <p:spPr/>
        <p:txBody>
          <a:bodyPr/>
          <a:lstStyle/>
          <a:p>
            <a:fld id="{B82294E2-9726-4DAA-BBCB-04487610A004}" type="slidenum">
              <a:rPr lang="en-US" smtClean="0"/>
              <a:t>10</a:t>
            </a:fld>
            <a:endParaRPr lang="en-US"/>
          </a:p>
        </p:txBody>
      </p:sp>
    </p:spTree>
    <p:extLst>
      <p:ext uri="{BB962C8B-B14F-4D97-AF65-F5344CB8AC3E}">
        <p14:creationId xmlns:p14="http://schemas.microsoft.com/office/powerpoint/2010/main" val="257925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The process for this target follows the pattern as the last. With this target, it is important to note that the split of teams if closer to 50/50, so overfitting might not be as prevalent. Still getting very low misclassification rates.</a:t>
            </a:r>
          </a:p>
          <a:p>
            <a:pPr defTabSz="966612">
              <a:defRPr/>
            </a:pPr>
            <a:endParaRPr lang="en-US" dirty="0"/>
          </a:p>
          <a:p>
            <a:pPr defTabSz="966612">
              <a:defRPr/>
            </a:pPr>
            <a:r>
              <a:rPr lang="en-US" dirty="0"/>
              <a:t>This random forest model is where things start to get slightly different with feature selection. Here, we can see that there are three features that are significantly more important than any others.</a:t>
            </a:r>
          </a:p>
          <a:p>
            <a:pPr defTabSz="966612">
              <a:defRPr/>
            </a:pPr>
            <a:endParaRPr lang="en-US" dirty="0"/>
          </a:p>
          <a:p>
            <a:pPr defTabSz="966612">
              <a:defRPr/>
            </a:pPr>
            <a:r>
              <a:rPr lang="en-US" dirty="0"/>
              <a:t>With the gradient boosting model, the previous skew of feature importance is exponential. This is important to note as we look at final variables of importance.</a:t>
            </a:r>
          </a:p>
          <a:p>
            <a:pPr defTabSz="966612">
              <a:defRPr/>
            </a:pPr>
            <a:endParaRPr lang="en-US" dirty="0"/>
          </a:p>
        </p:txBody>
      </p:sp>
      <p:sp>
        <p:nvSpPr>
          <p:cNvPr id="4" name="Slide Number Placeholder 3"/>
          <p:cNvSpPr>
            <a:spLocks noGrp="1"/>
          </p:cNvSpPr>
          <p:nvPr>
            <p:ph type="sldNum" sz="quarter" idx="5"/>
          </p:nvPr>
        </p:nvSpPr>
        <p:spPr/>
        <p:txBody>
          <a:bodyPr/>
          <a:lstStyle/>
          <a:p>
            <a:fld id="{B82294E2-9726-4DAA-BBCB-04487610A004}" type="slidenum">
              <a:rPr lang="en-US" smtClean="0"/>
              <a:t>11</a:t>
            </a:fld>
            <a:endParaRPr lang="en-US"/>
          </a:p>
        </p:txBody>
      </p:sp>
    </p:spTree>
    <p:extLst>
      <p:ext uri="{BB962C8B-B14F-4D97-AF65-F5344CB8AC3E}">
        <p14:creationId xmlns:p14="http://schemas.microsoft.com/office/powerpoint/2010/main" val="3083099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more manual feature engineering – we are presented with a much more clear-cut picture of the important variables for predicting whether a team will make the playoffs. Margin of victory was selected #1 in all three models.</a:t>
            </a:r>
          </a:p>
        </p:txBody>
      </p:sp>
      <p:sp>
        <p:nvSpPr>
          <p:cNvPr id="4" name="Slide Number Placeholder 3"/>
          <p:cNvSpPr>
            <a:spLocks noGrp="1"/>
          </p:cNvSpPr>
          <p:nvPr>
            <p:ph type="sldNum" sz="quarter" idx="5"/>
          </p:nvPr>
        </p:nvSpPr>
        <p:spPr/>
        <p:txBody>
          <a:bodyPr/>
          <a:lstStyle/>
          <a:p>
            <a:fld id="{B82294E2-9726-4DAA-BBCB-04487610A004}" type="slidenum">
              <a:rPr lang="en-US" smtClean="0"/>
              <a:t>12</a:t>
            </a:fld>
            <a:endParaRPr lang="en-US"/>
          </a:p>
        </p:txBody>
      </p:sp>
    </p:spTree>
    <p:extLst>
      <p:ext uri="{BB962C8B-B14F-4D97-AF65-F5344CB8AC3E}">
        <p14:creationId xmlns:p14="http://schemas.microsoft.com/office/powerpoint/2010/main" val="224064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was to use K-mean clustering to generate clusters of teams so that we can easily crosstab the statistics of different types of teams.</a:t>
            </a:r>
          </a:p>
        </p:txBody>
      </p:sp>
      <p:sp>
        <p:nvSpPr>
          <p:cNvPr id="4" name="Slide Number Placeholder 3"/>
          <p:cNvSpPr>
            <a:spLocks noGrp="1"/>
          </p:cNvSpPr>
          <p:nvPr>
            <p:ph type="sldNum" sz="quarter" idx="5"/>
          </p:nvPr>
        </p:nvSpPr>
        <p:spPr/>
        <p:txBody>
          <a:bodyPr/>
          <a:lstStyle/>
          <a:p>
            <a:fld id="{B82294E2-9726-4DAA-BBCB-04487610A004}" type="slidenum">
              <a:rPr lang="en-US" smtClean="0"/>
              <a:t>13</a:t>
            </a:fld>
            <a:endParaRPr lang="en-US"/>
          </a:p>
        </p:txBody>
      </p:sp>
    </p:spTree>
    <p:extLst>
      <p:ext uri="{BB962C8B-B14F-4D97-AF65-F5344CB8AC3E}">
        <p14:creationId xmlns:p14="http://schemas.microsoft.com/office/powerpoint/2010/main" val="76750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ended up with three clusters that were fitted exactly as I hoped – Cluster 1 is teams that made the playoffs, Cluster 2 is teams that beat expected wins, and Cluster 3 is teams that did neither. Added in there is the league average for all teams.</a:t>
            </a:r>
          </a:p>
          <a:p>
            <a:endParaRPr lang="en-US" dirty="0"/>
          </a:p>
          <a:p>
            <a:r>
              <a:rPr lang="en-US" dirty="0"/>
              <a:t>We will take a closer look at these clusters and the variables of importance when we look at our specific predictions.</a:t>
            </a:r>
          </a:p>
        </p:txBody>
      </p:sp>
      <p:sp>
        <p:nvSpPr>
          <p:cNvPr id="4" name="Slide Number Placeholder 3"/>
          <p:cNvSpPr>
            <a:spLocks noGrp="1"/>
          </p:cNvSpPr>
          <p:nvPr>
            <p:ph type="sldNum" sz="quarter" idx="5"/>
          </p:nvPr>
        </p:nvSpPr>
        <p:spPr/>
        <p:txBody>
          <a:bodyPr/>
          <a:lstStyle/>
          <a:p>
            <a:fld id="{B82294E2-9726-4DAA-BBCB-04487610A004}" type="slidenum">
              <a:rPr lang="en-US" smtClean="0"/>
              <a:t>14</a:t>
            </a:fld>
            <a:endParaRPr lang="en-US"/>
          </a:p>
        </p:txBody>
      </p:sp>
    </p:spTree>
    <p:extLst>
      <p:ext uri="{BB962C8B-B14F-4D97-AF65-F5344CB8AC3E}">
        <p14:creationId xmlns:p14="http://schemas.microsoft.com/office/powerpoint/2010/main" val="3648273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see the models in action, I want to go over the second business question: How can we accurately value player contracts?</a:t>
            </a:r>
          </a:p>
        </p:txBody>
      </p:sp>
      <p:sp>
        <p:nvSpPr>
          <p:cNvPr id="4" name="Slide Number Placeholder 3"/>
          <p:cNvSpPr>
            <a:spLocks noGrp="1"/>
          </p:cNvSpPr>
          <p:nvPr>
            <p:ph type="sldNum" sz="quarter" idx="5"/>
          </p:nvPr>
        </p:nvSpPr>
        <p:spPr/>
        <p:txBody>
          <a:bodyPr/>
          <a:lstStyle/>
          <a:p>
            <a:fld id="{B82294E2-9726-4DAA-BBCB-04487610A004}" type="slidenum">
              <a:rPr lang="en-US" smtClean="0"/>
              <a:t>15</a:t>
            </a:fld>
            <a:endParaRPr lang="en-US"/>
          </a:p>
        </p:txBody>
      </p:sp>
    </p:spTree>
    <p:extLst>
      <p:ext uri="{BB962C8B-B14F-4D97-AF65-F5344CB8AC3E}">
        <p14:creationId xmlns:p14="http://schemas.microsoft.com/office/powerpoint/2010/main" val="3196269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we will be fitting models to predict player salaries, as well as to predict all-star status. This process will follow the same method as the models for team performance, but at the player level.</a:t>
            </a:r>
          </a:p>
        </p:txBody>
      </p:sp>
      <p:sp>
        <p:nvSpPr>
          <p:cNvPr id="4" name="Slide Number Placeholder 3"/>
          <p:cNvSpPr>
            <a:spLocks noGrp="1"/>
          </p:cNvSpPr>
          <p:nvPr>
            <p:ph type="sldNum" sz="quarter" idx="5"/>
          </p:nvPr>
        </p:nvSpPr>
        <p:spPr/>
        <p:txBody>
          <a:bodyPr/>
          <a:lstStyle/>
          <a:p>
            <a:fld id="{B82294E2-9726-4DAA-BBCB-04487610A004}" type="slidenum">
              <a:rPr lang="en-US" smtClean="0"/>
              <a:t>16</a:t>
            </a:fld>
            <a:endParaRPr lang="en-US"/>
          </a:p>
        </p:txBody>
      </p:sp>
    </p:spTree>
    <p:extLst>
      <p:ext uri="{BB962C8B-B14F-4D97-AF65-F5344CB8AC3E}">
        <p14:creationId xmlns:p14="http://schemas.microsoft.com/office/powerpoint/2010/main" val="3882114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 us look at player salaries.</a:t>
            </a:r>
          </a:p>
        </p:txBody>
      </p:sp>
      <p:sp>
        <p:nvSpPr>
          <p:cNvPr id="4" name="Slide Number Placeholder 3"/>
          <p:cNvSpPr>
            <a:spLocks noGrp="1"/>
          </p:cNvSpPr>
          <p:nvPr>
            <p:ph type="sldNum" sz="quarter" idx="5"/>
          </p:nvPr>
        </p:nvSpPr>
        <p:spPr/>
        <p:txBody>
          <a:bodyPr/>
          <a:lstStyle/>
          <a:p>
            <a:fld id="{B82294E2-9726-4DAA-BBCB-04487610A004}" type="slidenum">
              <a:rPr lang="en-US" smtClean="0"/>
              <a:t>17</a:t>
            </a:fld>
            <a:endParaRPr lang="en-US"/>
          </a:p>
        </p:txBody>
      </p:sp>
    </p:spTree>
    <p:extLst>
      <p:ext uri="{BB962C8B-B14F-4D97-AF65-F5344CB8AC3E}">
        <p14:creationId xmlns:p14="http://schemas.microsoft.com/office/powerpoint/2010/main" val="588594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The first model is a simple linear regression. We only have an R-square of 55.68%, but I mainly wanted to use this regression as a good method of variable selection. A neural net performed better, but it is less explainable, and this is also a good buffer against overfitting in the ensemble.</a:t>
            </a:r>
          </a:p>
          <a:p>
            <a:pPr defTabSz="966612">
              <a:defRPr/>
            </a:pPr>
            <a:endParaRPr lang="en-US" dirty="0"/>
          </a:p>
          <a:p>
            <a:pPr defTabSz="966612">
              <a:defRPr/>
            </a:pPr>
            <a:r>
              <a:rPr lang="en-US" dirty="0"/>
              <a:t>The RMSE for the random forest was about $3 million dollars. We can see here that we have one very significant variable and a steady distribution of importance across the rest.</a:t>
            </a:r>
          </a:p>
          <a:p>
            <a:pPr defTabSz="966612">
              <a:defRPr/>
            </a:pPr>
            <a:endParaRPr lang="en-US" dirty="0"/>
          </a:p>
          <a:p>
            <a:pPr defTabSz="966612">
              <a:defRPr/>
            </a:pPr>
            <a:r>
              <a:rPr lang="en-US" dirty="0"/>
              <a:t>The RMSE for the gradient boosting model was about $1 million dollars. The distribution of important variables here is more exponentially skewed than the previous ones. </a:t>
            </a:r>
          </a:p>
          <a:p>
            <a:endParaRPr lang="en-US" dirty="0"/>
          </a:p>
        </p:txBody>
      </p:sp>
      <p:sp>
        <p:nvSpPr>
          <p:cNvPr id="4" name="Slide Number Placeholder 3"/>
          <p:cNvSpPr>
            <a:spLocks noGrp="1"/>
          </p:cNvSpPr>
          <p:nvPr>
            <p:ph type="sldNum" sz="quarter" idx="5"/>
          </p:nvPr>
        </p:nvSpPr>
        <p:spPr/>
        <p:txBody>
          <a:bodyPr/>
          <a:lstStyle/>
          <a:p>
            <a:fld id="{B82294E2-9726-4DAA-BBCB-04487610A004}" type="slidenum">
              <a:rPr lang="en-US" smtClean="0"/>
              <a:t>18</a:t>
            </a:fld>
            <a:endParaRPr lang="en-US"/>
          </a:p>
        </p:txBody>
      </p:sp>
    </p:spTree>
    <p:extLst>
      <p:ext uri="{BB962C8B-B14F-4D97-AF65-F5344CB8AC3E}">
        <p14:creationId xmlns:p14="http://schemas.microsoft.com/office/powerpoint/2010/main" val="2885056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models will be ensembled for predictions, but again we are using their feature selection to direct our analyses.</a:t>
            </a:r>
          </a:p>
        </p:txBody>
      </p:sp>
      <p:sp>
        <p:nvSpPr>
          <p:cNvPr id="4" name="Slide Number Placeholder 3"/>
          <p:cNvSpPr>
            <a:spLocks noGrp="1"/>
          </p:cNvSpPr>
          <p:nvPr>
            <p:ph type="sldNum" sz="quarter" idx="5"/>
          </p:nvPr>
        </p:nvSpPr>
        <p:spPr/>
        <p:txBody>
          <a:bodyPr/>
          <a:lstStyle/>
          <a:p>
            <a:fld id="{B82294E2-9726-4DAA-BBCB-04487610A004}" type="slidenum">
              <a:rPr lang="en-US" smtClean="0"/>
              <a:t>19</a:t>
            </a:fld>
            <a:endParaRPr lang="en-US"/>
          </a:p>
        </p:txBody>
      </p:sp>
    </p:spTree>
    <p:extLst>
      <p:ext uri="{BB962C8B-B14F-4D97-AF65-F5344CB8AC3E}">
        <p14:creationId xmlns:p14="http://schemas.microsoft.com/office/powerpoint/2010/main" val="191257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900" dirty="0">
                <a:latin typeface="Calibri" panose="020F0502020204030204" pitchFamily="34" charset="0"/>
                <a:ea typeface="Calibri" panose="020F0502020204030204" pitchFamily="34" charset="0"/>
                <a:cs typeface="Times New Roman" panose="02020603050405020304" pitchFamily="18" charset="0"/>
              </a:rPr>
              <a:t>For my Analytics Practicum project, I have been exploring data from the National Basketball Association (NBA). This organization is a collection of professional basketball teams that compete on a national level. The NBA is a business in the sports entertainment industry, with each team being a member of the association. </a:t>
            </a:r>
          </a:p>
          <a:p>
            <a:endParaRPr lang="en-US" dirty="0"/>
          </a:p>
          <a:p>
            <a:pPr>
              <a:lnSpc>
                <a:spcPct val="150000"/>
              </a:lnSpc>
              <a:spcAft>
                <a:spcPts val="846"/>
              </a:spcAft>
            </a:pPr>
            <a:r>
              <a:rPr lang="en-US" sz="1900" dirty="0">
                <a:latin typeface="Calibri" panose="020F0502020204030204" pitchFamily="34" charset="0"/>
                <a:ea typeface="Calibri" panose="020F0502020204030204" pitchFamily="34" charset="0"/>
                <a:cs typeface="Times New Roman" panose="02020603050405020304" pitchFamily="18" charset="0"/>
              </a:rPr>
              <a:t>With the recent salary cap increases of the past few years, NBA players are turning into the highest-paid athletes of all time. Consequentially, teams are throwing large contracts at players who might not be deserving. To find a way to mitigate this issue, one of the solutions I have been working toward is to accurately value players based on their statistical contributions so that teams can allocate salary cap efficiently. In addition, we will be exploring what statistics are most essential to a team’s success.</a:t>
            </a:r>
          </a:p>
          <a:p>
            <a:pPr>
              <a:lnSpc>
                <a:spcPct val="150000"/>
              </a:lnSpc>
              <a:spcAft>
                <a:spcPts val="846"/>
              </a:spcAft>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46"/>
              </a:spcAft>
            </a:pPr>
            <a:r>
              <a:rPr lang="en-US" sz="1900" dirty="0">
                <a:latin typeface="Calibri" panose="020F0502020204030204" pitchFamily="34" charset="0"/>
                <a:ea typeface="Calibri" panose="020F0502020204030204" pitchFamily="34" charset="0"/>
                <a:cs typeface="Times New Roman" panose="02020603050405020304" pitchFamily="18" charset="0"/>
              </a:rPr>
              <a:t>My audience for this presentation is the analytics department for an NBA team.</a:t>
            </a:r>
          </a:p>
          <a:p>
            <a:pPr>
              <a:lnSpc>
                <a:spcPct val="150000"/>
              </a:lnSpc>
              <a:spcAft>
                <a:spcPts val="846"/>
              </a:spcAft>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FC7A4AFA-C51F-48F4-8F1B-158706B52653}" type="slidenum">
              <a:rPr lang="en-US" smtClean="0"/>
              <a:t>2</a:t>
            </a:fld>
            <a:endParaRPr lang="en-US"/>
          </a:p>
        </p:txBody>
      </p:sp>
    </p:spTree>
    <p:extLst>
      <p:ext uri="{BB962C8B-B14F-4D97-AF65-F5344CB8AC3E}">
        <p14:creationId xmlns:p14="http://schemas.microsoft.com/office/powerpoint/2010/main" val="2819589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added bonus to our prediction powers, we will be fitting models to predict a player’s all-star status. This one is fun because the primary selection criteria is fan votes, rather than pure statistical performance.</a:t>
            </a:r>
          </a:p>
        </p:txBody>
      </p:sp>
      <p:sp>
        <p:nvSpPr>
          <p:cNvPr id="4" name="Slide Number Placeholder 3"/>
          <p:cNvSpPr>
            <a:spLocks noGrp="1"/>
          </p:cNvSpPr>
          <p:nvPr>
            <p:ph type="sldNum" sz="quarter" idx="5"/>
          </p:nvPr>
        </p:nvSpPr>
        <p:spPr/>
        <p:txBody>
          <a:bodyPr/>
          <a:lstStyle/>
          <a:p>
            <a:fld id="{B82294E2-9726-4DAA-BBCB-04487610A004}" type="slidenum">
              <a:rPr lang="en-US" smtClean="0"/>
              <a:t>20</a:t>
            </a:fld>
            <a:endParaRPr lang="en-US"/>
          </a:p>
        </p:txBody>
      </p:sp>
    </p:spTree>
    <p:extLst>
      <p:ext uri="{BB962C8B-B14F-4D97-AF65-F5344CB8AC3E}">
        <p14:creationId xmlns:p14="http://schemas.microsoft.com/office/powerpoint/2010/main" val="1328511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Just like the other Bayesian Networks, we get a very small misclassification rate and a handful of important variables that are not too far apart from each other.</a:t>
            </a:r>
          </a:p>
          <a:p>
            <a:pPr defTabSz="966612">
              <a:defRPr/>
            </a:pPr>
            <a:endParaRPr lang="en-US" dirty="0"/>
          </a:p>
          <a:p>
            <a:pPr defTabSz="966612">
              <a:defRPr/>
            </a:pPr>
            <a:r>
              <a:rPr lang="en-US" dirty="0"/>
              <a:t>Random forest again is picking a feature it really likes. We can see that the number of trees does not help the model significantly once we get to 20 or so.</a:t>
            </a:r>
          </a:p>
          <a:p>
            <a:pPr defTabSz="966612">
              <a:defRPr/>
            </a:pPr>
            <a:endParaRPr lang="en-US" dirty="0"/>
          </a:p>
          <a:p>
            <a:pPr defTabSz="966612">
              <a:defRPr/>
            </a:pPr>
            <a:r>
              <a:rPr lang="en-US" dirty="0"/>
              <a:t>Finally, the gradient boosting model. All three of these models had the same #1 choice, just like the trio of models for predicting whether a team will make the playoffs.</a:t>
            </a:r>
          </a:p>
          <a:p>
            <a:pPr defTabSz="966612">
              <a:defRPr/>
            </a:pPr>
            <a:endParaRPr lang="en-US" dirty="0"/>
          </a:p>
        </p:txBody>
      </p:sp>
      <p:sp>
        <p:nvSpPr>
          <p:cNvPr id="4" name="Slide Number Placeholder 3"/>
          <p:cNvSpPr>
            <a:spLocks noGrp="1"/>
          </p:cNvSpPr>
          <p:nvPr>
            <p:ph type="sldNum" sz="quarter" idx="5"/>
          </p:nvPr>
        </p:nvSpPr>
        <p:spPr/>
        <p:txBody>
          <a:bodyPr/>
          <a:lstStyle/>
          <a:p>
            <a:fld id="{B82294E2-9726-4DAA-BBCB-04487610A004}" type="slidenum">
              <a:rPr lang="en-US" smtClean="0"/>
              <a:t>21</a:t>
            </a:fld>
            <a:endParaRPr lang="en-US"/>
          </a:p>
        </p:txBody>
      </p:sp>
    </p:spTree>
    <p:extLst>
      <p:ext uri="{BB962C8B-B14F-4D97-AF65-F5344CB8AC3E}">
        <p14:creationId xmlns:p14="http://schemas.microsoft.com/office/powerpoint/2010/main" val="2236455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finally arrive at our top 10 variables for predicting whether a player will make the all-star team.</a:t>
            </a:r>
          </a:p>
        </p:txBody>
      </p:sp>
      <p:sp>
        <p:nvSpPr>
          <p:cNvPr id="4" name="Slide Number Placeholder 3"/>
          <p:cNvSpPr>
            <a:spLocks noGrp="1"/>
          </p:cNvSpPr>
          <p:nvPr>
            <p:ph type="sldNum" sz="quarter" idx="5"/>
          </p:nvPr>
        </p:nvSpPr>
        <p:spPr/>
        <p:txBody>
          <a:bodyPr/>
          <a:lstStyle/>
          <a:p>
            <a:fld id="{B82294E2-9726-4DAA-BBCB-04487610A004}" type="slidenum">
              <a:rPr lang="en-US" smtClean="0"/>
              <a:t>22</a:t>
            </a:fld>
            <a:endParaRPr lang="en-US"/>
          </a:p>
        </p:txBody>
      </p:sp>
    </p:spTree>
    <p:extLst>
      <p:ext uri="{BB962C8B-B14F-4D97-AF65-F5344CB8AC3E}">
        <p14:creationId xmlns:p14="http://schemas.microsoft.com/office/powerpoint/2010/main" val="3161843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be getting into the details of how our model predictions went.</a:t>
            </a:r>
          </a:p>
        </p:txBody>
      </p:sp>
      <p:sp>
        <p:nvSpPr>
          <p:cNvPr id="4" name="Slide Number Placeholder 3"/>
          <p:cNvSpPr>
            <a:spLocks noGrp="1"/>
          </p:cNvSpPr>
          <p:nvPr>
            <p:ph type="sldNum" sz="quarter" idx="5"/>
          </p:nvPr>
        </p:nvSpPr>
        <p:spPr/>
        <p:txBody>
          <a:bodyPr/>
          <a:lstStyle/>
          <a:p>
            <a:fld id="{B82294E2-9726-4DAA-BBCB-04487610A004}" type="slidenum">
              <a:rPr lang="en-US" smtClean="0"/>
              <a:t>23</a:t>
            </a:fld>
            <a:endParaRPr lang="en-US"/>
          </a:p>
        </p:txBody>
      </p:sp>
    </p:spTree>
    <p:extLst>
      <p:ext uri="{BB962C8B-B14F-4D97-AF65-F5344CB8AC3E}">
        <p14:creationId xmlns:p14="http://schemas.microsoft.com/office/powerpoint/2010/main" val="483803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this, I am going to investigate the statistics of two teams during the 2019 season – Spurs and Grizzlies.</a:t>
            </a:r>
          </a:p>
          <a:p>
            <a:endParaRPr lang="en-US" dirty="0"/>
          </a:p>
          <a:p>
            <a:r>
              <a:rPr lang="en-US" dirty="0"/>
              <a:t>We will look at the predictions for playoff team and beat expected wins, the predictions for player salaries and all-star status, and finally inspect how each team compares to our previously generated clusters in the statistics we found to be important.</a:t>
            </a:r>
          </a:p>
        </p:txBody>
      </p:sp>
      <p:sp>
        <p:nvSpPr>
          <p:cNvPr id="4" name="Slide Number Placeholder 3"/>
          <p:cNvSpPr>
            <a:spLocks noGrp="1"/>
          </p:cNvSpPr>
          <p:nvPr>
            <p:ph type="sldNum" sz="quarter" idx="5"/>
          </p:nvPr>
        </p:nvSpPr>
        <p:spPr/>
        <p:txBody>
          <a:bodyPr/>
          <a:lstStyle/>
          <a:p>
            <a:fld id="{B82294E2-9726-4DAA-BBCB-04487610A004}" type="slidenum">
              <a:rPr lang="en-US" smtClean="0"/>
              <a:t>24</a:t>
            </a:fld>
            <a:endParaRPr lang="en-US"/>
          </a:p>
        </p:txBody>
      </p:sp>
    </p:spTree>
    <p:extLst>
      <p:ext uri="{BB962C8B-B14F-4D97-AF65-F5344CB8AC3E}">
        <p14:creationId xmlns:p14="http://schemas.microsoft.com/office/powerpoint/2010/main" val="2445962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on a good note, the ensemble of models was able to correctly distinguish good and bad teams. In 2019, the Spurs both made the playoffs and beat expected wins – the Grizzlies did neither.</a:t>
            </a:r>
          </a:p>
        </p:txBody>
      </p:sp>
      <p:sp>
        <p:nvSpPr>
          <p:cNvPr id="4" name="Slide Number Placeholder 3"/>
          <p:cNvSpPr>
            <a:spLocks noGrp="1"/>
          </p:cNvSpPr>
          <p:nvPr>
            <p:ph type="sldNum" sz="quarter" idx="5"/>
          </p:nvPr>
        </p:nvSpPr>
        <p:spPr/>
        <p:txBody>
          <a:bodyPr/>
          <a:lstStyle/>
          <a:p>
            <a:fld id="{B82294E2-9726-4DAA-BBCB-04487610A004}" type="slidenum">
              <a:rPr lang="en-US" smtClean="0"/>
              <a:t>25</a:t>
            </a:fld>
            <a:endParaRPr lang="en-US"/>
          </a:p>
        </p:txBody>
      </p:sp>
    </p:spTree>
    <p:extLst>
      <p:ext uri="{BB962C8B-B14F-4D97-AF65-F5344CB8AC3E}">
        <p14:creationId xmlns:p14="http://schemas.microsoft.com/office/powerpoint/2010/main" val="1836082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mentioned earlier, here we have a crosstab of the 3 clusters alongside our two specific teams and the overall league averages. We will dive into some visualizations to see some of the important variables better.</a:t>
            </a:r>
          </a:p>
        </p:txBody>
      </p:sp>
      <p:sp>
        <p:nvSpPr>
          <p:cNvPr id="4" name="Slide Number Placeholder 3"/>
          <p:cNvSpPr>
            <a:spLocks noGrp="1"/>
          </p:cNvSpPr>
          <p:nvPr>
            <p:ph type="sldNum" sz="quarter" idx="5"/>
          </p:nvPr>
        </p:nvSpPr>
        <p:spPr/>
        <p:txBody>
          <a:bodyPr/>
          <a:lstStyle/>
          <a:p>
            <a:fld id="{B82294E2-9726-4DAA-BBCB-04487610A004}" type="slidenum">
              <a:rPr lang="en-US" smtClean="0"/>
              <a:t>26</a:t>
            </a:fld>
            <a:endParaRPr lang="en-US"/>
          </a:p>
        </p:txBody>
      </p:sp>
    </p:spTree>
    <p:extLst>
      <p:ext uri="{BB962C8B-B14F-4D97-AF65-F5344CB8AC3E}">
        <p14:creationId xmlns:p14="http://schemas.microsoft.com/office/powerpoint/2010/main" val="3440276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Strength of schedule was one of the moderately important variables for both playoff teams and beating expected wins. However, this is one of the most significant comparisons for our case study. We can see that the grizzlies had a much more difficult schedule than the other groups – possibly leading to why they didn’t make the playoffs or beat expected wins. Another important observation is that playoff teams had a negative difficulty in their schedule – meaning that they played more teams that were below-average than other teams.</a:t>
            </a:r>
          </a:p>
        </p:txBody>
      </p:sp>
      <p:sp>
        <p:nvSpPr>
          <p:cNvPr id="4" name="Slide Number Placeholder 3"/>
          <p:cNvSpPr>
            <a:spLocks noGrp="1"/>
          </p:cNvSpPr>
          <p:nvPr>
            <p:ph type="sldNum" sz="quarter" idx="5"/>
          </p:nvPr>
        </p:nvSpPr>
        <p:spPr/>
        <p:txBody>
          <a:bodyPr/>
          <a:lstStyle/>
          <a:p>
            <a:fld id="{B82294E2-9726-4DAA-BBCB-04487610A004}" type="slidenum">
              <a:rPr lang="en-US" smtClean="0"/>
              <a:t>27</a:t>
            </a:fld>
            <a:endParaRPr lang="en-US"/>
          </a:p>
        </p:txBody>
      </p:sp>
    </p:spTree>
    <p:extLst>
      <p:ext uri="{BB962C8B-B14F-4D97-AF65-F5344CB8AC3E}">
        <p14:creationId xmlns:p14="http://schemas.microsoft.com/office/powerpoint/2010/main" val="3018223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ratio of free throws to field goals attempted was something I thought might be more significant coming into this, but it didn’t end up being as much so. Interestingly, we can see that teams that beat expected wins shoot free throws at the highest rate. This could be because they are able to slow down the game and keep games closer against teams that are better than them, giving them a higher chance of success.</a:t>
            </a:r>
          </a:p>
        </p:txBody>
      </p:sp>
      <p:sp>
        <p:nvSpPr>
          <p:cNvPr id="4" name="Slide Number Placeholder 3"/>
          <p:cNvSpPr>
            <a:spLocks noGrp="1"/>
          </p:cNvSpPr>
          <p:nvPr>
            <p:ph type="sldNum" sz="quarter" idx="5"/>
          </p:nvPr>
        </p:nvSpPr>
        <p:spPr/>
        <p:txBody>
          <a:bodyPr/>
          <a:lstStyle/>
          <a:p>
            <a:fld id="{B82294E2-9726-4DAA-BBCB-04487610A004}" type="slidenum">
              <a:rPr lang="en-US" smtClean="0"/>
              <a:t>28</a:t>
            </a:fld>
            <a:endParaRPr lang="en-US"/>
          </a:p>
        </p:txBody>
      </p:sp>
    </p:spTree>
    <p:extLst>
      <p:ext uri="{BB962C8B-B14F-4D97-AF65-F5344CB8AC3E}">
        <p14:creationId xmlns:p14="http://schemas.microsoft.com/office/powerpoint/2010/main" val="2306761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expected, playoff teams are older than the league average, and teams that beat expected wins are younger. Both of our case study teams are over the average for playoff teams. The lack of postseason success for the grizzlies while having an older roster probably indicates a rebuild to come.</a:t>
            </a:r>
          </a:p>
        </p:txBody>
      </p:sp>
      <p:sp>
        <p:nvSpPr>
          <p:cNvPr id="4" name="Slide Number Placeholder 3"/>
          <p:cNvSpPr>
            <a:spLocks noGrp="1"/>
          </p:cNvSpPr>
          <p:nvPr>
            <p:ph type="sldNum" sz="quarter" idx="5"/>
          </p:nvPr>
        </p:nvSpPr>
        <p:spPr/>
        <p:txBody>
          <a:bodyPr/>
          <a:lstStyle/>
          <a:p>
            <a:fld id="{B82294E2-9726-4DAA-BBCB-04487610A004}" type="slidenum">
              <a:rPr lang="en-US" smtClean="0"/>
              <a:t>29</a:t>
            </a:fld>
            <a:endParaRPr lang="en-US"/>
          </a:p>
        </p:txBody>
      </p:sp>
    </p:spTree>
    <p:extLst>
      <p:ext uri="{BB962C8B-B14F-4D97-AF65-F5344CB8AC3E}">
        <p14:creationId xmlns:p14="http://schemas.microsoft.com/office/powerpoint/2010/main" val="10425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900" dirty="0">
                <a:latin typeface="Calibri" panose="020F0502020204030204" pitchFamily="34" charset="0"/>
                <a:ea typeface="Calibri" panose="020F0502020204030204" pitchFamily="34" charset="0"/>
                <a:cs typeface="Times New Roman" panose="02020603050405020304" pitchFamily="18" charset="0"/>
              </a:rPr>
              <a:t>The data I have been using is from the open-source website </a:t>
            </a:r>
            <a:r>
              <a:rPr lang="en-US" sz="19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www.basketball-reference.com</a:t>
            </a:r>
            <a:r>
              <a:rPr lang="en-US" sz="1900" dirty="0">
                <a:latin typeface="Calibri" panose="020F0502020204030204" pitchFamily="34" charset="0"/>
                <a:ea typeface="Calibri" panose="020F0502020204030204" pitchFamily="34" charset="0"/>
                <a:cs typeface="Times New Roman" panose="02020603050405020304" pitchFamily="18" charset="0"/>
              </a:rPr>
              <a:t>. This resource is the most complete collection of NBA data that exists to the public. It is updated regularly and accurately. </a:t>
            </a:r>
          </a:p>
          <a:p>
            <a:endParaRPr lang="en-US" dirty="0"/>
          </a:p>
          <a:p>
            <a:r>
              <a:rPr lang="en-US" dirty="0"/>
              <a:t>I have gathered the data from the years 2017-2019 and prepared it into two datasets:</a:t>
            </a:r>
          </a:p>
          <a:p>
            <a:endParaRPr lang="en-US" dirty="0"/>
          </a:p>
          <a:p>
            <a:r>
              <a:rPr lang="en-US" dirty="0"/>
              <a:t>1.) Player Stats – Player-level, year-level grain containing individual performance statistics. ~1,500 observations</a:t>
            </a:r>
          </a:p>
          <a:p>
            <a:r>
              <a:rPr lang="en-US" dirty="0"/>
              <a:t>2.) Team Stats – Team-level, year-level grain containing team performance statistics. 30 x 3 = 90 observations</a:t>
            </a:r>
          </a:p>
          <a:p>
            <a:endParaRPr lang="en-US" dirty="0"/>
          </a:p>
          <a:p>
            <a:pPr>
              <a:lnSpc>
                <a:spcPct val="150000"/>
              </a:lnSpc>
              <a:spcAft>
                <a:spcPts val="846"/>
              </a:spcAft>
            </a:pPr>
            <a:r>
              <a:rPr lang="en-US" sz="1900" dirty="0">
                <a:latin typeface="Calibri" panose="020F0502020204030204" pitchFamily="34" charset="0"/>
                <a:ea typeface="Calibri" panose="020F0502020204030204" pitchFamily="34" charset="0"/>
                <a:cs typeface="Times New Roman" panose="02020603050405020304" pitchFamily="18" charset="0"/>
              </a:rPr>
              <a:t>Ultimately, this data will allow us to uncover hidden solutions to the focus of any sport: winning games. For the interest of teams and investors, however, this is two-fold in that winning games means making more money. By creating useful predictive models, we can more accurately spend our money in areas that will result in a larger return on investment.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C7A4AFA-C51F-48F4-8F1B-158706B52653}" type="slidenum">
              <a:rPr lang="en-US" smtClean="0"/>
              <a:t>3</a:t>
            </a:fld>
            <a:endParaRPr lang="en-US"/>
          </a:p>
        </p:txBody>
      </p:sp>
    </p:spTree>
    <p:extLst>
      <p:ext uri="{BB962C8B-B14F-4D97-AF65-F5344CB8AC3E}">
        <p14:creationId xmlns:p14="http://schemas.microsoft.com/office/powerpoint/2010/main" val="115051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defense win championships? Maybe. Slightly confusing, but a lower defensive rating is better. The playoff team average of 107 defensive rating essential equates to allowing 1.07 points to be scored by the opponent every possession. We can see that playoff teams do significantly better than others. The grizzlies had a great defensive rating but did not find success. Was a poor offensive rating the reason?</a:t>
            </a:r>
          </a:p>
        </p:txBody>
      </p:sp>
      <p:sp>
        <p:nvSpPr>
          <p:cNvPr id="4" name="Slide Number Placeholder 3"/>
          <p:cNvSpPr>
            <a:spLocks noGrp="1"/>
          </p:cNvSpPr>
          <p:nvPr>
            <p:ph type="sldNum" sz="quarter" idx="5"/>
          </p:nvPr>
        </p:nvSpPr>
        <p:spPr/>
        <p:txBody>
          <a:bodyPr/>
          <a:lstStyle/>
          <a:p>
            <a:fld id="{B82294E2-9726-4DAA-BBCB-04487610A004}" type="slidenum">
              <a:rPr lang="en-US" smtClean="0"/>
              <a:t>30</a:t>
            </a:fld>
            <a:endParaRPr lang="en-US"/>
          </a:p>
        </p:txBody>
      </p:sp>
    </p:spTree>
    <p:extLst>
      <p:ext uri="{BB962C8B-B14F-4D97-AF65-F5344CB8AC3E}">
        <p14:creationId xmlns:p14="http://schemas.microsoft.com/office/powerpoint/2010/main" val="3386155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expected, the Grizzlies are much lower than the other groups in terms of offensive rating. While the Spurs had the worst defensive rating of the groups, they also have the best offensive rating. This juxtaposition is probably what landed them in both the playoff-team group as well as the beat expected wins group.</a:t>
            </a:r>
          </a:p>
        </p:txBody>
      </p:sp>
      <p:sp>
        <p:nvSpPr>
          <p:cNvPr id="4" name="Slide Number Placeholder 3"/>
          <p:cNvSpPr>
            <a:spLocks noGrp="1"/>
          </p:cNvSpPr>
          <p:nvPr>
            <p:ph type="sldNum" sz="quarter" idx="5"/>
          </p:nvPr>
        </p:nvSpPr>
        <p:spPr/>
        <p:txBody>
          <a:bodyPr/>
          <a:lstStyle/>
          <a:p>
            <a:fld id="{B82294E2-9726-4DAA-BBCB-04487610A004}" type="slidenum">
              <a:rPr lang="en-US" smtClean="0"/>
              <a:t>31</a:t>
            </a:fld>
            <a:endParaRPr lang="en-US"/>
          </a:p>
        </p:txBody>
      </p:sp>
    </p:spTree>
    <p:extLst>
      <p:ext uri="{BB962C8B-B14F-4D97-AF65-F5344CB8AC3E}">
        <p14:creationId xmlns:p14="http://schemas.microsoft.com/office/powerpoint/2010/main" val="416440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all-star predictions, our models correctly predicted that there were no all-stars on the Spurs in 2019. Not exciting, but accurate.</a:t>
            </a:r>
          </a:p>
        </p:txBody>
      </p:sp>
      <p:sp>
        <p:nvSpPr>
          <p:cNvPr id="4" name="Slide Number Placeholder 3"/>
          <p:cNvSpPr>
            <a:spLocks noGrp="1"/>
          </p:cNvSpPr>
          <p:nvPr>
            <p:ph type="sldNum" sz="quarter" idx="5"/>
          </p:nvPr>
        </p:nvSpPr>
        <p:spPr/>
        <p:txBody>
          <a:bodyPr/>
          <a:lstStyle/>
          <a:p>
            <a:fld id="{B82294E2-9726-4DAA-BBCB-04487610A004}" type="slidenum">
              <a:rPr lang="en-US" smtClean="0"/>
              <a:t>32</a:t>
            </a:fld>
            <a:endParaRPr lang="en-US"/>
          </a:p>
        </p:txBody>
      </p:sp>
    </p:spTree>
    <p:extLst>
      <p:ext uri="{BB962C8B-B14F-4D97-AF65-F5344CB8AC3E}">
        <p14:creationId xmlns:p14="http://schemas.microsoft.com/office/powerpoint/2010/main" val="1635020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our models went a perfect 0/0 for with all-star selections for the 2019 Grizzlies.</a:t>
            </a:r>
          </a:p>
        </p:txBody>
      </p:sp>
      <p:sp>
        <p:nvSpPr>
          <p:cNvPr id="4" name="Slide Number Placeholder 3"/>
          <p:cNvSpPr>
            <a:spLocks noGrp="1"/>
          </p:cNvSpPr>
          <p:nvPr>
            <p:ph type="sldNum" sz="quarter" idx="5"/>
          </p:nvPr>
        </p:nvSpPr>
        <p:spPr/>
        <p:txBody>
          <a:bodyPr/>
          <a:lstStyle/>
          <a:p>
            <a:fld id="{B82294E2-9726-4DAA-BBCB-04487610A004}" type="slidenum">
              <a:rPr lang="en-US" smtClean="0"/>
              <a:t>33</a:t>
            </a:fld>
            <a:endParaRPr lang="en-US"/>
          </a:p>
        </p:txBody>
      </p:sp>
    </p:spTree>
    <p:extLst>
      <p:ext uri="{BB962C8B-B14F-4D97-AF65-F5344CB8AC3E}">
        <p14:creationId xmlns:p14="http://schemas.microsoft.com/office/powerpoint/2010/main" val="2391595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Slightly more exciting, we get into salary predictions. Players highlighted in red are being underpaid and players highlighted in green are being overpaid. For this year, the spurs paid out $11 million too much for the performance of their players. </a:t>
            </a:r>
          </a:p>
        </p:txBody>
      </p:sp>
      <p:sp>
        <p:nvSpPr>
          <p:cNvPr id="4" name="Slide Number Placeholder 3"/>
          <p:cNvSpPr>
            <a:spLocks noGrp="1"/>
          </p:cNvSpPr>
          <p:nvPr>
            <p:ph type="sldNum" sz="quarter" idx="5"/>
          </p:nvPr>
        </p:nvSpPr>
        <p:spPr/>
        <p:txBody>
          <a:bodyPr/>
          <a:lstStyle/>
          <a:p>
            <a:fld id="{B82294E2-9726-4DAA-BBCB-04487610A004}" type="slidenum">
              <a:rPr lang="en-US" smtClean="0"/>
              <a:t>34</a:t>
            </a:fld>
            <a:endParaRPr lang="en-US"/>
          </a:p>
        </p:txBody>
      </p:sp>
    </p:spTree>
    <p:extLst>
      <p:ext uri="{BB962C8B-B14F-4D97-AF65-F5344CB8AC3E}">
        <p14:creationId xmlns:p14="http://schemas.microsoft.com/office/powerpoint/2010/main" val="3367064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Grizzlies were in a similar situation – but slightly more in the hole. They overpaid their players by $21 million. Mainly because of the underperformance of $10 million by Chandler Parsons.</a:t>
            </a:r>
          </a:p>
        </p:txBody>
      </p:sp>
      <p:sp>
        <p:nvSpPr>
          <p:cNvPr id="4" name="Slide Number Placeholder 3"/>
          <p:cNvSpPr>
            <a:spLocks noGrp="1"/>
          </p:cNvSpPr>
          <p:nvPr>
            <p:ph type="sldNum" sz="quarter" idx="5"/>
          </p:nvPr>
        </p:nvSpPr>
        <p:spPr/>
        <p:txBody>
          <a:bodyPr/>
          <a:lstStyle/>
          <a:p>
            <a:fld id="{B82294E2-9726-4DAA-BBCB-04487610A004}" type="slidenum">
              <a:rPr lang="en-US" smtClean="0"/>
              <a:t>35</a:t>
            </a:fld>
            <a:endParaRPr lang="en-US"/>
          </a:p>
        </p:txBody>
      </p:sp>
    </p:spTree>
    <p:extLst>
      <p:ext uri="{BB962C8B-B14F-4D97-AF65-F5344CB8AC3E}">
        <p14:creationId xmlns:p14="http://schemas.microsoft.com/office/powerpoint/2010/main" val="1616178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was a great exercise for me in model improvements and data management. I constantly was changing features, directions of the project, and data structures throughout the semester.</a:t>
            </a:r>
          </a:p>
          <a:p>
            <a:endParaRPr lang="en-US" dirty="0"/>
          </a:p>
          <a:p>
            <a:r>
              <a:rPr lang="en-US" dirty="0"/>
              <a:t>I want to keep this project with me after the class, and hopefully develop an interactive web application to automate the pipeline and analysis that I created for this class. </a:t>
            </a:r>
          </a:p>
          <a:p>
            <a:endParaRPr lang="en-US" dirty="0"/>
          </a:p>
          <a:p>
            <a:r>
              <a:rPr lang="en-US" dirty="0"/>
              <a:t>As I work through some issues with the modeling that I discovered throughout the semester, such as getting negative predictions for salaries, I am excited at the possibility of creating a valuable product that could possibly be commercialized.</a:t>
            </a:r>
          </a:p>
        </p:txBody>
      </p:sp>
      <p:sp>
        <p:nvSpPr>
          <p:cNvPr id="4" name="Slide Number Placeholder 3"/>
          <p:cNvSpPr>
            <a:spLocks noGrp="1"/>
          </p:cNvSpPr>
          <p:nvPr>
            <p:ph type="sldNum" sz="quarter" idx="5"/>
          </p:nvPr>
        </p:nvSpPr>
        <p:spPr/>
        <p:txBody>
          <a:bodyPr/>
          <a:lstStyle/>
          <a:p>
            <a:fld id="{B82294E2-9726-4DAA-BBCB-04487610A004}" type="slidenum">
              <a:rPr lang="en-US" smtClean="0"/>
              <a:t>36</a:t>
            </a:fld>
            <a:endParaRPr lang="en-US"/>
          </a:p>
        </p:txBody>
      </p:sp>
    </p:spTree>
    <p:extLst>
      <p:ext uri="{BB962C8B-B14F-4D97-AF65-F5344CB8AC3E}">
        <p14:creationId xmlns:p14="http://schemas.microsoft.com/office/powerpoint/2010/main" val="175466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I condensed my plan into two main questions:</a:t>
            </a:r>
          </a:p>
          <a:p>
            <a:pPr defTabSz="966612">
              <a:defRPr/>
            </a:pPr>
            <a:endParaRPr lang="en-US" dirty="0"/>
          </a:p>
          <a:p>
            <a:pPr defTabSz="966612">
              <a:defRPr/>
            </a:pPr>
            <a:r>
              <a:rPr lang="en-US" dirty="0"/>
              <a:t>Question 1: What sets successful teams apart? For this question, successful is being defined as playoff teams or teams that beat expected wins. I will explore the advanced statistics of these teams across time and use them in my models to make improvement recommendations.</a:t>
            </a:r>
          </a:p>
          <a:p>
            <a:pPr defTabSz="966612">
              <a:defRPr/>
            </a:pPr>
            <a:endParaRPr lang="en-US" dirty="0"/>
          </a:p>
          <a:p>
            <a:r>
              <a:rPr lang="en-US" dirty="0"/>
              <a:t>Question 2: How can we accurately value player contracts? For this, we will see what statistics are most significant in player salaries. Using models with these variables, we can evaluate the market for which players are over- or under-paid</a:t>
            </a:r>
            <a:r>
              <a:rPr lang="en-US"/>
              <a:t>. </a:t>
            </a:r>
            <a:endParaRPr lang="en-US" dirty="0"/>
          </a:p>
          <a:p>
            <a:endParaRPr lang="en-US" dirty="0"/>
          </a:p>
        </p:txBody>
      </p:sp>
      <p:sp>
        <p:nvSpPr>
          <p:cNvPr id="4" name="Slide Number Placeholder 3"/>
          <p:cNvSpPr>
            <a:spLocks noGrp="1"/>
          </p:cNvSpPr>
          <p:nvPr>
            <p:ph type="sldNum" sz="quarter" idx="5"/>
          </p:nvPr>
        </p:nvSpPr>
        <p:spPr/>
        <p:txBody>
          <a:bodyPr/>
          <a:lstStyle/>
          <a:p>
            <a:fld id="{FC7A4AFA-C51F-48F4-8F1B-158706B52653}" type="slidenum">
              <a:rPr lang="en-US" smtClean="0"/>
              <a:t>4</a:t>
            </a:fld>
            <a:endParaRPr lang="en-US"/>
          </a:p>
        </p:txBody>
      </p:sp>
    </p:spTree>
    <p:extLst>
      <p:ext uri="{BB962C8B-B14F-4D97-AF65-F5344CB8AC3E}">
        <p14:creationId xmlns:p14="http://schemas.microsoft.com/office/powerpoint/2010/main" val="298492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are caught up, let’s dive into our first business question: What sets successful teams apart?</a:t>
            </a:r>
          </a:p>
        </p:txBody>
      </p:sp>
      <p:sp>
        <p:nvSpPr>
          <p:cNvPr id="4" name="Slide Number Placeholder 3"/>
          <p:cNvSpPr>
            <a:spLocks noGrp="1"/>
          </p:cNvSpPr>
          <p:nvPr>
            <p:ph type="sldNum" sz="quarter" idx="5"/>
          </p:nvPr>
        </p:nvSpPr>
        <p:spPr/>
        <p:txBody>
          <a:bodyPr/>
          <a:lstStyle/>
          <a:p>
            <a:fld id="{B82294E2-9726-4DAA-BBCB-04487610A004}" type="slidenum">
              <a:rPr lang="en-US" smtClean="0"/>
              <a:t>5</a:t>
            </a:fld>
            <a:endParaRPr lang="en-US"/>
          </a:p>
        </p:txBody>
      </p:sp>
    </p:spTree>
    <p:extLst>
      <p:ext uri="{BB962C8B-B14F-4D97-AF65-F5344CB8AC3E}">
        <p14:creationId xmlns:p14="http://schemas.microsoft.com/office/powerpoint/2010/main" val="2431130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stated earlier, we are looking at teams that made the playoffs or beat the expected number of wins that were set for them at the beginning of the season.</a:t>
            </a:r>
          </a:p>
          <a:p>
            <a:endParaRPr lang="en-US" dirty="0"/>
          </a:p>
          <a:p>
            <a:r>
              <a:rPr lang="en-US" dirty="0"/>
              <a:t>We will look at the best models for the problem and their effectiveness.</a:t>
            </a:r>
          </a:p>
        </p:txBody>
      </p:sp>
      <p:sp>
        <p:nvSpPr>
          <p:cNvPr id="4" name="Slide Number Placeholder 3"/>
          <p:cNvSpPr>
            <a:spLocks noGrp="1"/>
          </p:cNvSpPr>
          <p:nvPr>
            <p:ph type="sldNum" sz="quarter" idx="5"/>
          </p:nvPr>
        </p:nvSpPr>
        <p:spPr/>
        <p:txBody>
          <a:bodyPr/>
          <a:lstStyle/>
          <a:p>
            <a:fld id="{B82294E2-9726-4DAA-BBCB-04487610A004}" type="slidenum">
              <a:rPr lang="en-US" smtClean="0"/>
              <a:t>6</a:t>
            </a:fld>
            <a:endParaRPr lang="en-US"/>
          </a:p>
        </p:txBody>
      </p:sp>
    </p:spTree>
    <p:extLst>
      <p:ext uri="{BB962C8B-B14F-4D97-AF65-F5344CB8AC3E}">
        <p14:creationId xmlns:p14="http://schemas.microsoft.com/office/powerpoint/2010/main" val="313166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teams that beat expected wins.</a:t>
            </a:r>
          </a:p>
        </p:txBody>
      </p:sp>
      <p:sp>
        <p:nvSpPr>
          <p:cNvPr id="4" name="Slide Number Placeholder 3"/>
          <p:cNvSpPr>
            <a:spLocks noGrp="1"/>
          </p:cNvSpPr>
          <p:nvPr>
            <p:ph type="sldNum" sz="quarter" idx="5"/>
          </p:nvPr>
        </p:nvSpPr>
        <p:spPr/>
        <p:txBody>
          <a:bodyPr/>
          <a:lstStyle/>
          <a:p>
            <a:fld id="{B82294E2-9726-4DAA-BBCB-04487610A004}" type="slidenum">
              <a:rPr lang="en-US" smtClean="0"/>
              <a:t>7</a:t>
            </a:fld>
            <a:endParaRPr lang="en-US"/>
          </a:p>
        </p:txBody>
      </p:sp>
    </p:spTree>
    <p:extLst>
      <p:ext uri="{BB962C8B-B14F-4D97-AF65-F5344CB8AC3E}">
        <p14:creationId xmlns:p14="http://schemas.microsoft.com/office/powerpoint/2010/main" val="427661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To predict whether a team will beat predicted wins, I produced these three models as my best: Bayesian Network, Random Forest, and Gradient Boosting.</a:t>
            </a:r>
          </a:p>
          <a:p>
            <a:pPr defTabSz="966612">
              <a:defRPr/>
            </a:pPr>
            <a:endParaRPr lang="en-US" dirty="0"/>
          </a:p>
          <a:p>
            <a:pPr defTabSz="966612">
              <a:defRPr/>
            </a:pPr>
            <a:r>
              <a:rPr lang="en-US" dirty="0"/>
              <a:t>I finished with misclassification rates of 7%, 3%, and 0%, respectively.</a:t>
            </a:r>
          </a:p>
          <a:p>
            <a:pPr defTabSz="966612">
              <a:defRPr/>
            </a:pPr>
            <a:endParaRPr lang="en-US" dirty="0"/>
          </a:p>
          <a:p>
            <a:pPr defTabSz="966612">
              <a:defRPr/>
            </a:pPr>
            <a:r>
              <a:rPr lang="en-US" dirty="0"/>
              <a:t>With the actual predictions, I used an ensemble of these three models to combat overfitting and hedge against their biases and weaknesses. However, I wanted to run them all individually to look at their feature selections and use it to narrow my focus for the later analyses.</a:t>
            </a:r>
          </a:p>
        </p:txBody>
      </p:sp>
      <p:sp>
        <p:nvSpPr>
          <p:cNvPr id="4" name="Slide Number Placeholder 3"/>
          <p:cNvSpPr>
            <a:spLocks noGrp="1"/>
          </p:cNvSpPr>
          <p:nvPr>
            <p:ph type="sldNum" sz="quarter" idx="5"/>
          </p:nvPr>
        </p:nvSpPr>
        <p:spPr/>
        <p:txBody>
          <a:bodyPr/>
          <a:lstStyle/>
          <a:p>
            <a:fld id="{B82294E2-9726-4DAA-BBCB-04487610A004}" type="slidenum">
              <a:rPr lang="en-US" smtClean="0"/>
              <a:t>8</a:t>
            </a:fld>
            <a:endParaRPr lang="en-US"/>
          </a:p>
        </p:txBody>
      </p:sp>
    </p:spTree>
    <p:extLst>
      <p:ext uri="{BB962C8B-B14F-4D97-AF65-F5344CB8AC3E}">
        <p14:creationId xmlns:p14="http://schemas.microsoft.com/office/powerpoint/2010/main" val="402077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some manual feature engineering, I averaged the ranks of each feature present in the three models and selected the overall top 10 as the final variables of importance for predicting whether a team will beat expected wins. We will dive deeper into this later.</a:t>
            </a:r>
          </a:p>
        </p:txBody>
      </p:sp>
      <p:sp>
        <p:nvSpPr>
          <p:cNvPr id="4" name="Slide Number Placeholder 3"/>
          <p:cNvSpPr>
            <a:spLocks noGrp="1"/>
          </p:cNvSpPr>
          <p:nvPr>
            <p:ph type="sldNum" sz="quarter" idx="5"/>
          </p:nvPr>
        </p:nvSpPr>
        <p:spPr/>
        <p:txBody>
          <a:bodyPr/>
          <a:lstStyle/>
          <a:p>
            <a:fld id="{B82294E2-9726-4DAA-BBCB-04487610A004}" type="slidenum">
              <a:rPr lang="en-US" smtClean="0"/>
              <a:t>9</a:t>
            </a:fld>
            <a:endParaRPr lang="en-US"/>
          </a:p>
        </p:txBody>
      </p:sp>
    </p:spTree>
    <p:extLst>
      <p:ext uri="{BB962C8B-B14F-4D97-AF65-F5344CB8AC3E}">
        <p14:creationId xmlns:p14="http://schemas.microsoft.com/office/powerpoint/2010/main" val="3305747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ECE3904-3F1E-4140-A06C-A2DE6C4F756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875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96D63-6571-4EFB-9542-0C02B096FBE1}"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E3904-3F1E-4140-A06C-A2DE6C4F756F}" type="slidenum">
              <a:rPr lang="en-US" smtClean="0"/>
              <a:t>‹#›</a:t>
            </a:fld>
            <a:endParaRPr lang="en-US"/>
          </a:p>
        </p:txBody>
      </p:sp>
    </p:spTree>
    <p:extLst>
      <p:ext uri="{BB962C8B-B14F-4D97-AF65-F5344CB8AC3E}">
        <p14:creationId xmlns:p14="http://schemas.microsoft.com/office/powerpoint/2010/main" val="42340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3904-3F1E-4140-A06C-A2DE6C4F756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8882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3904-3F1E-4140-A06C-A2DE6C4F756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42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3904-3F1E-4140-A06C-A2DE6C4F756F}" type="slidenum">
              <a:rPr lang="en-US" smtClean="0"/>
              <a:t>‹#›</a:t>
            </a:fld>
            <a:endParaRPr lang="en-US"/>
          </a:p>
        </p:txBody>
      </p:sp>
    </p:spTree>
    <p:extLst>
      <p:ext uri="{BB962C8B-B14F-4D97-AF65-F5344CB8AC3E}">
        <p14:creationId xmlns:p14="http://schemas.microsoft.com/office/powerpoint/2010/main" val="35967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3904-3F1E-4140-A06C-A2DE6C4F756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696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3904-3F1E-4140-A06C-A2DE6C4F756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415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3904-3F1E-4140-A06C-A2DE6C4F75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552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3904-3F1E-4140-A06C-A2DE6C4F756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945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3904-3F1E-4140-A06C-A2DE6C4F756F}" type="slidenum">
              <a:rPr lang="en-US" smtClean="0"/>
              <a:t>‹#›</a:t>
            </a:fld>
            <a:endParaRPr lang="en-US"/>
          </a:p>
        </p:txBody>
      </p:sp>
    </p:spTree>
    <p:extLst>
      <p:ext uri="{BB962C8B-B14F-4D97-AF65-F5344CB8AC3E}">
        <p14:creationId xmlns:p14="http://schemas.microsoft.com/office/powerpoint/2010/main" val="251286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96D63-6571-4EFB-9542-0C02B096FBE1}"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E3904-3F1E-4140-A06C-A2DE6C4F756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0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96D63-6571-4EFB-9542-0C02B096FBE1}"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E3904-3F1E-4140-A06C-A2DE6C4F756F}" type="slidenum">
              <a:rPr lang="en-US" smtClean="0"/>
              <a:t>‹#›</a:t>
            </a:fld>
            <a:endParaRPr lang="en-US"/>
          </a:p>
        </p:txBody>
      </p:sp>
    </p:spTree>
    <p:extLst>
      <p:ext uri="{BB962C8B-B14F-4D97-AF65-F5344CB8AC3E}">
        <p14:creationId xmlns:p14="http://schemas.microsoft.com/office/powerpoint/2010/main" val="212530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96D63-6571-4EFB-9542-0C02B096FBE1}"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E3904-3F1E-4140-A06C-A2DE6C4F756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339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96D63-6571-4EFB-9542-0C02B096FBE1}"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E3904-3F1E-4140-A06C-A2DE6C4F75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76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96D63-6571-4EFB-9542-0C02B096FBE1}"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E3904-3F1E-4140-A06C-A2DE6C4F756F}" type="slidenum">
              <a:rPr lang="en-US" smtClean="0"/>
              <a:t>‹#›</a:t>
            </a:fld>
            <a:endParaRPr lang="en-US"/>
          </a:p>
        </p:txBody>
      </p:sp>
    </p:spTree>
    <p:extLst>
      <p:ext uri="{BB962C8B-B14F-4D97-AF65-F5344CB8AC3E}">
        <p14:creationId xmlns:p14="http://schemas.microsoft.com/office/powerpoint/2010/main" val="112843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96D63-6571-4EFB-9542-0C02B096FBE1}"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E3904-3F1E-4140-A06C-A2DE6C4F756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857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96D63-6571-4EFB-9542-0C02B096FBE1}"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E3904-3F1E-4140-A06C-A2DE6C4F756F}" type="slidenum">
              <a:rPr lang="en-US" smtClean="0"/>
              <a:t>‹#›</a:t>
            </a:fld>
            <a:endParaRPr lang="en-US"/>
          </a:p>
        </p:txBody>
      </p:sp>
    </p:spTree>
    <p:extLst>
      <p:ext uri="{BB962C8B-B14F-4D97-AF65-F5344CB8AC3E}">
        <p14:creationId xmlns:p14="http://schemas.microsoft.com/office/powerpoint/2010/main" val="57272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796D63-6571-4EFB-9542-0C02B096FBE1}" type="datetimeFigureOut">
              <a:rPr lang="en-US" smtClean="0"/>
              <a:t>7/22/2022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CE3904-3F1E-4140-A06C-A2DE6C4F756F}" type="slidenum">
              <a:rPr lang="en-US" smtClean="0"/>
              <a:t>‹#›</a:t>
            </a:fld>
            <a:endParaRPr lang="en-US"/>
          </a:p>
        </p:txBody>
      </p:sp>
    </p:spTree>
    <p:extLst>
      <p:ext uri="{BB962C8B-B14F-4D97-AF65-F5344CB8AC3E}">
        <p14:creationId xmlns:p14="http://schemas.microsoft.com/office/powerpoint/2010/main" val="3250273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C9F8-E282-40B4-BBF0-F5B9671B0A7A}"/>
              </a:ext>
            </a:extLst>
          </p:cNvPr>
          <p:cNvSpPr>
            <a:spLocks noGrp="1"/>
          </p:cNvSpPr>
          <p:nvPr>
            <p:ph type="ctrTitle"/>
          </p:nvPr>
        </p:nvSpPr>
        <p:spPr/>
        <p:txBody>
          <a:bodyPr/>
          <a:lstStyle/>
          <a:p>
            <a:r>
              <a:rPr lang="en-US" dirty="0"/>
              <a:t>Practicum Phase II</a:t>
            </a:r>
          </a:p>
        </p:txBody>
      </p:sp>
      <p:sp>
        <p:nvSpPr>
          <p:cNvPr id="3" name="Subtitle 2">
            <a:extLst>
              <a:ext uri="{FF2B5EF4-FFF2-40B4-BE49-F238E27FC236}">
                <a16:creationId xmlns:a16="http://schemas.microsoft.com/office/drawing/2014/main" id="{D8C758A4-262A-4CAD-91E4-B7AEA5F38385}"/>
              </a:ext>
            </a:extLst>
          </p:cNvPr>
          <p:cNvSpPr>
            <a:spLocks noGrp="1"/>
          </p:cNvSpPr>
          <p:nvPr>
            <p:ph type="subTitle" idx="1"/>
          </p:nvPr>
        </p:nvSpPr>
        <p:spPr/>
        <p:txBody>
          <a:bodyPr/>
          <a:lstStyle/>
          <a:p>
            <a:r>
              <a:rPr lang="en-US" dirty="0"/>
              <a:t>Paul J. Hawron</a:t>
            </a:r>
          </a:p>
        </p:txBody>
      </p:sp>
    </p:spTree>
    <p:extLst>
      <p:ext uri="{BB962C8B-B14F-4D97-AF65-F5344CB8AC3E}">
        <p14:creationId xmlns:p14="http://schemas.microsoft.com/office/powerpoint/2010/main" val="382732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428865-F275-4C67-8014-61441A9E4B8F}"/>
              </a:ext>
            </a:extLst>
          </p:cNvPr>
          <p:cNvSpPr>
            <a:spLocks noGrp="1"/>
          </p:cNvSpPr>
          <p:nvPr>
            <p:ph type="title"/>
          </p:nvPr>
        </p:nvSpPr>
        <p:spPr/>
        <p:txBody>
          <a:bodyPr/>
          <a:lstStyle/>
          <a:p>
            <a:r>
              <a:rPr lang="en-US" dirty="0"/>
              <a:t>Playoff Team</a:t>
            </a:r>
          </a:p>
        </p:txBody>
      </p:sp>
    </p:spTree>
    <p:extLst>
      <p:ext uri="{BB962C8B-B14F-4D97-AF65-F5344CB8AC3E}">
        <p14:creationId xmlns:p14="http://schemas.microsoft.com/office/powerpoint/2010/main" val="281639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A8BCA-1BF1-4FC1-8A1A-A2B261CE9315}"/>
              </a:ext>
            </a:extLst>
          </p:cNvPr>
          <p:cNvSpPr>
            <a:spLocks noGrp="1"/>
          </p:cNvSpPr>
          <p:nvPr>
            <p:ph type="title"/>
          </p:nvPr>
        </p:nvSpPr>
        <p:spPr/>
        <p:txBody>
          <a:bodyPr/>
          <a:lstStyle/>
          <a:p>
            <a:r>
              <a:rPr lang="en-US" dirty="0"/>
              <a:t>Best Models</a:t>
            </a:r>
          </a:p>
        </p:txBody>
      </p:sp>
      <p:sp>
        <p:nvSpPr>
          <p:cNvPr id="5" name="Content Placeholder 4">
            <a:extLst>
              <a:ext uri="{FF2B5EF4-FFF2-40B4-BE49-F238E27FC236}">
                <a16:creationId xmlns:a16="http://schemas.microsoft.com/office/drawing/2014/main" id="{062A2187-BAA7-4883-8D8E-149BACE2BA67}"/>
              </a:ext>
            </a:extLst>
          </p:cNvPr>
          <p:cNvSpPr>
            <a:spLocks noGrp="1"/>
          </p:cNvSpPr>
          <p:nvPr>
            <p:ph idx="1"/>
          </p:nvPr>
        </p:nvSpPr>
        <p:spPr/>
        <p:txBody>
          <a:bodyPr/>
          <a:lstStyle/>
          <a:p>
            <a:r>
              <a:rPr lang="en-US" dirty="0"/>
              <a:t>Bayesian Network</a:t>
            </a:r>
          </a:p>
          <a:p>
            <a:r>
              <a:rPr lang="en-US" dirty="0"/>
              <a:t>Random Forest</a:t>
            </a:r>
          </a:p>
          <a:p>
            <a:r>
              <a:rPr lang="en-US" dirty="0"/>
              <a:t>Gradient Boosting</a:t>
            </a:r>
          </a:p>
        </p:txBody>
      </p:sp>
      <p:pic>
        <p:nvPicPr>
          <p:cNvPr id="6" name="Content Placeholder 4">
            <a:extLst>
              <a:ext uri="{FF2B5EF4-FFF2-40B4-BE49-F238E27FC236}">
                <a16:creationId xmlns:a16="http://schemas.microsoft.com/office/drawing/2014/main" id="{D7515B2D-7994-4857-AD31-4A9BAFDFA363}"/>
              </a:ext>
            </a:extLst>
          </p:cNvPr>
          <p:cNvPicPr>
            <a:picLocks noChangeAspect="1"/>
          </p:cNvPicPr>
          <p:nvPr/>
        </p:nvPicPr>
        <p:blipFill rotWithShape="1">
          <a:blip r:embed="rId3">
            <a:extLst>
              <a:ext uri="{28A0092B-C50C-407E-A947-70E740481C1C}">
                <a14:useLocalDpi xmlns:a14="http://schemas.microsoft.com/office/drawing/2010/main" val="0"/>
              </a:ext>
            </a:extLst>
          </a:blip>
          <a:srcRect l="156" r="156"/>
          <a:stretch/>
        </p:blipFill>
        <p:spPr>
          <a:xfrm>
            <a:off x="4265197" y="2556932"/>
            <a:ext cx="6039815" cy="2383902"/>
          </a:xfrm>
          <a:prstGeom prst="rect">
            <a:avLst/>
          </a:prstGeom>
          <a:effectLst>
            <a:outerShdw blurRad="50800" dist="38100" dir="2700000" algn="tl" rotWithShape="0">
              <a:prstClr val="black">
                <a:alpha val="40000"/>
              </a:prstClr>
            </a:outerShdw>
          </a:effectLst>
        </p:spPr>
      </p:pic>
      <p:pic>
        <p:nvPicPr>
          <p:cNvPr id="7" name="Content Placeholder 4">
            <a:extLst>
              <a:ext uri="{FF2B5EF4-FFF2-40B4-BE49-F238E27FC236}">
                <a16:creationId xmlns:a16="http://schemas.microsoft.com/office/drawing/2014/main" id="{AF0A3F77-4BA6-40D4-8637-2F9FD5626560}"/>
              </a:ext>
            </a:extLst>
          </p:cNvPr>
          <p:cNvPicPr>
            <a:picLocks noChangeAspect="1"/>
          </p:cNvPicPr>
          <p:nvPr/>
        </p:nvPicPr>
        <p:blipFill rotWithShape="1">
          <a:blip r:embed="rId4">
            <a:extLst>
              <a:ext uri="{28A0092B-C50C-407E-A947-70E740481C1C}">
                <a14:useLocalDpi xmlns:a14="http://schemas.microsoft.com/office/drawing/2010/main" val="0"/>
              </a:ext>
            </a:extLst>
          </a:blip>
          <a:srcRect t="567" b="567"/>
          <a:stretch/>
        </p:blipFill>
        <p:spPr>
          <a:xfrm>
            <a:off x="4826500" y="3024449"/>
            <a:ext cx="6070097" cy="2383902"/>
          </a:xfrm>
          <a:prstGeom prst="rect">
            <a:avLst/>
          </a:prstGeom>
          <a:effectLst>
            <a:outerShdw blurRad="50800" dist="38100" dir="2700000" algn="tl" rotWithShape="0">
              <a:prstClr val="black">
                <a:alpha val="40000"/>
              </a:prstClr>
            </a:outerShdw>
          </a:effectLst>
        </p:spPr>
      </p:pic>
      <p:pic>
        <p:nvPicPr>
          <p:cNvPr id="8" name="Content Placeholder 4">
            <a:extLst>
              <a:ext uri="{FF2B5EF4-FFF2-40B4-BE49-F238E27FC236}">
                <a16:creationId xmlns:a16="http://schemas.microsoft.com/office/drawing/2014/main" id="{0F036C55-3F71-45E2-8D42-0B2526BFC84F}"/>
              </a:ext>
            </a:extLst>
          </p:cNvPr>
          <p:cNvPicPr>
            <a:picLocks noChangeAspect="1"/>
          </p:cNvPicPr>
          <p:nvPr/>
        </p:nvPicPr>
        <p:blipFill rotWithShape="1">
          <a:blip r:embed="rId5">
            <a:extLst>
              <a:ext uri="{28A0092B-C50C-407E-A947-70E740481C1C}">
                <a14:useLocalDpi xmlns:a14="http://schemas.microsoft.com/office/drawing/2010/main" val="0"/>
              </a:ext>
            </a:extLst>
          </a:blip>
          <a:srcRect l="688" r="688"/>
          <a:stretch/>
        </p:blipFill>
        <p:spPr>
          <a:xfrm>
            <a:off x="5226580" y="3762899"/>
            <a:ext cx="5965810" cy="23839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8359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C225-6C4D-4898-AEE6-60FC00ADCCE9}"/>
              </a:ext>
            </a:extLst>
          </p:cNvPr>
          <p:cNvSpPr>
            <a:spLocks noGrp="1"/>
          </p:cNvSpPr>
          <p:nvPr>
            <p:ph type="title"/>
          </p:nvPr>
        </p:nvSpPr>
        <p:spPr/>
        <p:txBody>
          <a:bodyPr/>
          <a:lstStyle/>
          <a:p>
            <a:r>
              <a:rPr lang="en-US" dirty="0"/>
              <a:t>Averaged Ranks</a:t>
            </a:r>
          </a:p>
        </p:txBody>
      </p:sp>
      <p:pic>
        <p:nvPicPr>
          <p:cNvPr id="5" name="Content Placeholder 4">
            <a:extLst>
              <a:ext uri="{FF2B5EF4-FFF2-40B4-BE49-F238E27FC236}">
                <a16:creationId xmlns:a16="http://schemas.microsoft.com/office/drawing/2014/main" id="{4F1FF268-A487-420C-B8BC-16BFB8AD93CA}"/>
              </a:ext>
            </a:extLst>
          </p:cNvPr>
          <p:cNvPicPr>
            <a:picLocks noGrp="1" noChangeAspect="1"/>
          </p:cNvPicPr>
          <p:nvPr>
            <p:ph idx="1"/>
          </p:nvPr>
        </p:nvPicPr>
        <p:blipFill>
          <a:blip r:embed="rId3"/>
          <a:stretch>
            <a:fillRect/>
          </a:stretch>
        </p:blipFill>
        <p:spPr>
          <a:xfrm>
            <a:off x="1295400" y="2980743"/>
            <a:ext cx="9601200" cy="2471314"/>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8692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FC75-0292-4717-A9BC-A1ED9D466B24}"/>
              </a:ext>
            </a:extLst>
          </p:cNvPr>
          <p:cNvSpPr>
            <a:spLocks noGrp="1"/>
          </p:cNvSpPr>
          <p:nvPr>
            <p:ph type="title"/>
          </p:nvPr>
        </p:nvSpPr>
        <p:spPr/>
        <p:txBody>
          <a:bodyPr/>
          <a:lstStyle/>
          <a:p>
            <a:r>
              <a:rPr lang="en-US" dirty="0"/>
              <a:t>Team Clusters</a:t>
            </a:r>
          </a:p>
        </p:txBody>
      </p:sp>
      <p:pic>
        <p:nvPicPr>
          <p:cNvPr id="5" name="Content Placeholder 4">
            <a:extLst>
              <a:ext uri="{FF2B5EF4-FFF2-40B4-BE49-F238E27FC236}">
                <a16:creationId xmlns:a16="http://schemas.microsoft.com/office/drawing/2014/main" id="{25B10656-96FF-4A4A-9F4E-3C12E15378FA}"/>
              </a:ext>
            </a:extLst>
          </p:cNvPr>
          <p:cNvPicPr>
            <a:picLocks noGrp="1" noChangeAspect="1"/>
          </p:cNvPicPr>
          <p:nvPr>
            <p:ph idx="1"/>
          </p:nvPr>
        </p:nvPicPr>
        <p:blipFill rotWithShape="1">
          <a:blip r:embed="rId3"/>
          <a:srcRect r="1629"/>
          <a:stretch/>
        </p:blipFill>
        <p:spPr>
          <a:xfrm>
            <a:off x="1359569" y="2449179"/>
            <a:ext cx="9472861" cy="373044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1431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CE0D-3A0C-47BD-B471-EB35764B0828}"/>
              </a:ext>
            </a:extLst>
          </p:cNvPr>
          <p:cNvSpPr>
            <a:spLocks noGrp="1"/>
          </p:cNvSpPr>
          <p:nvPr>
            <p:ph type="title"/>
          </p:nvPr>
        </p:nvSpPr>
        <p:spPr/>
        <p:txBody>
          <a:bodyPr/>
          <a:lstStyle/>
          <a:p>
            <a:r>
              <a:rPr lang="en-US" dirty="0"/>
              <a:t>Team Clusters</a:t>
            </a:r>
          </a:p>
        </p:txBody>
      </p:sp>
      <p:graphicFrame>
        <p:nvGraphicFramePr>
          <p:cNvPr id="14" name="Content Placeholder 13">
            <a:extLst>
              <a:ext uri="{FF2B5EF4-FFF2-40B4-BE49-F238E27FC236}">
                <a16:creationId xmlns:a16="http://schemas.microsoft.com/office/drawing/2014/main" id="{2E6DD683-3644-403A-A259-F96DAEB63962}"/>
              </a:ext>
            </a:extLst>
          </p:cNvPr>
          <p:cNvGraphicFramePr>
            <a:graphicFrameLocks noGrp="1"/>
          </p:cNvGraphicFramePr>
          <p:nvPr>
            <p:ph idx="1"/>
            <p:extLst>
              <p:ext uri="{D42A27DB-BD31-4B8C-83A1-F6EECF244321}">
                <p14:modId xmlns:p14="http://schemas.microsoft.com/office/powerpoint/2010/main" val="507444024"/>
              </p:ext>
            </p:extLst>
          </p:nvPr>
        </p:nvGraphicFramePr>
        <p:xfrm>
          <a:off x="1209509" y="2477820"/>
          <a:ext cx="9772982" cy="3724672"/>
        </p:xfrm>
        <a:graphic>
          <a:graphicData uri="http://schemas.openxmlformats.org/drawingml/2006/table">
            <a:tbl>
              <a:tblPr firstRow="1" bandRow="1">
                <a:tableStyleId>{5C22544A-7EE6-4342-B048-85BDC9FD1C3A}</a:tableStyleId>
              </a:tblPr>
              <a:tblGrid>
                <a:gridCol w="2863178">
                  <a:extLst>
                    <a:ext uri="{9D8B030D-6E8A-4147-A177-3AD203B41FA5}">
                      <a16:colId xmlns:a16="http://schemas.microsoft.com/office/drawing/2014/main" val="2449908596"/>
                    </a:ext>
                  </a:extLst>
                </a:gridCol>
                <a:gridCol w="1622468">
                  <a:extLst>
                    <a:ext uri="{9D8B030D-6E8A-4147-A177-3AD203B41FA5}">
                      <a16:colId xmlns:a16="http://schemas.microsoft.com/office/drawing/2014/main" val="1812461375"/>
                    </a:ext>
                  </a:extLst>
                </a:gridCol>
                <a:gridCol w="2156928">
                  <a:extLst>
                    <a:ext uri="{9D8B030D-6E8A-4147-A177-3AD203B41FA5}">
                      <a16:colId xmlns:a16="http://schemas.microsoft.com/office/drawing/2014/main" val="2043212795"/>
                    </a:ext>
                  </a:extLst>
                </a:gridCol>
                <a:gridCol w="1603380">
                  <a:extLst>
                    <a:ext uri="{9D8B030D-6E8A-4147-A177-3AD203B41FA5}">
                      <a16:colId xmlns:a16="http://schemas.microsoft.com/office/drawing/2014/main" val="3366505748"/>
                    </a:ext>
                  </a:extLst>
                </a:gridCol>
                <a:gridCol w="1527028">
                  <a:extLst>
                    <a:ext uri="{9D8B030D-6E8A-4147-A177-3AD203B41FA5}">
                      <a16:colId xmlns:a16="http://schemas.microsoft.com/office/drawing/2014/main" val="2236411723"/>
                    </a:ext>
                  </a:extLst>
                </a:gridCol>
              </a:tblGrid>
              <a:tr h="232792">
                <a:tc>
                  <a:txBody>
                    <a:bodyPr/>
                    <a:lstStyle/>
                    <a:p>
                      <a:pPr algn="ctr" fontAlgn="b"/>
                      <a:r>
                        <a:rPr lang="en-US" sz="1400" u="none" strike="noStrike" dirty="0">
                          <a:effectLst/>
                        </a:rPr>
                        <a:t>Cluster ID</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1 - Playoff Teams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2 - Beat Expected Wins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3 - Everyone Else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League Average</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2223566"/>
                  </a:ext>
                </a:extLst>
              </a:tr>
              <a:tr h="232792">
                <a:tc>
                  <a:txBody>
                    <a:bodyPr/>
                    <a:lstStyle/>
                    <a:p>
                      <a:pPr algn="ctr" fontAlgn="b"/>
                      <a:r>
                        <a:rPr lang="en-US" sz="1400" u="none" strike="noStrike" dirty="0" err="1">
                          <a:effectLst/>
                        </a:rPr>
                        <a:t>attendancePerGameTeam</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18653.57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16374.96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18442.25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17904.2444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9515957"/>
                  </a:ext>
                </a:extLst>
              </a:tr>
              <a:tr h="232792">
                <a:tc>
                  <a:txBody>
                    <a:bodyPr/>
                    <a:lstStyle/>
                    <a:p>
                      <a:pPr algn="ctr" fontAlgn="b"/>
                      <a:r>
                        <a:rPr lang="en-US" sz="1400" u="none" strike="noStrike" dirty="0" err="1">
                          <a:effectLst/>
                        </a:rPr>
                        <a:t>ageMeanMisc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27.26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25.86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25.97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26.4389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0794249"/>
                  </a:ext>
                </a:extLst>
              </a:tr>
              <a:tr h="232792">
                <a:tc>
                  <a:txBody>
                    <a:bodyPr/>
                    <a:lstStyle/>
                    <a:p>
                      <a:pPr algn="ctr" fontAlgn="b"/>
                      <a:r>
                        <a:rPr lang="en-US" sz="1400" u="none" strike="noStrike" dirty="0" err="1">
                          <a:effectLst/>
                        </a:rPr>
                        <a:t>drtgTeamMisc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107.65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110.88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109.73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109.2633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3589522"/>
                  </a:ext>
                </a:extLst>
              </a:tr>
              <a:tr h="232792">
                <a:tc>
                  <a:txBody>
                    <a:bodyPr/>
                    <a:lstStyle/>
                    <a:p>
                      <a:pPr algn="ctr" fontAlgn="b"/>
                      <a:r>
                        <a:rPr lang="en-US" sz="1400" u="none" strike="noStrike" dirty="0" err="1">
                          <a:effectLst/>
                        </a:rPr>
                        <a:t>marginVictoryTeam</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4.28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-2.88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0.0006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1545072"/>
                  </a:ext>
                </a:extLst>
              </a:tr>
              <a:tr h="232792">
                <a:tc>
                  <a:txBody>
                    <a:bodyPr/>
                    <a:lstStyle/>
                    <a:p>
                      <a:pPr algn="ctr" fontAlgn="b"/>
                      <a:r>
                        <a:rPr lang="en-US" sz="1400" u="none" strike="noStrike">
                          <a:effectLst/>
                        </a:rPr>
                        <a:t>nrtgTeamMisc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4.35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-2.87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-2.62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0.0122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0321624"/>
                  </a:ext>
                </a:extLst>
              </a:tr>
              <a:tr h="232792">
                <a:tc>
                  <a:txBody>
                    <a:bodyPr/>
                    <a:lstStyle/>
                    <a:p>
                      <a:pPr algn="ctr" fontAlgn="b"/>
                      <a:r>
                        <a:rPr lang="en-US" sz="1400" u="none" strike="noStrike">
                          <a:effectLst/>
                        </a:rPr>
                        <a:t>ortgTeamMisc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111.99</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108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107.1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109.2756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7452491"/>
                  </a:ext>
                </a:extLst>
              </a:tr>
              <a:tr h="232792">
                <a:tc>
                  <a:txBody>
                    <a:bodyPr/>
                    <a:lstStyle/>
                    <a:p>
                      <a:pPr algn="ctr" fontAlgn="b"/>
                      <a:r>
                        <a:rPr lang="en-US" sz="1400" u="none" strike="noStrike" dirty="0">
                          <a:effectLst/>
                        </a:rPr>
                        <a:t>pct3PRateMisc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0.35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0.32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0.3373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695313"/>
                  </a:ext>
                </a:extLst>
              </a:tr>
              <a:tr h="232792">
                <a:tc>
                  <a:txBody>
                    <a:bodyPr/>
                    <a:lstStyle/>
                    <a:p>
                      <a:pPr algn="ctr" fontAlgn="b"/>
                      <a:r>
                        <a:rPr lang="en-US" sz="1400" u="none" strike="noStrike">
                          <a:effectLst/>
                        </a:rPr>
                        <a:t>pctDRBOpponentMisc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77.49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76.21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77.65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77.1589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833827"/>
                  </a:ext>
                </a:extLst>
              </a:tr>
              <a:tr h="232792">
                <a:tc>
                  <a:txBody>
                    <a:bodyPr/>
                    <a:lstStyle/>
                    <a:p>
                      <a:pPr algn="ctr" fontAlgn="b"/>
                      <a:r>
                        <a:rPr lang="en-US" sz="1400" u="none" strike="noStrike" dirty="0" err="1">
                          <a:effectLst/>
                        </a:rPr>
                        <a:t>pctEFGTeamMisc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0.53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0.51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0.51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0.5198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2206771"/>
                  </a:ext>
                </a:extLst>
              </a:tr>
              <a:tr h="232792">
                <a:tc>
                  <a:txBody>
                    <a:bodyPr/>
                    <a:lstStyle/>
                    <a:p>
                      <a:pPr algn="ctr" fontAlgn="b"/>
                      <a:r>
                        <a:rPr lang="en-US" sz="1400" u="none" strike="noStrike">
                          <a:effectLst/>
                        </a:rPr>
                        <a:t>pctEFGTeamOppMisc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0.51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0.52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0.52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0.5197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3190600"/>
                  </a:ext>
                </a:extLst>
              </a:tr>
              <a:tr h="232792">
                <a:tc>
                  <a:txBody>
                    <a:bodyPr/>
                    <a:lstStyle/>
                    <a:p>
                      <a:pPr algn="ctr" fontAlgn="b"/>
                      <a:r>
                        <a:rPr lang="en-US" sz="1400" u="none" strike="noStrike">
                          <a:effectLst/>
                        </a:rPr>
                        <a:t>pctTOVTeamMisc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12.59</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13.3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12.28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12.7067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4610937"/>
                  </a:ext>
                </a:extLst>
              </a:tr>
              <a:tr h="232792">
                <a:tc>
                  <a:txBody>
                    <a:bodyPr/>
                    <a:lstStyle/>
                    <a:p>
                      <a:pPr algn="ctr" fontAlgn="b"/>
                      <a:r>
                        <a:rPr lang="en-US" sz="1400" u="none" strike="noStrike">
                          <a:effectLst/>
                        </a:rPr>
                        <a:t>pctTrueShootingeTeamMisc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0.57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0.55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0.54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0.5561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114420"/>
                  </a:ext>
                </a:extLst>
              </a:tr>
              <a:tr h="232792">
                <a:tc>
                  <a:txBody>
                    <a:bodyPr/>
                    <a:lstStyle/>
                    <a:p>
                      <a:pPr algn="ctr" fontAlgn="b"/>
                      <a:r>
                        <a:rPr lang="en-US" sz="1400" u="none" strike="noStrike">
                          <a:effectLst/>
                        </a:rPr>
                        <a:t>ratingSimpleSystemMisc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4.13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-2.57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-0.0024</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9756466"/>
                  </a:ext>
                </a:extLst>
              </a:tr>
              <a:tr h="232792">
                <a:tc>
                  <a:txBody>
                    <a:bodyPr/>
                    <a:lstStyle/>
                    <a:p>
                      <a:pPr algn="ctr" fontAlgn="b"/>
                      <a:r>
                        <a:rPr lang="en-US" sz="1400" u="none" strike="noStrike">
                          <a:effectLst/>
                        </a:rPr>
                        <a:t>ratingStrengthOfScheduleMisc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-0.15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0.18</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0.01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-0.0024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2382363"/>
                  </a:ext>
                </a:extLst>
              </a:tr>
              <a:tr h="232792">
                <a:tc>
                  <a:txBody>
                    <a:bodyPr/>
                    <a:lstStyle/>
                    <a:p>
                      <a:pPr algn="ctr" fontAlgn="b"/>
                      <a:r>
                        <a:rPr lang="en-US" sz="1400" u="none" strike="noStrike" dirty="0" err="1">
                          <a:effectLst/>
                        </a:rPr>
                        <a:t>ratioFTtoFGATeam</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0.21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0.18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0.1985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862838"/>
                  </a:ext>
                </a:extLst>
              </a:tr>
            </a:tbl>
          </a:graphicData>
        </a:graphic>
      </p:graphicFrame>
    </p:spTree>
    <p:extLst>
      <p:ext uri="{BB962C8B-B14F-4D97-AF65-F5344CB8AC3E}">
        <p14:creationId xmlns:p14="http://schemas.microsoft.com/office/powerpoint/2010/main" val="272381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E135E6-8E7A-4E1F-AE1C-A0C76FA9A360}"/>
              </a:ext>
            </a:extLst>
          </p:cNvPr>
          <p:cNvSpPr>
            <a:spLocks noGrp="1"/>
          </p:cNvSpPr>
          <p:nvPr>
            <p:ph type="title"/>
          </p:nvPr>
        </p:nvSpPr>
        <p:spPr/>
        <p:txBody>
          <a:bodyPr/>
          <a:lstStyle/>
          <a:p>
            <a:r>
              <a:rPr lang="en-US" dirty="0"/>
              <a:t>Question 2</a:t>
            </a:r>
          </a:p>
        </p:txBody>
      </p:sp>
      <p:sp>
        <p:nvSpPr>
          <p:cNvPr id="2" name="Text Placeholder 1">
            <a:extLst>
              <a:ext uri="{FF2B5EF4-FFF2-40B4-BE49-F238E27FC236}">
                <a16:creationId xmlns:a16="http://schemas.microsoft.com/office/drawing/2014/main" id="{91D330BE-D0FC-431E-90E7-5349AEEC3173}"/>
              </a:ext>
            </a:extLst>
          </p:cNvPr>
          <p:cNvSpPr>
            <a:spLocks noGrp="1"/>
          </p:cNvSpPr>
          <p:nvPr>
            <p:ph type="body" idx="1"/>
          </p:nvPr>
        </p:nvSpPr>
        <p:spPr/>
        <p:txBody>
          <a:bodyPr/>
          <a:lstStyle/>
          <a:p>
            <a:r>
              <a:rPr lang="en-US" dirty="0"/>
              <a:t>How can we accurately value player contracts?</a:t>
            </a:r>
          </a:p>
        </p:txBody>
      </p:sp>
    </p:spTree>
    <p:extLst>
      <p:ext uri="{BB962C8B-B14F-4D97-AF65-F5344CB8AC3E}">
        <p14:creationId xmlns:p14="http://schemas.microsoft.com/office/powerpoint/2010/main" val="2813424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E09A-4090-4DC8-AF7B-215275EC67D0}"/>
              </a:ext>
            </a:extLst>
          </p:cNvPr>
          <p:cNvSpPr>
            <a:spLocks noGrp="1"/>
          </p:cNvSpPr>
          <p:nvPr>
            <p:ph type="title"/>
          </p:nvPr>
        </p:nvSpPr>
        <p:spPr/>
        <p:txBody>
          <a:bodyPr>
            <a:normAutofit fontScale="90000"/>
          </a:bodyPr>
          <a:lstStyle/>
          <a:p>
            <a:r>
              <a:rPr lang="en-US" dirty="0"/>
              <a:t>How can we accurately value player contracts?</a:t>
            </a:r>
          </a:p>
        </p:txBody>
      </p:sp>
      <p:sp>
        <p:nvSpPr>
          <p:cNvPr id="3" name="Content Placeholder 2">
            <a:extLst>
              <a:ext uri="{FF2B5EF4-FFF2-40B4-BE49-F238E27FC236}">
                <a16:creationId xmlns:a16="http://schemas.microsoft.com/office/drawing/2014/main" id="{0518E3E9-F71C-4060-9853-BF67B9F21D54}"/>
              </a:ext>
            </a:extLst>
          </p:cNvPr>
          <p:cNvSpPr>
            <a:spLocks noGrp="1"/>
          </p:cNvSpPr>
          <p:nvPr>
            <p:ph idx="1"/>
          </p:nvPr>
        </p:nvSpPr>
        <p:spPr/>
        <p:txBody>
          <a:bodyPr/>
          <a:lstStyle/>
          <a:p>
            <a:r>
              <a:rPr lang="en-US" dirty="0"/>
              <a:t>Targets:</a:t>
            </a:r>
          </a:p>
          <a:p>
            <a:pPr lvl="1"/>
            <a:r>
              <a:rPr lang="en-US" dirty="0"/>
              <a:t>Salary</a:t>
            </a:r>
          </a:p>
          <a:p>
            <a:pPr lvl="1"/>
            <a:r>
              <a:rPr lang="en-US" dirty="0"/>
              <a:t>All-Star Status</a:t>
            </a:r>
          </a:p>
          <a:p>
            <a:r>
              <a:rPr lang="en-US" dirty="0"/>
              <a:t>What statistics are the most important?</a:t>
            </a:r>
          </a:p>
          <a:p>
            <a:pPr lvl="1"/>
            <a:r>
              <a:rPr lang="en-US" dirty="0"/>
              <a:t>Find variables</a:t>
            </a:r>
          </a:p>
          <a:p>
            <a:pPr lvl="1"/>
            <a:r>
              <a:rPr lang="en-US" dirty="0"/>
              <a:t>Make predictions</a:t>
            </a:r>
          </a:p>
        </p:txBody>
      </p:sp>
    </p:spTree>
    <p:extLst>
      <p:ext uri="{BB962C8B-B14F-4D97-AF65-F5344CB8AC3E}">
        <p14:creationId xmlns:p14="http://schemas.microsoft.com/office/powerpoint/2010/main" val="48072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497B68-E634-4195-BE6F-3739A37BEDBD}"/>
              </a:ext>
            </a:extLst>
          </p:cNvPr>
          <p:cNvSpPr>
            <a:spLocks noGrp="1"/>
          </p:cNvSpPr>
          <p:nvPr>
            <p:ph type="title"/>
          </p:nvPr>
        </p:nvSpPr>
        <p:spPr/>
        <p:txBody>
          <a:bodyPr/>
          <a:lstStyle/>
          <a:p>
            <a:r>
              <a:rPr lang="en-US" dirty="0"/>
              <a:t>Salaries</a:t>
            </a:r>
          </a:p>
        </p:txBody>
      </p:sp>
    </p:spTree>
    <p:extLst>
      <p:ext uri="{BB962C8B-B14F-4D97-AF65-F5344CB8AC3E}">
        <p14:creationId xmlns:p14="http://schemas.microsoft.com/office/powerpoint/2010/main" val="3706019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93376-D88E-40B8-8B97-3EF1D5058049}"/>
              </a:ext>
            </a:extLst>
          </p:cNvPr>
          <p:cNvSpPr>
            <a:spLocks noGrp="1"/>
          </p:cNvSpPr>
          <p:nvPr>
            <p:ph type="title"/>
          </p:nvPr>
        </p:nvSpPr>
        <p:spPr/>
        <p:txBody>
          <a:bodyPr/>
          <a:lstStyle/>
          <a:p>
            <a:r>
              <a:rPr lang="en-US" dirty="0"/>
              <a:t>Best Models</a:t>
            </a:r>
          </a:p>
        </p:txBody>
      </p:sp>
      <p:sp>
        <p:nvSpPr>
          <p:cNvPr id="5" name="Content Placeholder 4">
            <a:extLst>
              <a:ext uri="{FF2B5EF4-FFF2-40B4-BE49-F238E27FC236}">
                <a16:creationId xmlns:a16="http://schemas.microsoft.com/office/drawing/2014/main" id="{01C72475-8F42-4F91-9EBD-67340DB37FD4}"/>
              </a:ext>
            </a:extLst>
          </p:cNvPr>
          <p:cNvSpPr>
            <a:spLocks noGrp="1"/>
          </p:cNvSpPr>
          <p:nvPr>
            <p:ph idx="1"/>
          </p:nvPr>
        </p:nvSpPr>
        <p:spPr/>
        <p:txBody>
          <a:bodyPr/>
          <a:lstStyle/>
          <a:p>
            <a:r>
              <a:rPr lang="en-US" dirty="0"/>
              <a:t>Linear Regression</a:t>
            </a:r>
          </a:p>
          <a:p>
            <a:r>
              <a:rPr lang="en-US" dirty="0"/>
              <a:t>Random Forest</a:t>
            </a:r>
          </a:p>
          <a:p>
            <a:r>
              <a:rPr lang="en-US" dirty="0"/>
              <a:t>Gradient Boosting</a:t>
            </a:r>
          </a:p>
        </p:txBody>
      </p:sp>
      <p:pic>
        <p:nvPicPr>
          <p:cNvPr id="6" name="Content Placeholder 4">
            <a:extLst>
              <a:ext uri="{FF2B5EF4-FFF2-40B4-BE49-F238E27FC236}">
                <a16:creationId xmlns:a16="http://schemas.microsoft.com/office/drawing/2014/main" id="{DAAEE30C-4BAF-42E7-BDFE-BEB812F2AF22}"/>
              </a:ext>
            </a:extLst>
          </p:cNvPr>
          <p:cNvPicPr>
            <a:picLocks noChangeAspect="1"/>
          </p:cNvPicPr>
          <p:nvPr/>
        </p:nvPicPr>
        <p:blipFill rotWithShape="1">
          <a:blip r:embed="rId3"/>
          <a:srcRect r="2386"/>
          <a:stretch/>
        </p:blipFill>
        <p:spPr>
          <a:xfrm>
            <a:off x="4463715" y="2721791"/>
            <a:ext cx="5843335" cy="2276059"/>
          </a:xfrm>
          <a:prstGeom prst="rect">
            <a:avLst/>
          </a:prstGeom>
          <a:effectLst>
            <a:outerShdw blurRad="50800" dist="38100" dir="2700000" algn="tl" rotWithShape="0">
              <a:prstClr val="black">
                <a:alpha val="40000"/>
              </a:prstClr>
            </a:outerShdw>
          </a:effectLst>
        </p:spPr>
      </p:pic>
      <p:pic>
        <p:nvPicPr>
          <p:cNvPr id="7" name="Content Placeholder 4">
            <a:extLst>
              <a:ext uri="{FF2B5EF4-FFF2-40B4-BE49-F238E27FC236}">
                <a16:creationId xmlns:a16="http://schemas.microsoft.com/office/drawing/2014/main" id="{140BE680-CAF0-4E0E-801A-2C4BFE9B05C9}"/>
              </a:ext>
            </a:extLst>
          </p:cNvPr>
          <p:cNvPicPr>
            <a:picLocks noChangeAspect="1"/>
          </p:cNvPicPr>
          <p:nvPr/>
        </p:nvPicPr>
        <p:blipFill>
          <a:blip r:embed="rId4"/>
          <a:stretch>
            <a:fillRect/>
          </a:stretch>
        </p:blipFill>
        <p:spPr>
          <a:xfrm>
            <a:off x="4908882" y="3183161"/>
            <a:ext cx="5843336" cy="2253698"/>
          </a:xfrm>
          <a:prstGeom prst="rect">
            <a:avLst/>
          </a:prstGeom>
          <a:effectLst>
            <a:outerShdw blurRad="50800" dist="38100" dir="2700000" algn="tl" rotWithShape="0">
              <a:prstClr val="black">
                <a:alpha val="40000"/>
              </a:prstClr>
            </a:outerShdw>
          </a:effectLst>
        </p:spPr>
      </p:pic>
      <p:pic>
        <p:nvPicPr>
          <p:cNvPr id="8" name="Content Placeholder 4">
            <a:extLst>
              <a:ext uri="{FF2B5EF4-FFF2-40B4-BE49-F238E27FC236}">
                <a16:creationId xmlns:a16="http://schemas.microsoft.com/office/drawing/2014/main" id="{2A0B991E-C132-4CC3-BD31-7E22B49BAB80}"/>
              </a:ext>
            </a:extLst>
          </p:cNvPr>
          <p:cNvPicPr>
            <a:picLocks noChangeAspect="1"/>
          </p:cNvPicPr>
          <p:nvPr/>
        </p:nvPicPr>
        <p:blipFill rotWithShape="1">
          <a:blip r:embed="rId5"/>
          <a:srcRect r="2111"/>
          <a:stretch/>
        </p:blipFill>
        <p:spPr>
          <a:xfrm>
            <a:off x="5498428" y="3737967"/>
            <a:ext cx="5843336" cy="23027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3059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FA1F-1A6B-4D41-892E-3CD7986BD7D5}"/>
              </a:ext>
            </a:extLst>
          </p:cNvPr>
          <p:cNvSpPr>
            <a:spLocks noGrp="1"/>
          </p:cNvSpPr>
          <p:nvPr>
            <p:ph type="title"/>
          </p:nvPr>
        </p:nvSpPr>
        <p:spPr/>
        <p:txBody>
          <a:bodyPr/>
          <a:lstStyle/>
          <a:p>
            <a:r>
              <a:rPr lang="en-US" dirty="0"/>
              <a:t>Averaged Ranks</a:t>
            </a:r>
          </a:p>
        </p:txBody>
      </p:sp>
      <p:pic>
        <p:nvPicPr>
          <p:cNvPr id="5" name="Content Placeholder 4">
            <a:extLst>
              <a:ext uri="{FF2B5EF4-FFF2-40B4-BE49-F238E27FC236}">
                <a16:creationId xmlns:a16="http://schemas.microsoft.com/office/drawing/2014/main" id="{A8C30C4D-510F-49ED-8CB0-483C4C5D10AF}"/>
              </a:ext>
            </a:extLst>
          </p:cNvPr>
          <p:cNvPicPr>
            <a:picLocks noGrp="1" noChangeAspect="1"/>
          </p:cNvPicPr>
          <p:nvPr>
            <p:ph idx="1"/>
          </p:nvPr>
        </p:nvPicPr>
        <p:blipFill>
          <a:blip r:embed="rId3"/>
          <a:stretch>
            <a:fillRect/>
          </a:stretch>
        </p:blipFill>
        <p:spPr>
          <a:xfrm>
            <a:off x="1565513" y="2557371"/>
            <a:ext cx="9060973" cy="3402754"/>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5815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8573-F690-4358-A62A-4FB0A95BAF00}"/>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960DA3F0-1705-44E5-A55C-279B92B5650E}"/>
              </a:ext>
            </a:extLst>
          </p:cNvPr>
          <p:cNvSpPr>
            <a:spLocks noGrp="1"/>
          </p:cNvSpPr>
          <p:nvPr>
            <p:ph idx="1"/>
          </p:nvPr>
        </p:nvSpPr>
        <p:spPr/>
        <p:txBody>
          <a:bodyPr/>
          <a:lstStyle/>
          <a:p>
            <a:r>
              <a:rPr lang="en-US" dirty="0"/>
              <a:t>The Company, Business, and Industry</a:t>
            </a:r>
          </a:p>
          <a:p>
            <a:r>
              <a:rPr lang="en-US" dirty="0"/>
              <a:t>Problems and Concerns of Business</a:t>
            </a:r>
          </a:p>
        </p:txBody>
      </p:sp>
    </p:spTree>
    <p:extLst>
      <p:ext uri="{BB962C8B-B14F-4D97-AF65-F5344CB8AC3E}">
        <p14:creationId xmlns:p14="http://schemas.microsoft.com/office/powerpoint/2010/main" val="2306193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80AA7-E6FA-4842-BB08-058A039D462A}"/>
              </a:ext>
            </a:extLst>
          </p:cNvPr>
          <p:cNvSpPr>
            <a:spLocks noGrp="1"/>
          </p:cNvSpPr>
          <p:nvPr>
            <p:ph type="title"/>
          </p:nvPr>
        </p:nvSpPr>
        <p:spPr/>
        <p:txBody>
          <a:bodyPr/>
          <a:lstStyle/>
          <a:p>
            <a:r>
              <a:rPr lang="en-US" dirty="0"/>
              <a:t>All Star Status</a:t>
            </a:r>
          </a:p>
        </p:txBody>
      </p:sp>
    </p:spTree>
    <p:extLst>
      <p:ext uri="{BB962C8B-B14F-4D97-AF65-F5344CB8AC3E}">
        <p14:creationId xmlns:p14="http://schemas.microsoft.com/office/powerpoint/2010/main" val="518046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A8BCA-1BF1-4FC1-8A1A-A2B261CE9315}"/>
              </a:ext>
            </a:extLst>
          </p:cNvPr>
          <p:cNvSpPr>
            <a:spLocks noGrp="1"/>
          </p:cNvSpPr>
          <p:nvPr>
            <p:ph type="title"/>
          </p:nvPr>
        </p:nvSpPr>
        <p:spPr/>
        <p:txBody>
          <a:bodyPr/>
          <a:lstStyle/>
          <a:p>
            <a:r>
              <a:rPr lang="en-US" dirty="0"/>
              <a:t>Best Models</a:t>
            </a:r>
          </a:p>
        </p:txBody>
      </p:sp>
      <p:sp>
        <p:nvSpPr>
          <p:cNvPr id="5" name="Content Placeholder 4">
            <a:extLst>
              <a:ext uri="{FF2B5EF4-FFF2-40B4-BE49-F238E27FC236}">
                <a16:creationId xmlns:a16="http://schemas.microsoft.com/office/drawing/2014/main" id="{062A2187-BAA7-4883-8D8E-149BACE2BA67}"/>
              </a:ext>
            </a:extLst>
          </p:cNvPr>
          <p:cNvSpPr>
            <a:spLocks noGrp="1"/>
          </p:cNvSpPr>
          <p:nvPr>
            <p:ph idx="1"/>
          </p:nvPr>
        </p:nvSpPr>
        <p:spPr/>
        <p:txBody>
          <a:bodyPr/>
          <a:lstStyle/>
          <a:p>
            <a:r>
              <a:rPr lang="en-US" dirty="0"/>
              <a:t>Bayesian Network</a:t>
            </a:r>
          </a:p>
          <a:p>
            <a:r>
              <a:rPr lang="en-US" dirty="0"/>
              <a:t>Random Forest</a:t>
            </a:r>
          </a:p>
          <a:p>
            <a:r>
              <a:rPr lang="en-US" dirty="0"/>
              <a:t>Gradient Boosting</a:t>
            </a:r>
          </a:p>
        </p:txBody>
      </p:sp>
      <p:pic>
        <p:nvPicPr>
          <p:cNvPr id="6" name="Content Placeholder 4">
            <a:extLst>
              <a:ext uri="{FF2B5EF4-FFF2-40B4-BE49-F238E27FC236}">
                <a16:creationId xmlns:a16="http://schemas.microsoft.com/office/drawing/2014/main" id="{D7515B2D-7994-4857-AD31-4A9BAFDFA363}"/>
              </a:ext>
            </a:extLst>
          </p:cNvPr>
          <p:cNvPicPr>
            <a:picLocks noChangeAspect="1"/>
          </p:cNvPicPr>
          <p:nvPr/>
        </p:nvPicPr>
        <p:blipFill rotWithShape="1">
          <a:blip r:embed="rId3">
            <a:extLst>
              <a:ext uri="{28A0092B-C50C-407E-A947-70E740481C1C}">
                <a14:useLocalDpi xmlns:a14="http://schemas.microsoft.com/office/drawing/2010/main" val="0"/>
              </a:ext>
            </a:extLst>
          </a:blip>
          <a:srcRect t="568" b="568"/>
          <a:stretch/>
        </p:blipFill>
        <p:spPr>
          <a:xfrm>
            <a:off x="4265197" y="2556932"/>
            <a:ext cx="6039815" cy="2383902"/>
          </a:xfrm>
          <a:prstGeom prst="rect">
            <a:avLst/>
          </a:prstGeom>
          <a:effectLst>
            <a:outerShdw blurRad="50800" dist="38100" dir="2700000" algn="tl" rotWithShape="0">
              <a:prstClr val="black">
                <a:alpha val="40000"/>
              </a:prstClr>
            </a:outerShdw>
          </a:effectLst>
        </p:spPr>
      </p:pic>
      <p:pic>
        <p:nvPicPr>
          <p:cNvPr id="7" name="Content Placeholder 4">
            <a:extLst>
              <a:ext uri="{FF2B5EF4-FFF2-40B4-BE49-F238E27FC236}">
                <a16:creationId xmlns:a16="http://schemas.microsoft.com/office/drawing/2014/main" id="{AF0A3F77-4BA6-40D4-8637-2F9FD5626560}"/>
              </a:ext>
            </a:extLst>
          </p:cNvPr>
          <p:cNvPicPr>
            <a:picLocks noChangeAspect="1"/>
          </p:cNvPicPr>
          <p:nvPr/>
        </p:nvPicPr>
        <p:blipFill rotWithShape="1">
          <a:blip r:embed="rId4">
            <a:extLst>
              <a:ext uri="{28A0092B-C50C-407E-A947-70E740481C1C}">
                <a14:useLocalDpi xmlns:a14="http://schemas.microsoft.com/office/drawing/2010/main" val="0"/>
              </a:ext>
            </a:extLst>
          </a:blip>
          <a:srcRect l="147" r="147"/>
          <a:stretch/>
        </p:blipFill>
        <p:spPr>
          <a:xfrm>
            <a:off x="4646026" y="3024449"/>
            <a:ext cx="6070097" cy="2383902"/>
          </a:xfrm>
          <a:prstGeom prst="rect">
            <a:avLst/>
          </a:prstGeom>
          <a:effectLst>
            <a:outerShdw blurRad="50800" dist="38100" dir="2700000" algn="tl" rotWithShape="0">
              <a:prstClr val="black">
                <a:alpha val="40000"/>
              </a:prstClr>
            </a:outerShdw>
          </a:effectLst>
        </p:spPr>
      </p:pic>
      <p:pic>
        <p:nvPicPr>
          <p:cNvPr id="8" name="Content Placeholder 4">
            <a:extLst>
              <a:ext uri="{FF2B5EF4-FFF2-40B4-BE49-F238E27FC236}">
                <a16:creationId xmlns:a16="http://schemas.microsoft.com/office/drawing/2014/main" id="{0F036C55-3F71-45E2-8D42-0B2526BFC84F}"/>
              </a:ext>
            </a:extLst>
          </p:cNvPr>
          <p:cNvPicPr>
            <a:picLocks noChangeAspect="1"/>
          </p:cNvPicPr>
          <p:nvPr/>
        </p:nvPicPr>
        <p:blipFill rotWithShape="1">
          <a:blip r:embed="rId5">
            <a:extLst>
              <a:ext uri="{28A0092B-C50C-407E-A947-70E740481C1C}">
                <a14:useLocalDpi xmlns:a14="http://schemas.microsoft.com/office/drawing/2010/main" val="0"/>
              </a:ext>
            </a:extLst>
          </a:blip>
          <a:srcRect l="453" r="453"/>
          <a:stretch/>
        </p:blipFill>
        <p:spPr>
          <a:xfrm>
            <a:off x="5054942" y="3429000"/>
            <a:ext cx="5965810" cy="23839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8554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4E8E-2064-48A5-8191-B145134D801C}"/>
              </a:ext>
            </a:extLst>
          </p:cNvPr>
          <p:cNvSpPr>
            <a:spLocks noGrp="1"/>
          </p:cNvSpPr>
          <p:nvPr>
            <p:ph type="title"/>
          </p:nvPr>
        </p:nvSpPr>
        <p:spPr/>
        <p:txBody>
          <a:bodyPr/>
          <a:lstStyle/>
          <a:p>
            <a:r>
              <a:rPr lang="en-US" dirty="0"/>
              <a:t>Averaged Ranks</a:t>
            </a:r>
          </a:p>
        </p:txBody>
      </p:sp>
      <p:pic>
        <p:nvPicPr>
          <p:cNvPr id="5" name="Content Placeholder 4">
            <a:extLst>
              <a:ext uri="{FF2B5EF4-FFF2-40B4-BE49-F238E27FC236}">
                <a16:creationId xmlns:a16="http://schemas.microsoft.com/office/drawing/2014/main" id="{6CDD6820-D2C1-4B01-96C2-66077EE711D5}"/>
              </a:ext>
            </a:extLst>
          </p:cNvPr>
          <p:cNvPicPr>
            <a:picLocks noGrp="1" noChangeAspect="1"/>
          </p:cNvPicPr>
          <p:nvPr>
            <p:ph idx="1"/>
          </p:nvPr>
        </p:nvPicPr>
        <p:blipFill>
          <a:blip r:embed="rId3"/>
          <a:stretch>
            <a:fillRect/>
          </a:stretch>
        </p:blipFill>
        <p:spPr>
          <a:xfrm>
            <a:off x="1411537" y="2587798"/>
            <a:ext cx="9368926" cy="3508307"/>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1700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8394-0081-4318-91B3-5D633F115DAD}"/>
              </a:ext>
            </a:extLst>
          </p:cNvPr>
          <p:cNvSpPr>
            <a:spLocks noGrp="1"/>
          </p:cNvSpPr>
          <p:nvPr>
            <p:ph type="title"/>
          </p:nvPr>
        </p:nvSpPr>
        <p:spPr/>
        <p:txBody>
          <a:bodyPr>
            <a:normAutofit/>
          </a:bodyPr>
          <a:lstStyle/>
          <a:p>
            <a:r>
              <a:rPr lang="en-US" dirty="0"/>
              <a:t>Model Performance</a:t>
            </a:r>
          </a:p>
        </p:txBody>
      </p:sp>
    </p:spTree>
    <p:extLst>
      <p:ext uri="{BB962C8B-B14F-4D97-AF65-F5344CB8AC3E}">
        <p14:creationId xmlns:p14="http://schemas.microsoft.com/office/powerpoint/2010/main" val="103790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B777-0648-48B8-9A8E-0204DE98F8AA}"/>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15DDEAD3-6962-4C8B-898C-D44D582A8C88}"/>
              </a:ext>
            </a:extLst>
          </p:cNvPr>
          <p:cNvSpPr>
            <a:spLocks noGrp="1"/>
          </p:cNvSpPr>
          <p:nvPr>
            <p:ph idx="1"/>
          </p:nvPr>
        </p:nvSpPr>
        <p:spPr/>
        <p:txBody>
          <a:bodyPr/>
          <a:lstStyle/>
          <a:p>
            <a:r>
              <a:rPr lang="en-US" dirty="0"/>
              <a:t>2019 San Antonio Spurs and 2019 Memphis Grizzlies</a:t>
            </a:r>
          </a:p>
          <a:p>
            <a:r>
              <a:rPr lang="en-US" dirty="0"/>
              <a:t>Predictions for playoff team and beat expected wins</a:t>
            </a:r>
          </a:p>
          <a:p>
            <a:r>
              <a:rPr lang="en-US" dirty="0"/>
              <a:t>Predictions for player salaries and all-star status</a:t>
            </a:r>
          </a:p>
          <a:p>
            <a:r>
              <a:rPr lang="en-US" dirty="0"/>
              <a:t>How are they doing in statistical categories?</a:t>
            </a:r>
          </a:p>
        </p:txBody>
      </p:sp>
    </p:spTree>
    <p:extLst>
      <p:ext uri="{BB962C8B-B14F-4D97-AF65-F5344CB8AC3E}">
        <p14:creationId xmlns:p14="http://schemas.microsoft.com/office/powerpoint/2010/main" val="348987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7105-532D-4CBF-B60A-72EC01989CFD}"/>
              </a:ext>
            </a:extLst>
          </p:cNvPr>
          <p:cNvSpPr>
            <a:spLocks noGrp="1"/>
          </p:cNvSpPr>
          <p:nvPr>
            <p:ph type="title"/>
          </p:nvPr>
        </p:nvSpPr>
        <p:spPr/>
        <p:txBody>
          <a:bodyPr/>
          <a:lstStyle/>
          <a:p>
            <a:r>
              <a:rPr lang="en-US" dirty="0"/>
              <a:t>Team Stats Predictions</a:t>
            </a:r>
          </a:p>
        </p:txBody>
      </p:sp>
      <p:sp>
        <p:nvSpPr>
          <p:cNvPr id="3" name="Content Placeholder 2">
            <a:extLst>
              <a:ext uri="{FF2B5EF4-FFF2-40B4-BE49-F238E27FC236}">
                <a16:creationId xmlns:a16="http://schemas.microsoft.com/office/drawing/2014/main" id="{3370CE79-441A-407D-811C-916AE5261F3F}"/>
              </a:ext>
            </a:extLst>
          </p:cNvPr>
          <p:cNvSpPr>
            <a:spLocks noGrp="1"/>
          </p:cNvSpPr>
          <p:nvPr>
            <p:ph idx="1"/>
          </p:nvPr>
        </p:nvSpPr>
        <p:spPr/>
        <p:txBody>
          <a:bodyPr/>
          <a:lstStyle/>
          <a:p>
            <a:pPr marL="457200" lvl="1" indent="0">
              <a:buNone/>
            </a:pPr>
            <a:endParaRPr lang="en-US" dirty="0"/>
          </a:p>
          <a:p>
            <a:endParaRPr lang="en-US" dirty="0"/>
          </a:p>
        </p:txBody>
      </p:sp>
      <p:graphicFrame>
        <p:nvGraphicFramePr>
          <p:cNvPr id="4" name="Table 4">
            <a:extLst>
              <a:ext uri="{FF2B5EF4-FFF2-40B4-BE49-F238E27FC236}">
                <a16:creationId xmlns:a16="http://schemas.microsoft.com/office/drawing/2014/main" id="{0E0389C8-F281-4B8B-990D-258FFB550924}"/>
              </a:ext>
            </a:extLst>
          </p:cNvPr>
          <p:cNvGraphicFramePr>
            <a:graphicFrameLocks noGrp="1"/>
          </p:cNvGraphicFramePr>
          <p:nvPr>
            <p:extLst>
              <p:ext uri="{D42A27DB-BD31-4B8C-83A1-F6EECF244321}">
                <p14:modId xmlns:p14="http://schemas.microsoft.com/office/powerpoint/2010/main" val="773417181"/>
              </p:ext>
            </p:extLst>
          </p:nvPr>
        </p:nvGraphicFramePr>
        <p:xfrm>
          <a:off x="1443821" y="2769467"/>
          <a:ext cx="9304355" cy="2893865"/>
        </p:xfrm>
        <a:graphic>
          <a:graphicData uri="http://schemas.openxmlformats.org/drawingml/2006/table">
            <a:tbl>
              <a:tblPr firstRow="1" bandRow="1">
                <a:tableStyleId>{5C22544A-7EE6-4342-B048-85BDC9FD1C3A}</a:tableStyleId>
              </a:tblPr>
              <a:tblGrid>
                <a:gridCol w="3444357">
                  <a:extLst>
                    <a:ext uri="{9D8B030D-6E8A-4147-A177-3AD203B41FA5}">
                      <a16:colId xmlns:a16="http://schemas.microsoft.com/office/drawing/2014/main" val="3676922004"/>
                    </a:ext>
                  </a:extLst>
                </a:gridCol>
                <a:gridCol w="2808203">
                  <a:extLst>
                    <a:ext uri="{9D8B030D-6E8A-4147-A177-3AD203B41FA5}">
                      <a16:colId xmlns:a16="http://schemas.microsoft.com/office/drawing/2014/main" val="125395810"/>
                    </a:ext>
                  </a:extLst>
                </a:gridCol>
                <a:gridCol w="3051795">
                  <a:extLst>
                    <a:ext uri="{9D8B030D-6E8A-4147-A177-3AD203B41FA5}">
                      <a16:colId xmlns:a16="http://schemas.microsoft.com/office/drawing/2014/main" val="548599230"/>
                    </a:ext>
                  </a:extLst>
                </a:gridCol>
              </a:tblGrid>
              <a:tr h="578773">
                <a:tc>
                  <a:txBody>
                    <a:bodyPr/>
                    <a:lstStyle/>
                    <a:p>
                      <a:pPr algn="ctr"/>
                      <a:endParaRPr lang="en-US" dirty="0"/>
                    </a:p>
                  </a:txBody>
                  <a:tcPr/>
                </a:tc>
                <a:tc>
                  <a:txBody>
                    <a:bodyPr/>
                    <a:lstStyle/>
                    <a:p>
                      <a:pPr algn="ctr"/>
                      <a:r>
                        <a:rPr lang="en-US" dirty="0"/>
                        <a:t>Prediction</a:t>
                      </a:r>
                    </a:p>
                  </a:txBody>
                  <a:tcPr/>
                </a:tc>
                <a:tc>
                  <a:txBody>
                    <a:bodyPr/>
                    <a:lstStyle/>
                    <a:p>
                      <a:pPr algn="ctr"/>
                      <a:r>
                        <a:rPr lang="en-US" dirty="0"/>
                        <a:t>Actual</a:t>
                      </a:r>
                    </a:p>
                  </a:txBody>
                  <a:tcPr/>
                </a:tc>
                <a:extLst>
                  <a:ext uri="{0D108BD9-81ED-4DB2-BD59-A6C34878D82A}">
                    <a16:rowId xmlns:a16="http://schemas.microsoft.com/office/drawing/2014/main" val="4174006730"/>
                  </a:ext>
                </a:extLst>
              </a:tr>
              <a:tr h="578773">
                <a:tc>
                  <a:txBody>
                    <a:bodyPr/>
                    <a:lstStyle/>
                    <a:p>
                      <a:pPr algn="ctr"/>
                      <a:r>
                        <a:rPr lang="en-US" dirty="0"/>
                        <a:t>Spurs – Playoff Team</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611786667"/>
                  </a:ext>
                </a:extLst>
              </a:tr>
              <a:tr h="578773">
                <a:tc>
                  <a:txBody>
                    <a:bodyPr/>
                    <a:lstStyle/>
                    <a:p>
                      <a:pPr algn="ctr"/>
                      <a:r>
                        <a:rPr lang="en-US" dirty="0"/>
                        <a:t>Spurs – Beat Expected Wins</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4139744960"/>
                  </a:ext>
                </a:extLst>
              </a:tr>
              <a:tr h="578773">
                <a:tc>
                  <a:txBody>
                    <a:bodyPr/>
                    <a:lstStyle/>
                    <a:p>
                      <a:pPr algn="ctr"/>
                      <a:r>
                        <a:rPr lang="en-US" dirty="0"/>
                        <a:t>Grizzlies – Playoff Team</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363642845"/>
                  </a:ext>
                </a:extLst>
              </a:tr>
              <a:tr h="578773">
                <a:tc>
                  <a:txBody>
                    <a:bodyPr/>
                    <a:lstStyle/>
                    <a:p>
                      <a:pPr algn="ctr"/>
                      <a:r>
                        <a:rPr lang="en-US" dirty="0"/>
                        <a:t>Grizzlies – Beat Expected Wins</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2932190080"/>
                  </a:ext>
                </a:extLst>
              </a:tr>
            </a:tbl>
          </a:graphicData>
        </a:graphic>
      </p:graphicFrame>
    </p:spTree>
    <p:extLst>
      <p:ext uri="{BB962C8B-B14F-4D97-AF65-F5344CB8AC3E}">
        <p14:creationId xmlns:p14="http://schemas.microsoft.com/office/powerpoint/2010/main" val="4277728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1D7C-5ED5-42A7-9506-5B49DADC665C}"/>
              </a:ext>
            </a:extLst>
          </p:cNvPr>
          <p:cNvSpPr>
            <a:spLocks noGrp="1"/>
          </p:cNvSpPr>
          <p:nvPr>
            <p:ph type="title"/>
          </p:nvPr>
        </p:nvSpPr>
        <p:spPr/>
        <p:txBody>
          <a:bodyPr/>
          <a:lstStyle/>
          <a:p>
            <a:r>
              <a:rPr lang="en-US" dirty="0"/>
              <a:t>How do our teams compare?</a:t>
            </a:r>
          </a:p>
        </p:txBody>
      </p:sp>
      <p:pic>
        <p:nvPicPr>
          <p:cNvPr id="5" name="Content Placeholder 4">
            <a:extLst>
              <a:ext uri="{FF2B5EF4-FFF2-40B4-BE49-F238E27FC236}">
                <a16:creationId xmlns:a16="http://schemas.microsoft.com/office/drawing/2014/main" id="{7A7E7459-6813-4444-9A9E-512645738CBE}"/>
              </a:ext>
            </a:extLst>
          </p:cNvPr>
          <p:cNvPicPr>
            <a:picLocks noGrp="1" noChangeAspect="1"/>
          </p:cNvPicPr>
          <p:nvPr>
            <p:ph idx="1"/>
          </p:nvPr>
        </p:nvPicPr>
        <p:blipFill>
          <a:blip r:embed="rId3"/>
          <a:stretch>
            <a:fillRect/>
          </a:stretch>
        </p:blipFill>
        <p:spPr>
          <a:xfrm>
            <a:off x="1295400" y="2578659"/>
            <a:ext cx="9601200" cy="3275482"/>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18111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3479-D426-4DA3-B9B3-F0674818F96C}"/>
              </a:ext>
            </a:extLst>
          </p:cNvPr>
          <p:cNvSpPr>
            <a:spLocks noGrp="1"/>
          </p:cNvSpPr>
          <p:nvPr>
            <p:ph type="title"/>
          </p:nvPr>
        </p:nvSpPr>
        <p:spPr/>
        <p:txBody>
          <a:bodyPr>
            <a:normAutofit/>
          </a:bodyPr>
          <a:lstStyle/>
          <a:p>
            <a:r>
              <a:rPr lang="en-US" dirty="0"/>
              <a:t>Strength of Schedule</a:t>
            </a:r>
          </a:p>
        </p:txBody>
      </p:sp>
      <p:pic>
        <p:nvPicPr>
          <p:cNvPr id="5" name="Content Placeholder 4">
            <a:extLst>
              <a:ext uri="{FF2B5EF4-FFF2-40B4-BE49-F238E27FC236}">
                <a16:creationId xmlns:a16="http://schemas.microsoft.com/office/drawing/2014/main" id="{F542F32D-0421-40A8-8993-CFC2AE988BBF}"/>
              </a:ext>
            </a:extLst>
          </p:cNvPr>
          <p:cNvPicPr>
            <a:picLocks noGrp="1" noChangeAspect="1"/>
          </p:cNvPicPr>
          <p:nvPr>
            <p:ph idx="1"/>
          </p:nvPr>
        </p:nvPicPr>
        <p:blipFill>
          <a:blip r:embed="rId3"/>
          <a:stretch>
            <a:fillRect/>
          </a:stretch>
        </p:blipFill>
        <p:spPr>
          <a:xfrm>
            <a:off x="5418138" y="1191058"/>
            <a:ext cx="5470525" cy="4475884"/>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92738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3479-D426-4DA3-B9B3-F0674818F96C}"/>
              </a:ext>
            </a:extLst>
          </p:cNvPr>
          <p:cNvSpPr>
            <a:spLocks noGrp="1"/>
          </p:cNvSpPr>
          <p:nvPr>
            <p:ph type="title"/>
          </p:nvPr>
        </p:nvSpPr>
        <p:spPr/>
        <p:txBody>
          <a:bodyPr>
            <a:normAutofit/>
          </a:bodyPr>
          <a:lstStyle/>
          <a:p>
            <a:r>
              <a:rPr lang="en-US" dirty="0"/>
              <a:t>Ratio FT to FGA Team</a:t>
            </a:r>
          </a:p>
        </p:txBody>
      </p:sp>
      <p:pic>
        <p:nvPicPr>
          <p:cNvPr id="5" name="Content Placeholder 4">
            <a:extLst>
              <a:ext uri="{FF2B5EF4-FFF2-40B4-BE49-F238E27FC236}">
                <a16:creationId xmlns:a16="http://schemas.microsoft.com/office/drawing/2014/main" id="{F542F32D-0421-40A8-8993-CFC2AE988BB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471451" y="1191058"/>
            <a:ext cx="5363899" cy="4475884"/>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7148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3479-D426-4DA3-B9B3-F0674818F96C}"/>
              </a:ext>
            </a:extLst>
          </p:cNvPr>
          <p:cNvSpPr>
            <a:spLocks noGrp="1"/>
          </p:cNvSpPr>
          <p:nvPr>
            <p:ph type="title"/>
          </p:nvPr>
        </p:nvSpPr>
        <p:spPr/>
        <p:txBody>
          <a:bodyPr>
            <a:normAutofit/>
          </a:bodyPr>
          <a:lstStyle/>
          <a:p>
            <a:r>
              <a:rPr lang="en-US" dirty="0"/>
              <a:t>Average Age</a:t>
            </a:r>
          </a:p>
        </p:txBody>
      </p:sp>
      <p:pic>
        <p:nvPicPr>
          <p:cNvPr id="5" name="Content Placeholder 4">
            <a:extLst>
              <a:ext uri="{FF2B5EF4-FFF2-40B4-BE49-F238E27FC236}">
                <a16:creationId xmlns:a16="http://schemas.microsoft.com/office/drawing/2014/main" id="{F542F32D-0421-40A8-8993-CFC2AE988BB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418138" y="1282603"/>
            <a:ext cx="5470525" cy="4292794"/>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1614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84F7-304F-4E84-A9CD-998235D1AB67}"/>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FEB71D2A-E461-4950-9AE4-419FF6A02FC2}"/>
              </a:ext>
            </a:extLst>
          </p:cNvPr>
          <p:cNvSpPr>
            <a:spLocks noGrp="1"/>
          </p:cNvSpPr>
          <p:nvPr>
            <p:ph idx="1"/>
          </p:nvPr>
        </p:nvSpPr>
        <p:spPr/>
        <p:txBody>
          <a:bodyPr/>
          <a:lstStyle/>
          <a:p>
            <a:r>
              <a:rPr lang="en-US" dirty="0"/>
              <a:t>Data Source Identification</a:t>
            </a:r>
          </a:p>
          <a:p>
            <a:r>
              <a:rPr lang="en-US" dirty="0"/>
              <a:t>Data Source Description</a:t>
            </a:r>
          </a:p>
          <a:p>
            <a:r>
              <a:rPr lang="en-US" dirty="0"/>
              <a:t>Data Preparation</a:t>
            </a:r>
          </a:p>
        </p:txBody>
      </p:sp>
    </p:spTree>
    <p:extLst>
      <p:ext uri="{BB962C8B-B14F-4D97-AF65-F5344CB8AC3E}">
        <p14:creationId xmlns:p14="http://schemas.microsoft.com/office/powerpoint/2010/main" val="2046281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3479-D426-4DA3-B9B3-F0674818F96C}"/>
              </a:ext>
            </a:extLst>
          </p:cNvPr>
          <p:cNvSpPr>
            <a:spLocks noGrp="1"/>
          </p:cNvSpPr>
          <p:nvPr>
            <p:ph type="title"/>
          </p:nvPr>
        </p:nvSpPr>
        <p:spPr/>
        <p:txBody>
          <a:bodyPr>
            <a:normAutofit/>
          </a:bodyPr>
          <a:lstStyle/>
          <a:p>
            <a:r>
              <a:rPr lang="en-US" dirty="0"/>
              <a:t>Defensive Rating</a:t>
            </a:r>
          </a:p>
        </p:txBody>
      </p:sp>
      <p:pic>
        <p:nvPicPr>
          <p:cNvPr id="5" name="Content Placeholder 4">
            <a:extLst>
              <a:ext uri="{FF2B5EF4-FFF2-40B4-BE49-F238E27FC236}">
                <a16:creationId xmlns:a16="http://schemas.microsoft.com/office/drawing/2014/main" id="{F542F32D-0421-40A8-8993-CFC2AE988BB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418138" y="1268284"/>
            <a:ext cx="5470525" cy="4321432"/>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36501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3479-D426-4DA3-B9B3-F0674818F96C}"/>
              </a:ext>
            </a:extLst>
          </p:cNvPr>
          <p:cNvSpPr>
            <a:spLocks noGrp="1"/>
          </p:cNvSpPr>
          <p:nvPr>
            <p:ph type="title"/>
          </p:nvPr>
        </p:nvSpPr>
        <p:spPr/>
        <p:txBody>
          <a:bodyPr>
            <a:normAutofit/>
          </a:bodyPr>
          <a:lstStyle/>
          <a:p>
            <a:r>
              <a:rPr lang="en-US" dirty="0"/>
              <a:t>Offensive Rating</a:t>
            </a:r>
          </a:p>
        </p:txBody>
      </p:sp>
      <p:pic>
        <p:nvPicPr>
          <p:cNvPr id="5" name="Content Placeholder 4">
            <a:extLst>
              <a:ext uri="{FF2B5EF4-FFF2-40B4-BE49-F238E27FC236}">
                <a16:creationId xmlns:a16="http://schemas.microsoft.com/office/drawing/2014/main" id="{F542F32D-0421-40A8-8993-CFC2AE988BB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418138" y="1232882"/>
            <a:ext cx="5470525" cy="4392235"/>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5035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7105-532D-4CBF-B60A-72EC01989CFD}"/>
              </a:ext>
            </a:extLst>
          </p:cNvPr>
          <p:cNvSpPr>
            <a:spLocks noGrp="1"/>
          </p:cNvSpPr>
          <p:nvPr>
            <p:ph type="title"/>
          </p:nvPr>
        </p:nvSpPr>
        <p:spPr/>
        <p:txBody>
          <a:bodyPr/>
          <a:lstStyle/>
          <a:p>
            <a:r>
              <a:rPr lang="en-US" dirty="0"/>
              <a:t>All-Star Predictions: Spurs</a:t>
            </a:r>
          </a:p>
        </p:txBody>
      </p:sp>
      <p:pic>
        <p:nvPicPr>
          <p:cNvPr id="5" name="Content Placeholder 4">
            <a:extLst>
              <a:ext uri="{FF2B5EF4-FFF2-40B4-BE49-F238E27FC236}">
                <a16:creationId xmlns:a16="http://schemas.microsoft.com/office/drawing/2014/main" id="{BCE85D54-0C57-4729-80A5-9B24637209FE}"/>
              </a:ext>
            </a:extLst>
          </p:cNvPr>
          <p:cNvPicPr>
            <a:picLocks noGrp="1" noChangeAspect="1"/>
          </p:cNvPicPr>
          <p:nvPr>
            <p:ph idx="1"/>
          </p:nvPr>
        </p:nvPicPr>
        <p:blipFill>
          <a:blip r:embed="rId3"/>
          <a:stretch>
            <a:fillRect/>
          </a:stretch>
        </p:blipFill>
        <p:spPr>
          <a:xfrm>
            <a:off x="1295398" y="2749987"/>
            <a:ext cx="9601200" cy="1749804"/>
          </a:xfrm>
          <a:effectLst>
            <a:outerShdw blurRad="50800" dist="38100" dir="2700000" algn="tl" rotWithShape="0">
              <a:prstClr val="black">
                <a:alpha val="40000"/>
              </a:prstClr>
            </a:outerShdw>
          </a:effectLst>
        </p:spPr>
      </p:pic>
      <p:graphicFrame>
        <p:nvGraphicFramePr>
          <p:cNvPr id="8" name="Table 7">
            <a:extLst>
              <a:ext uri="{FF2B5EF4-FFF2-40B4-BE49-F238E27FC236}">
                <a16:creationId xmlns:a16="http://schemas.microsoft.com/office/drawing/2014/main" id="{C2A2EC70-2A87-426C-B0FE-1A091600B29D}"/>
              </a:ext>
            </a:extLst>
          </p:cNvPr>
          <p:cNvGraphicFramePr>
            <a:graphicFrameLocks noGrp="1"/>
          </p:cNvGraphicFramePr>
          <p:nvPr>
            <p:extLst>
              <p:ext uri="{D42A27DB-BD31-4B8C-83A1-F6EECF244321}">
                <p14:modId xmlns:p14="http://schemas.microsoft.com/office/powerpoint/2010/main" val="2609084558"/>
              </p:ext>
            </p:extLst>
          </p:nvPr>
        </p:nvGraphicFramePr>
        <p:xfrm>
          <a:off x="2031998" y="4963779"/>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86706655"/>
                    </a:ext>
                  </a:extLst>
                </a:gridCol>
                <a:gridCol w="2709333">
                  <a:extLst>
                    <a:ext uri="{9D8B030D-6E8A-4147-A177-3AD203B41FA5}">
                      <a16:colId xmlns:a16="http://schemas.microsoft.com/office/drawing/2014/main" val="4158483849"/>
                    </a:ext>
                  </a:extLst>
                </a:gridCol>
                <a:gridCol w="2709333">
                  <a:extLst>
                    <a:ext uri="{9D8B030D-6E8A-4147-A177-3AD203B41FA5}">
                      <a16:colId xmlns:a16="http://schemas.microsoft.com/office/drawing/2014/main" val="3302483897"/>
                    </a:ext>
                  </a:extLst>
                </a:gridCol>
              </a:tblGrid>
              <a:tr h="370840">
                <a:tc>
                  <a:txBody>
                    <a:bodyPr/>
                    <a:lstStyle/>
                    <a:p>
                      <a:pPr algn="ctr"/>
                      <a:r>
                        <a:rPr lang="en-US" dirty="0"/>
                        <a:t>Predicted All-Stars</a:t>
                      </a:r>
                    </a:p>
                  </a:txBody>
                  <a:tcPr/>
                </a:tc>
                <a:tc>
                  <a:txBody>
                    <a:bodyPr/>
                    <a:lstStyle/>
                    <a:p>
                      <a:pPr algn="ctr"/>
                      <a:r>
                        <a:rPr lang="en-US" dirty="0"/>
                        <a:t>Actual All-Stars</a:t>
                      </a:r>
                    </a:p>
                  </a:txBody>
                  <a:tcPr/>
                </a:tc>
                <a:tc>
                  <a:txBody>
                    <a:bodyPr/>
                    <a:lstStyle/>
                    <a:p>
                      <a:pPr algn="ctr"/>
                      <a:r>
                        <a:rPr lang="en-US" dirty="0"/>
                        <a:t>Difference</a:t>
                      </a:r>
                    </a:p>
                  </a:txBody>
                  <a:tcPr/>
                </a:tc>
                <a:extLst>
                  <a:ext uri="{0D108BD9-81ED-4DB2-BD59-A6C34878D82A}">
                    <a16:rowId xmlns:a16="http://schemas.microsoft.com/office/drawing/2014/main" val="2374617294"/>
                  </a:ext>
                </a:extLst>
              </a:tr>
              <a:tr h="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784575158"/>
                  </a:ext>
                </a:extLst>
              </a:tr>
            </a:tbl>
          </a:graphicData>
        </a:graphic>
      </p:graphicFrame>
    </p:spTree>
    <p:extLst>
      <p:ext uri="{BB962C8B-B14F-4D97-AF65-F5344CB8AC3E}">
        <p14:creationId xmlns:p14="http://schemas.microsoft.com/office/powerpoint/2010/main" val="3243049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7105-532D-4CBF-B60A-72EC01989CFD}"/>
              </a:ext>
            </a:extLst>
          </p:cNvPr>
          <p:cNvSpPr>
            <a:spLocks noGrp="1"/>
          </p:cNvSpPr>
          <p:nvPr>
            <p:ph type="title"/>
          </p:nvPr>
        </p:nvSpPr>
        <p:spPr/>
        <p:txBody>
          <a:bodyPr/>
          <a:lstStyle/>
          <a:p>
            <a:r>
              <a:rPr lang="en-US" dirty="0"/>
              <a:t>All-Star Predictions: Grizzlies</a:t>
            </a:r>
          </a:p>
        </p:txBody>
      </p:sp>
      <p:pic>
        <p:nvPicPr>
          <p:cNvPr id="5" name="Content Placeholder 4">
            <a:extLst>
              <a:ext uri="{FF2B5EF4-FFF2-40B4-BE49-F238E27FC236}">
                <a16:creationId xmlns:a16="http://schemas.microsoft.com/office/drawing/2014/main" id="{8895B330-EE27-4A1D-AB42-D9CC9919688E}"/>
              </a:ext>
            </a:extLst>
          </p:cNvPr>
          <p:cNvPicPr>
            <a:picLocks noGrp="1" noChangeAspect="1"/>
          </p:cNvPicPr>
          <p:nvPr>
            <p:ph idx="1"/>
          </p:nvPr>
        </p:nvPicPr>
        <p:blipFill>
          <a:blip r:embed="rId3"/>
          <a:stretch>
            <a:fillRect/>
          </a:stretch>
        </p:blipFill>
        <p:spPr>
          <a:xfrm>
            <a:off x="1295402" y="2558231"/>
            <a:ext cx="9601200" cy="2548991"/>
          </a:xfrm>
          <a:effectLst>
            <a:outerShdw blurRad="50800" dist="38100" dir="2700000" algn="tl" rotWithShape="0">
              <a:prstClr val="black">
                <a:alpha val="40000"/>
              </a:prstClr>
            </a:outerShdw>
          </a:effectLst>
        </p:spPr>
      </p:pic>
      <p:graphicFrame>
        <p:nvGraphicFramePr>
          <p:cNvPr id="6" name="Table 5">
            <a:extLst>
              <a:ext uri="{FF2B5EF4-FFF2-40B4-BE49-F238E27FC236}">
                <a16:creationId xmlns:a16="http://schemas.microsoft.com/office/drawing/2014/main" id="{6E5D2D64-8280-49DA-A398-D0171D970FC4}"/>
              </a:ext>
            </a:extLst>
          </p:cNvPr>
          <p:cNvGraphicFramePr>
            <a:graphicFrameLocks noGrp="1"/>
          </p:cNvGraphicFramePr>
          <p:nvPr>
            <p:extLst>
              <p:ext uri="{D42A27DB-BD31-4B8C-83A1-F6EECF244321}">
                <p14:modId xmlns:p14="http://schemas.microsoft.com/office/powerpoint/2010/main" val="3419663321"/>
              </p:ext>
            </p:extLst>
          </p:nvPr>
        </p:nvGraphicFramePr>
        <p:xfrm>
          <a:off x="2032000" y="5252537"/>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16692128"/>
                    </a:ext>
                  </a:extLst>
                </a:gridCol>
                <a:gridCol w="2709333">
                  <a:extLst>
                    <a:ext uri="{9D8B030D-6E8A-4147-A177-3AD203B41FA5}">
                      <a16:colId xmlns:a16="http://schemas.microsoft.com/office/drawing/2014/main" val="318018399"/>
                    </a:ext>
                  </a:extLst>
                </a:gridCol>
                <a:gridCol w="2709333">
                  <a:extLst>
                    <a:ext uri="{9D8B030D-6E8A-4147-A177-3AD203B41FA5}">
                      <a16:colId xmlns:a16="http://schemas.microsoft.com/office/drawing/2014/main" val="12790740"/>
                    </a:ext>
                  </a:extLst>
                </a:gridCol>
              </a:tblGrid>
              <a:tr h="370840">
                <a:tc>
                  <a:txBody>
                    <a:bodyPr/>
                    <a:lstStyle/>
                    <a:p>
                      <a:pPr algn="ctr"/>
                      <a:r>
                        <a:rPr lang="en-US" dirty="0"/>
                        <a:t>Predicted All-Stars</a:t>
                      </a:r>
                    </a:p>
                  </a:txBody>
                  <a:tcPr/>
                </a:tc>
                <a:tc>
                  <a:txBody>
                    <a:bodyPr/>
                    <a:lstStyle/>
                    <a:p>
                      <a:pPr algn="ctr"/>
                      <a:r>
                        <a:rPr lang="en-US" dirty="0"/>
                        <a:t>Actual All-Stars</a:t>
                      </a:r>
                    </a:p>
                  </a:txBody>
                  <a:tcPr/>
                </a:tc>
                <a:tc>
                  <a:txBody>
                    <a:bodyPr/>
                    <a:lstStyle/>
                    <a:p>
                      <a:pPr algn="ctr"/>
                      <a:r>
                        <a:rPr lang="en-US" dirty="0"/>
                        <a:t>Difference</a:t>
                      </a:r>
                    </a:p>
                  </a:txBody>
                  <a:tcPr/>
                </a:tc>
                <a:extLst>
                  <a:ext uri="{0D108BD9-81ED-4DB2-BD59-A6C34878D82A}">
                    <a16:rowId xmlns:a16="http://schemas.microsoft.com/office/drawing/2014/main" val="2960368419"/>
                  </a:ext>
                </a:extLst>
              </a:tr>
              <a:tr h="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415076785"/>
                  </a:ext>
                </a:extLst>
              </a:tr>
            </a:tbl>
          </a:graphicData>
        </a:graphic>
      </p:graphicFrame>
    </p:spTree>
    <p:extLst>
      <p:ext uri="{BB962C8B-B14F-4D97-AF65-F5344CB8AC3E}">
        <p14:creationId xmlns:p14="http://schemas.microsoft.com/office/powerpoint/2010/main" val="3811683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7105-532D-4CBF-B60A-72EC01989CFD}"/>
              </a:ext>
            </a:extLst>
          </p:cNvPr>
          <p:cNvSpPr>
            <a:spLocks noGrp="1"/>
          </p:cNvSpPr>
          <p:nvPr>
            <p:ph type="title"/>
          </p:nvPr>
        </p:nvSpPr>
        <p:spPr/>
        <p:txBody>
          <a:bodyPr/>
          <a:lstStyle/>
          <a:p>
            <a:r>
              <a:rPr lang="en-US" dirty="0"/>
              <a:t>Salary Predictions: Spurs</a:t>
            </a:r>
          </a:p>
        </p:txBody>
      </p:sp>
      <p:pic>
        <p:nvPicPr>
          <p:cNvPr id="5" name="Content Placeholder 4">
            <a:extLst>
              <a:ext uri="{FF2B5EF4-FFF2-40B4-BE49-F238E27FC236}">
                <a16:creationId xmlns:a16="http://schemas.microsoft.com/office/drawing/2014/main" id="{55EC624C-EF41-42C9-A18A-2179B61C308B}"/>
              </a:ext>
            </a:extLst>
          </p:cNvPr>
          <p:cNvPicPr>
            <a:picLocks noGrp="1" noChangeAspect="1"/>
          </p:cNvPicPr>
          <p:nvPr>
            <p:ph idx="1"/>
          </p:nvPr>
        </p:nvPicPr>
        <p:blipFill>
          <a:blip r:embed="rId3"/>
          <a:stretch>
            <a:fillRect/>
          </a:stretch>
        </p:blipFill>
        <p:spPr>
          <a:xfrm>
            <a:off x="1295398" y="2710008"/>
            <a:ext cx="9601200" cy="2329738"/>
          </a:xfrm>
          <a:effectLst>
            <a:outerShdw blurRad="50800" dist="38100" dir="2700000" algn="tl" rotWithShape="0">
              <a:prstClr val="black">
                <a:alpha val="40000"/>
              </a:prstClr>
            </a:outerShdw>
          </a:effectLst>
        </p:spPr>
      </p:pic>
      <p:graphicFrame>
        <p:nvGraphicFramePr>
          <p:cNvPr id="6" name="Table 6">
            <a:extLst>
              <a:ext uri="{FF2B5EF4-FFF2-40B4-BE49-F238E27FC236}">
                <a16:creationId xmlns:a16="http://schemas.microsoft.com/office/drawing/2014/main" id="{BA6D5B6A-D546-4005-9F85-A839065D0EFF}"/>
              </a:ext>
            </a:extLst>
          </p:cNvPr>
          <p:cNvGraphicFramePr>
            <a:graphicFrameLocks noGrp="1"/>
          </p:cNvGraphicFramePr>
          <p:nvPr>
            <p:extLst>
              <p:ext uri="{D42A27DB-BD31-4B8C-83A1-F6EECF244321}">
                <p14:modId xmlns:p14="http://schemas.microsoft.com/office/powerpoint/2010/main" val="783858528"/>
              </p:ext>
            </p:extLst>
          </p:nvPr>
        </p:nvGraphicFramePr>
        <p:xfrm>
          <a:off x="2031998" y="5304440"/>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674346"/>
                    </a:ext>
                  </a:extLst>
                </a:gridCol>
                <a:gridCol w="2709333">
                  <a:extLst>
                    <a:ext uri="{9D8B030D-6E8A-4147-A177-3AD203B41FA5}">
                      <a16:colId xmlns:a16="http://schemas.microsoft.com/office/drawing/2014/main" val="2510892933"/>
                    </a:ext>
                  </a:extLst>
                </a:gridCol>
                <a:gridCol w="2709333">
                  <a:extLst>
                    <a:ext uri="{9D8B030D-6E8A-4147-A177-3AD203B41FA5}">
                      <a16:colId xmlns:a16="http://schemas.microsoft.com/office/drawing/2014/main" val="1570133650"/>
                    </a:ext>
                  </a:extLst>
                </a:gridCol>
              </a:tblGrid>
              <a:tr h="370840">
                <a:tc>
                  <a:txBody>
                    <a:bodyPr/>
                    <a:lstStyle/>
                    <a:p>
                      <a:pPr algn="ctr"/>
                      <a:r>
                        <a:rPr lang="en-US" dirty="0"/>
                        <a:t>Predicted Salary Total</a:t>
                      </a:r>
                    </a:p>
                  </a:txBody>
                  <a:tcPr/>
                </a:tc>
                <a:tc>
                  <a:txBody>
                    <a:bodyPr/>
                    <a:lstStyle/>
                    <a:p>
                      <a:pPr algn="ctr"/>
                      <a:r>
                        <a:rPr lang="en-US" dirty="0"/>
                        <a:t>Actual Salary Total</a:t>
                      </a:r>
                    </a:p>
                  </a:txBody>
                  <a:tcPr/>
                </a:tc>
                <a:tc>
                  <a:txBody>
                    <a:bodyPr/>
                    <a:lstStyle/>
                    <a:p>
                      <a:pPr algn="ctr"/>
                      <a:r>
                        <a:rPr lang="en-US" dirty="0"/>
                        <a:t>Difference</a:t>
                      </a:r>
                    </a:p>
                  </a:txBody>
                  <a:tcPr/>
                </a:tc>
                <a:extLst>
                  <a:ext uri="{0D108BD9-81ED-4DB2-BD59-A6C34878D82A}">
                    <a16:rowId xmlns:a16="http://schemas.microsoft.com/office/drawing/2014/main" val="1413876041"/>
                  </a:ext>
                </a:extLst>
              </a:tr>
              <a:tr h="0">
                <a:tc>
                  <a:txBody>
                    <a:bodyPr/>
                    <a:lstStyle/>
                    <a:p>
                      <a:pPr algn="ctr"/>
                      <a:r>
                        <a:rPr lang="en-US" dirty="0"/>
                        <a:t>$99,959,564.11</a:t>
                      </a:r>
                    </a:p>
                  </a:txBody>
                  <a:tcPr/>
                </a:tc>
                <a:tc>
                  <a:txBody>
                    <a:bodyPr/>
                    <a:lstStyle/>
                    <a:p>
                      <a:pPr algn="ctr"/>
                      <a:r>
                        <a:rPr lang="en-US" dirty="0"/>
                        <a:t>$111,697,284.17</a:t>
                      </a:r>
                    </a:p>
                  </a:txBody>
                  <a:tcPr/>
                </a:tc>
                <a:tc>
                  <a:txBody>
                    <a:bodyPr/>
                    <a:lstStyle/>
                    <a:p>
                      <a:pPr algn="ctr"/>
                      <a:r>
                        <a:rPr lang="en-US" dirty="0"/>
                        <a:t>($11,737,720.06)</a:t>
                      </a:r>
                    </a:p>
                  </a:txBody>
                  <a:tcPr/>
                </a:tc>
                <a:extLst>
                  <a:ext uri="{0D108BD9-81ED-4DB2-BD59-A6C34878D82A}">
                    <a16:rowId xmlns:a16="http://schemas.microsoft.com/office/drawing/2014/main" val="1982062674"/>
                  </a:ext>
                </a:extLst>
              </a:tr>
            </a:tbl>
          </a:graphicData>
        </a:graphic>
      </p:graphicFrame>
    </p:spTree>
    <p:extLst>
      <p:ext uri="{BB962C8B-B14F-4D97-AF65-F5344CB8AC3E}">
        <p14:creationId xmlns:p14="http://schemas.microsoft.com/office/powerpoint/2010/main" val="124567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7105-532D-4CBF-B60A-72EC01989CFD}"/>
              </a:ext>
            </a:extLst>
          </p:cNvPr>
          <p:cNvSpPr>
            <a:spLocks noGrp="1"/>
          </p:cNvSpPr>
          <p:nvPr>
            <p:ph type="title"/>
          </p:nvPr>
        </p:nvSpPr>
        <p:spPr/>
        <p:txBody>
          <a:bodyPr/>
          <a:lstStyle/>
          <a:p>
            <a:r>
              <a:rPr lang="en-US" dirty="0"/>
              <a:t>Salary Predictions: Grizzlies</a:t>
            </a:r>
          </a:p>
        </p:txBody>
      </p:sp>
      <p:pic>
        <p:nvPicPr>
          <p:cNvPr id="5" name="Content Placeholder 4">
            <a:extLst>
              <a:ext uri="{FF2B5EF4-FFF2-40B4-BE49-F238E27FC236}">
                <a16:creationId xmlns:a16="http://schemas.microsoft.com/office/drawing/2014/main" id="{88B5FE59-1A39-45F5-A1AD-385511C58E9D}"/>
              </a:ext>
            </a:extLst>
          </p:cNvPr>
          <p:cNvPicPr>
            <a:picLocks noGrp="1" noChangeAspect="1"/>
          </p:cNvPicPr>
          <p:nvPr>
            <p:ph idx="1"/>
          </p:nvPr>
        </p:nvPicPr>
        <p:blipFill>
          <a:blip r:embed="rId3"/>
          <a:stretch>
            <a:fillRect/>
          </a:stretch>
        </p:blipFill>
        <p:spPr>
          <a:xfrm>
            <a:off x="1295398" y="2728538"/>
            <a:ext cx="9601200" cy="2470399"/>
          </a:xfrm>
          <a:effectLst>
            <a:outerShdw blurRad="50800" dist="38100" dir="2700000" algn="tl" rotWithShape="0">
              <a:prstClr val="black">
                <a:alpha val="40000"/>
              </a:prstClr>
            </a:outerShdw>
          </a:effectLst>
        </p:spPr>
      </p:pic>
      <p:graphicFrame>
        <p:nvGraphicFramePr>
          <p:cNvPr id="6" name="Table 5">
            <a:extLst>
              <a:ext uri="{FF2B5EF4-FFF2-40B4-BE49-F238E27FC236}">
                <a16:creationId xmlns:a16="http://schemas.microsoft.com/office/drawing/2014/main" id="{0F541D4F-15CC-4C43-9D5F-DE9824C45C31}"/>
              </a:ext>
            </a:extLst>
          </p:cNvPr>
          <p:cNvGraphicFramePr>
            <a:graphicFrameLocks noGrp="1"/>
          </p:cNvGraphicFramePr>
          <p:nvPr>
            <p:extLst>
              <p:ext uri="{D42A27DB-BD31-4B8C-83A1-F6EECF244321}">
                <p14:modId xmlns:p14="http://schemas.microsoft.com/office/powerpoint/2010/main" val="4126697645"/>
              </p:ext>
            </p:extLst>
          </p:nvPr>
        </p:nvGraphicFramePr>
        <p:xfrm>
          <a:off x="2031998" y="5360821"/>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37682496"/>
                    </a:ext>
                  </a:extLst>
                </a:gridCol>
                <a:gridCol w="2709333">
                  <a:extLst>
                    <a:ext uri="{9D8B030D-6E8A-4147-A177-3AD203B41FA5}">
                      <a16:colId xmlns:a16="http://schemas.microsoft.com/office/drawing/2014/main" val="1343723887"/>
                    </a:ext>
                  </a:extLst>
                </a:gridCol>
                <a:gridCol w="2709333">
                  <a:extLst>
                    <a:ext uri="{9D8B030D-6E8A-4147-A177-3AD203B41FA5}">
                      <a16:colId xmlns:a16="http://schemas.microsoft.com/office/drawing/2014/main" val="1287021654"/>
                    </a:ext>
                  </a:extLst>
                </a:gridCol>
              </a:tblGrid>
              <a:tr h="370840">
                <a:tc>
                  <a:txBody>
                    <a:bodyPr/>
                    <a:lstStyle/>
                    <a:p>
                      <a:pPr algn="ctr"/>
                      <a:r>
                        <a:rPr lang="en-US" dirty="0"/>
                        <a:t>Predicted Salary Total</a:t>
                      </a:r>
                    </a:p>
                  </a:txBody>
                  <a:tcPr/>
                </a:tc>
                <a:tc>
                  <a:txBody>
                    <a:bodyPr/>
                    <a:lstStyle/>
                    <a:p>
                      <a:pPr algn="ctr"/>
                      <a:r>
                        <a:rPr lang="en-US" dirty="0"/>
                        <a:t>Actual Salary Total</a:t>
                      </a:r>
                    </a:p>
                  </a:txBody>
                  <a:tcPr/>
                </a:tc>
                <a:tc>
                  <a:txBody>
                    <a:bodyPr/>
                    <a:lstStyle/>
                    <a:p>
                      <a:pPr algn="ctr"/>
                      <a:r>
                        <a:rPr lang="en-US" dirty="0"/>
                        <a:t>Difference</a:t>
                      </a:r>
                    </a:p>
                  </a:txBody>
                  <a:tcPr/>
                </a:tc>
                <a:extLst>
                  <a:ext uri="{0D108BD9-81ED-4DB2-BD59-A6C34878D82A}">
                    <a16:rowId xmlns:a16="http://schemas.microsoft.com/office/drawing/2014/main" val="2351400939"/>
                  </a:ext>
                </a:extLst>
              </a:tr>
              <a:tr h="0">
                <a:tc>
                  <a:txBody>
                    <a:bodyPr/>
                    <a:lstStyle/>
                    <a:p>
                      <a:pPr algn="ctr"/>
                      <a:r>
                        <a:rPr lang="en-US" dirty="0"/>
                        <a:t>$89,950,678.98</a:t>
                      </a:r>
                    </a:p>
                  </a:txBody>
                  <a:tcPr/>
                </a:tc>
                <a:tc>
                  <a:txBody>
                    <a:bodyPr/>
                    <a:lstStyle/>
                    <a:p>
                      <a:pPr algn="ctr"/>
                      <a:r>
                        <a:rPr lang="en-US" dirty="0"/>
                        <a:t>$111,340,162.67</a:t>
                      </a:r>
                    </a:p>
                  </a:txBody>
                  <a:tcPr/>
                </a:tc>
                <a:tc>
                  <a:txBody>
                    <a:bodyPr/>
                    <a:lstStyle/>
                    <a:p>
                      <a:pPr algn="ctr"/>
                      <a:r>
                        <a:rPr lang="en-US" dirty="0"/>
                        <a:t>($21,389,483.69)</a:t>
                      </a:r>
                    </a:p>
                  </a:txBody>
                  <a:tcPr/>
                </a:tc>
                <a:extLst>
                  <a:ext uri="{0D108BD9-81ED-4DB2-BD59-A6C34878D82A}">
                    <a16:rowId xmlns:a16="http://schemas.microsoft.com/office/drawing/2014/main" val="4137350807"/>
                  </a:ext>
                </a:extLst>
              </a:tr>
            </a:tbl>
          </a:graphicData>
        </a:graphic>
      </p:graphicFrame>
    </p:spTree>
    <p:extLst>
      <p:ext uri="{BB962C8B-B14F-4D97-AF65-F5344CB8AC3E}">
        <p14:creationId xmlns:p14="http://schemas.microsoft.com/office/powerpoint/2010/main" val="3942733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E300-DD40-4E91-8CE3-B6E1641FA270}"/>
              </a:ext>
            </a:extLst>
          </p:cNvPr>
          <p:cNvSpPr>
            <a:spLocks noGrp="1"/>
          </p:cNvSpPr>
          <p:nvPr>
            <p:ph type="title"/>
          </p:nvPr>
        </p:nvSpPr>
        <p:spPr/>
        <p:txBody>
          <a:bodyPr/>
          <a:lstStyle/>
          <a:p>
            <a:r>
              <a:rPr lang="en-US"/>
              <a:t>Final </a:t>
            </a:r>
            <a:r>
              <a:rPr lang="en-US" dirty="0"/>
              <a:t>Thoughts</a:t>
            </a:r>
          </a:p>
        </p:txBody>
      </p:sp>
      <p:sp>
        <p:nvSpPr>
          <p:cNvPr id="3" name="Content Placeholder 2">
            <a:extLst>
              <a:ext uri="{FF2B5EF4-FFF2-40B4-BE49-F238E27FC236}">
                <a16:creationId xmlns:a16="http://schemas.microsoft.com/office/drawing/2014/main" id="{0B5B8FA8-9DC9-469C-8AF6-4BAEAF81CA56}"/>
              </a:ext>
            </a:extLst>
          </p:cNvPr>
          <p:cNvSpPr>
            <a:spLocks noGrp="1"/>
          </p:cNvSpPr>
          <p:nvPr>
            <p:ph idx="1"/>
          </p:nvPr>
        </p:nvSpPr>
        <p:spPr/>
        <p:txBody>
          <a:bodyPr/>
          <a:lstStyle/>
          <a:p>
            <a:r>
              <a:rPr lang="en-US" dirty="0"/>
              <a:t>Issues with the model that could be improved</a:t>
            </a:r>
          </a:p>
          <a:p>
            <a:r>
              <a:rPr lang="en-US" dirty="0"/>
              <a:t>Turn into a dynamic, interactive program</a:t>
            </a:r>
          </a:p>
        </p:txBody>
      </p:sp>
    </p:spTree>
    <p:extLst>
      <p:ext uri="{BB962C8B-B14F-4D97-AF65-F5344CB8AC3E}">
        <p14:creationId xmlns:p14="http://schemas.microsoft.com/office/powerpoint/2010/main" val="269876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767D-CB34-456A-9377-606118DBD242}"/>
              </a:ext>
            </a:extLst>
          </p:cNvPr>
          <p:cNvSpPr>
            <a:spLocks noGrp="1"/>
          </p:cNvSpPr>
          <p:nvPr>
            <p:ph type="title"/>
          </p:nvPr>
        </p:nvSpPr>
        <p:spPr/>
        <p:txBody>
          <a:bodyPr/>
          <a:lstStyle/>
          <a:p>
            <a:r>
              <a:rPr lang="en-US" dirty="0"/>
              <a:t>Proposed Plan From Phase I</a:t>
            </a:r>
          </a:p>
        </p:txBody>
      </p:sp>
      <p:sp>
        <p:nvSpPr>
          <p:cNvPr id="3" name="Content Placeholder 2">
            <a:extLst>
              <a:ext uri="{FF2B5EF4-FFF2-40B4-BE49-F238E27FC236}">
                <a16:creationId xmlns:a16="http://schemas.microsoft.com/office/drawing/2014/main" id="{78328B42-C641-41E9-A7CE-4EDB5CDAC646}"/>
              </a:ext>
            </a:extLst>
          </p:cNvPr>
          <p:cNvSpPr>
            <a:spLocks noGrp="1"/>
          </p:cNvSpPr>
          <p:nvPr>
            <p:ph idx="1"/>
          </p:nvPr>
        </p:nvSpPr>
        <p:spPr/>
        <p:txBody>
          <a:bodyPr>
            <a:normAutofit/>
          </a:bodyPr>
          <a:lstStyle/>
          <a:p>
            <a:r>
              <a:rPr lang="en-US" dirty="0"/>
              <a:t>Question 1: What sets successful teams apart?</a:t>
            </a:r>
          </a:p>
          <a:p>
            <a:pPr lvl="1"/>
            <a:r>
              <a:rPr lang="en-US" dirty="0"/>
              <a:t>Playoff teams and teams that beat expected wins</a:t>
            </a:r>
          </a:p>
          <a:p>
            <a:pPr lvl="1"/>
            <a:r>
              <a:rPr lang="en-US" dirty="0"/>
              <a:t>Explore what advanced statistics have significant marginal value</a:t>
            </a:r>
          </a:p>
          <a:p>
            <a:pPr lvl="1"/>
            <a:r>
              <a:rPr lang="en-US" dirty="0"/>
              <a:t>Make recommendations to improve team rosters</a:t>
            </a:r>
          </a:p>
          <a:p>
            <a:r>
              <a:rPr lang="en-US" dirty="0"/>
              <a:t>Question 2: How can we accurately value player contracts?</a:t>
            </a:r>
          </a:p>
          <a:p>
            <a:pPr lvl="1"/>
            <a:r>
              <a:rPr lang="en-US" dirty="0"/>
              <a:t>Make salary recommendations based off player statistics</a:t>
            </a:r>
          </a:p>
          <a:p>
            <a:endParaRPr lang="en-US" dirty="0"/>
          </a:p>
        </p:txBody>
      </p:sp>
    </p:spTree>
    <p:extLst>
      <p:ext uri="{BB962C8B-B14F-4D97-AF65-F5344CB8AC3E}">
        <p14:creationId xmlns:p14="http://schemas.microsoft.com/office/powerpoint/2010/main" val="126278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E135E6-8E7A-4E1F-AE1C-A0C76FA9A360}"/>
              </a:ext>
            </a:extLst>
          </p:cNvPr>
          <p:cNvSpPr>
            <a:spLocks noGrp="1"/>
          </p:cNvSpPr>
          <p:nvPr>
            <p:ph type="title"/>
          </p:nvPr>
        </p:nvSpPr>
        <p:spPr/>
        <p:txBody>
          <a:bodyPr/>
          <a:lstStyle/>
          <a:p>
            <a:r>
              <a:rPr lang="en-US" dirty="0"/>
              <a:t>Question 1</a:t>
            </a:r>
          </a:p>
        </p:txBody>
      </p:sp>
      <p:sp>
        <p:nvSpPr>
          <p:cNvPr id="2" name="Text Placeholder 1">
            <a:extLst>
              <a:ext uri="{FF2B5EF4-FFF2-40B4-BE49-F238E27FC236}">
                <a16:creationId xmlns:a16="http://schemas.microsoft.com/office/drawing/2014/main" id="{91D330BE-D0FC-431E-90E7-5349AEEC3173}"/>
              </a:ext>
            </a:extLst>
          </p:cNvPr>
          <p:cNvSpPr>
            <a:spLocks noGrp="1"/>
          </p:cNvSpPr>
          <p:nvPr>
            <p:ph type="body" idx="1"/>
          </p:nvPr>
        </p:nvSpPr>
        <p:spPr/>
        <p:txBody>
          <a:bodyPr/>
          <a:lstStyle/>
          <a:p>
            <a:r>
              <a:rPr lang="en-US" dirty="0"/>
              <a:t>What sets successful teams apart?</a:t>
            </a:r>
          </a:p>
        </p:txBody>
      </p:sp>
    </p:spTree>
    <p:extLst>
      <p:ext uri="{BB962C8B-B14F-4D97-AF65-F5344CB8AC3E}">
        <p14:creationId xmlns:p14="http://schemas.microsoft.com/office/powerpoint/2010/main" val="23348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E09A-4090-4DC8-AF7B-215275EC67D0}"/>
              </a:ext>
            </a:extLst>
          </p:cNvPr>
          <p:cNvSpPr>
            <a:spLocks noGrp="1"/>
          </p:cNvSpPr>
          <p:nvPr>
            <p:ph type="title"/>
          </p:nvPr>
        </p:nvSpPr>
        <p:spPr/>
        <p:txBody>
          <a:bodyPr>
            <a:normAutofit/>
          </a:bodyPr>
          <a:lstStyle/>
          <a:p>
            <a:r>
              <a:rPr lang="en-US" dirty="0"/>
              <a:t>What sets successful teams apart?</a:t>
            </a:r>
          </a:p>
        </p:txBody>
      </p:sp>
      <p:sp>
        <p:nvSpPr>
          <p:cNvPr id="3" name="Content Placeholder 2">
            <a:extLst>
              <a:ext uri="{FF2B5EF4-FFF2-40B4-BE49-F238E27FC236}">
                <a16:creationId xmlns:a16="http://schemas.microsoft.com/office/drawing/2014/main" id="{0518E3E9-F71C-4060-9853-BF67B9F21D54}"/>
              </a:ext>
            </a:extLst>
          </p:cNvPr>
          <p:cNvSpPr>
            <a:spLocks noGrp="1"/>
          </p:cNvSpPr>
          <p:nvPr>
            <p:ph idx="1"/>
          </p:nvPr>
        </p:nvSpPr>
        <p:spPr/>
        <p:txBody>
          <a:bodyPr/>
          <a:lstStyle/>
          <a:p>
            <a:r>
              <a:rPr lang="en-US" dirty="0"/>
              <a:t>Definition of success: </a:t>
            </a:r>
          </a:p>
          <a:p>
            <a:pPr lvl="1"/>
            <a:r>
              <a:rPr lang="en-US" dirty="0"/>
              <a:t>Beat Expected Wins</a:t>
            </a:r>
          </a:p>
          <a:p>
            <a:pPr lvl="1"/>
            <a:r>
              <a:rPr lang="en-US" dirty="0"/>
              <a:t>Playoff Team</a:t>
            </a:r>
          </a:p>
          <a:p>
            <a:r>
              <a:rPr lang="en-US" dirty="0"/>
              <a:t>What statistics are the most important?</a:t>
            </a:r>
          </a:p>
          <a:p>
            <a:pPr lvl="1"/>
            <a:r>
              <a:rPr lang="en-US" dirty="0"/>
              <a:t>Find variables</a:t>
            </a:r>
          </a:p>
          <a:p>
            <a:pPr lvl="1"/>
            <a:r>
              <a:rPr lang="en-US" dirty="0"/>
              <a:t>Make predictions</a:t>
            </a:r>
          </a:p>
        </p:txBody>
      </p:sp>
    </p:spTree>
    <p:extLst>
      <p:ext uri="{BB962C8B-B14F-4D97-AF65-F5344CB8AC3E}">
        <p14:creationId xmlns:p14="http://schemas.microsoft.com/office/powerpoint/2010/main" val="26392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25259B-A29C-476E-9466-9F0B21D6EB37}"/>
              </a:ext>
            </a:extLst>
          </p:cNvPr>
          <p:cNvSpPr>
            <a:spLocks noGrp="1"/>
          </p:cNvSpPr>
          <p:nvPr>
            <p:ph type="title"/>
          </p:nvPr>
        </p:nvSpPr>
        <p:spPr/>
        <p:txBody>
          <a:bodyPr/>
          <a:lstStyle/>
          <a:p>
            <a:r>
              <a:rPr lang="en-US" dirty="0"/>
              <a:t>Beat Expected Wins</a:t>
            </a:r>
          </a:p>
        </p:txBody>
      </p:sp>
    </p:spTree>
    <p:extLst>
      <p:ext uri="{BB962C8B-B14F-4D97-AF65-F5344CB8AC3E}">
        <p14:creationId xmlns:p14="http://schemas.microsoft.com/office/powerpoint/2010/main" val="265631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A8BCA-1BF1-4FC1-8A1A-A2B261CE9315}"/>
              </a:ext>
            </a:extLst>
          </p:cNvPr>
          <p:cNvSpPr>
            <a:spLocks noGrp="1"/>
          </p:cNvSpPr>
          <p:nvPr>
            <p:ph type="title"/>
          </p:nvPr>
        </p:nvSpPr>
        <p:spPr/>
        <p:txBody>
          <a:bodyPr/>
          <a:lstStyle/>
          <a:p>
            <a:r>
              <a:rPr lang="en-US" dirty="0"/>
              <a:t>Best Models</a:t>
            </a:r>
          </a:p>
        </p:txBody>
      </p:sp>
      <p:sp>
        <p:nvSpPr>
          <p:cNvPr id="5" name="Content Placeholder 4">
            <a:extLst>
              <a:ext uri="{FF2B5EF4-FFF2-40B4-BE49-F238E27FC236}">
                <a16:creationId xmlns:a16="http://schemas.microsoft.com/office/drawing/2014/main" id="{062A2187-BAA7-4883-8D8E-149BACE2BA67}"/>
              </a:ext>
            </a:extLst>
          </p:cNvPr>
          <p:cNvSpPr>
            <a:spLocks noGrp="1"/>
          </p:cNvSpPr>
          <p:nvPr>
            <p:ph idx="1"/>
          </p:nvPr>
        </p:nvSpPr>
        <p:spPr/>
        <p:txBody>
          <a:bodyPr/>
          <a:lstStyle/>
          <a:p>
            <a:r>
              <a:rPr lang="en-US" dirty="0"/>
              <a:t>Bayesian Network</a:t>
            </a:r>
          </a:p>
          <a:p>
            <a:r>
              <a:rPr lang="en-US" dirty="0"/>
              <a:t>Random Forest</a:t>
            </a:r>
          </a:p>
          <a:p>
            <a:r>
              <a:rPr lang="en-US" dirty="0"/>
              <a:t>Gradient Boosting</a:t>
            </a:r>
          </a:p>
        </p:txBody>
      </p:sp>
      <p:pic>
        <p:nvPicPr>
          <p:cNvPr id="6" name="Content Placeholder 4">
            <a:extLst>
              <a:ext uri="{FF2B5EF4-FFF2-40B4-BE49-F238E27FC236}">
                <a16:creationId xmlns:a16="http://schemas.microsoft.com/office/drawing/2014/main" id="{D7515B2D-7994-4857-AD31-4A9BAFDFA363}"/>
              </a:ext>
            </a:extLst>
          </p:cNvPr>
          <p:cNvPicPr>
            <a:picLocks noChangeAspect="1"/>
          </p:cNvPicPr>
          <p:nvPr/>
        </p:nvPicPr>
        <p:blipFill rotWithShape="1">
          <a:blip r:embed="rId3"/>
          <a:srcRect r="1965"/>
          <a:stretch/>
        </p:blipFill>
        <p:spPr>
          <a:xfrm>
            <a:off x="4265197" y="2556932"/>
            <a:ext cx="6039815" cy="2383902"/>
          </a:xfrm>
          <a:prstGeom prst="rect">
            <a:avLst/>
          </a:prstGeom>
          <a:effectLst>
            <a:outerShdw blurRad="50800" dist="38100" dir="2700000" algn="tl" rotWithShape="0">
              <a:prstClr val="black">
                <a:alpha val="40000"/>
              </a:prstClr>
            </a:outerShdw>
          </a:effectLst>
        </p:spPr>
      </p:pic>
      <p:pic>
        <p:nvPicPr>
          <p:cNvPr id="7" name="Content Placeholder 4">
            <a:extLst>
              <a:ext uri="{FF2B5EF4-FFF2-40B4-BE49-F238E27FC236}">
                <a16:creationId xmlns:a16="http://schemas.microsoft.com/office/drawing/2014/main" id="{AF0A3F77-4BA6-40D4-8637-2F9FD5626560}"/>
              </a:ext>
            </a:extLst>
          </p:cNvPr>
          <p:cNvPicPr>
            <a:picLocks noChangeAspect="1"/>
          </p:cNvPicPr>
          <p:nvPr/>
        </p:nvPicPr>
        <p:blipFill rotWithShape="1">
          <a:blip r:embed="rId4"/>
          <a:srcRect r="1888"/>
          <a:stretch/>
        </p:blipFill>
        <p:spPr>
          <a:xfrm>
            <a:off x="4646026" y="3024449"/>
            <a:ext cx="6070097" cy="2383902"/>
          </a:xfrm>
          <a:prstGeom prst="rect">
            <a:avLst/>
          </a:prstGeom>
          <a:effectLst>
            <a:outerShdw blurRad="50800" dist="38100" dir="2700000" algn="tl" rotWithShape="0">
              <a:prstClr val="black">
                <a:alpha val="40000"/>
              </a:prstClr>
            </a:outerShdw>
          </a:effectLst>
        </p:spPr>
      </p:pic>
      <p:pic>
        <p:nvPicPr>
          <p:cNvPr id="8" name="Content Placeholder 4">
            <a:extLst>
              <a:ext uri="{FF2B5EF4-FFF2-40B4-BE49-F238E27FC236}">
                <a16:creationId xmlns:a16="http://schemas.microsoft.com/office/drawing/2014/main" id="{0F036C55-3F71-45E2-8D42-0B2526BFC84F}"/>
              </a:ext>
            </a:extLst>
          </p:cNvPr>
          <p:cNvPicPr>
            <a:picLocks noChangeAspect="1"/>
          </p:cNvPicPr>
          <p:nvPr/>
        </p:nvPicPr>
        <p:blipFill rotWithShape="1">
          <a:blip r:embed="rId5"/>
          <a:srcRect l="1030" r="2075"/>
          <a:stretch/>
        </p:blipFill>
        <p:spPr>
          <a:xfrm>
            <a:off x="5054942" y="3429000"/>
            <a:ext cx="5965810" cy="23839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6567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2547-847A-45B4-B72F-F85E35AC3D44}"/>
              </a:ext>
            </a:extLst>
          </p:cNvPr>
          <p:cNvSpPr>
            <a:spLocks noGrp="1"/>
          </p:cNvSpPr>
          <p:nvPr>
            <p:ph type="title"/>
          </p:nvPr>
        </p:nvSpPr>
        <p:spPr/>
        <p:txBody>
          <a:bodyPr/>
          <a:lstStyle/>
          <a:p>
            <a:r>
              <a:rPr lang="en-US" dirty="0"/>
              <a:t>Averaged Ranks</a:t>
            </a:r>
          </a:p>
        </p:txBody>
      </p:sp>
      <p:pic>
        <p:nvPicPr>
          <p:cNvPr id="5" name="Content Placeholder 4">
            <a:extLst>
              <a:ext uri="{FF2B5EF4-FFF2-40B4-BE49-F238E27FC236}">
                <a16:creationId xmlns:a16="http://schemas.microsoft.com/office/drawing/2014/main" id="{04FB8C29-B7B3-40A0-86A0-9A6A7D026604}"/>
              </a:ext>
            </a:extLst>
          </p:cNvPr>
          <p:cNvPicPr>
            <a:picLocks noGrp="1" noChangeAspect="1"/>
          </p:cNvPicPr>
          <p:nvPr>
            <p:ph idx="1"/>
          </p:nvPr>
        </p:nvPicPr>
        <p:blipFill>
          <a:blip r:embed="rId3"/>
          <a:stretch>
            <a:fillRect/>
          </a:stretch>
        </p:blipFill>
        <p:spPr>
          <a:xfrm>
            <a:off x="1295402" y="2920589"/>
            <a:ext cx="9601200" cy="2459420"/>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75529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1417</TotalTime>
  <Words>2591</Words>
  <Application>Microsoft Office PowerPoint</Application>
  <PresentationFormat>Widescreen</PresentationFormat>
  <Paragraphs>313</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Garamond</vt:lpstr>
      <vt:lpstr>Organic</vt:lpstr>
      <vt:lpstr>Practicum Phase II</vt:lpstr>
      <vt:lpstr>Executive Summary</vt:lpstr>
      <vt:lpstr>Data Description</vt:lpstr>
      <vt:lpstr>Proposed Plan From Phase I</vt:lpstr>
      <vt:lpstr>Question 1</vt:lpstr>
      <vt:lpstr>What sets successful teams apart?</vt:lpstr>
      <vt:lpstr>Beat Expected Wins</vt:lpstr>
      <vt:lpstr>Best Models</vt:lpstr>
      <vt:lpstr>Averaged Ranks</vt:lpstr>
      <vt:lpstr>Playoff Team</vt:lpstr>
      <vt:lpstr>Best Models</vt:lpstr>
      <vt:lpstr>Averaged Ranks</vt:lpstr>
      <vt:lpstr>Team Clusters</vt:lpstr>
      <vt:lpstr>Team Clusters</vt:lpstr>
      <vt:lpstr>Question 2</vt:lpstr>
      <vt:lpstr>How can we accurately value player contracts?</vt:lpstr>
      <vt:lpstr>Salaries</vt:lpstr>
      <vt:lpstr>Best Models</vt:lpstr>
      <vt:lpstr>Averaged Ranks</vt:lpstr>
      <vt:lpstr>All Star Status</vt:lpstr>
      <vt:lpstr>Best Models</vt:lpstr>
      <vt:lpstr>Averaged Ranks</vt:lpstr>
      <vt:lpstr>Model Performance</vt:lpstr>
      <vt:lpstr>Case Study</vt:lpstr>
      <vt:lpstr>Team Stats Predictions</vt:lpstr>
      <vt:lpstr>How do our teams compare?</vt:lpstr>
      <vt:lpstr>Strength of Schedule</vt:lpstr>
      <vt:lpstr>Ratio FT to FGA Team</vt:lpstr>
      <vt:lpstr>Average Age</vt:lpstr>
      <vt:lpstr>Defensive Rating</vt:lpstr>
      <vt:lpstr>Offensive Rating</vt:lpstr>
      <vt:lpstr>All-Star Predictions: Spurs</vt:lpstr>
      <vt:lpstr>All-Star Predictions: Grizzlies</vt:lpstr>
      <vt:lpstr>Salary Predictions: Spurs</vt:lpstr>
      <vt:lpstr>Salary Predictions: Grizzlies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Paul Hawron</dc:creator>
  <cp:lastModifiedBy>Paul J. Hawron</cp:lastModifiedBy>
  <cp:revision>1</cp:revision>
  <cp:lastPrinted>2021-04-24T14:12:25Z</cp:lastPrinted>
  <dcterms:created xsi:type="dcterms:W3CDTF">2021-04-20T21:45:29Z</dcterms:created>
  <dcterms:modified xsi:type="dcterms:W3CDTF">2022-07-22T21:46:57Z</dcterms:modified>
</cp:coreProperties>
</file>