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7" r:id="rId6"/>
    <p:sldId id="268" r:id="rId7"/>
    <p:sldId id="266" r:id="rId8"/>
    <p:sldId id="261" r:id="rId9"/>
    <p:sldId id="262" r:id="rId10"/>
    <p:sldId id="263" r:id="rId11"/>
    <p:sldId id="265" r:id="rId12"/>
    <p:sldId id="26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9F60A-C044-BE42-83B4-A7FF11EA6122}" v="872" dt="2023-02-19T15:13:57.661"/>
    <p1510:client id="{4D5E73CD-890B-C943-94E8-A722E5E7358F}" v="690" dt="2023-03-02T08:41:1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>
      <p:cViewPr>
        <p:scale>
          <a:sx n="96" d="100"/>
          <a:sy n="96" d="100"/>
        </p:scale>
        <p:origin x="10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08138-D97D-1741-8B26-0212E53BA4E9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4B79511-8AD8-9342-BD54-F79B08A482A3}">
      <dgm:prSet phldrT="[Text]"/>
      <dgm:spPr/>
      <dgm:t>
        <a:bodyPr/>
        <a:lstStyle/>
        <a:p>
          <a:r>
            <a:rPr lang="en-GB"/>
            <a:t>Meta-heuristic search</a:t>
          </a:r>
        </a:p>
      </dgm:t>
    </dgm:pt>
    <dgm:pt modelId="{38B79618-3405-9045-A8BD-0BB1CEC0E251}" type="parTrans" cxnId="{3B5F02CA-D2C4-704A-A689-E457BF5AD374}">
      <dgm:prSet/>
      <dgm:spPr/>
      <dgm:t>
        <a:bodyPr/>
        <a:lstStyle/>
        <a:p>
          <a:endParaRPr lang="en-GB"/>
        </a:p>
      </dgm:t>
    </dgm:pt>
    <dgm:pt modelId="{3343ADE4-0249-E640-BA53-1F4E85912F7F}" type="sibTrans" cxnId="{3B5F02CA-D2C4-704A-A689-E457BF5AD374}">
      <dgm:prSet/>
      <dgm:spPr/>
      <dgm:t>
        <a:bodyPr/>
        <a:lstStyle/>
        <a:p>
          <a:endParaRPr lang="en-GB"/>
        </a:p>
      </dgm:t>
    </dgm:pt>
    <dgm:pt modelId="{36E9FE00-FBE0-554E-BCD5-D970DD623C29}">
      <dgm:prSet phldrT="[Text]"/>
      <dgm:spPr/>
      <dgm:t>
        <a:bodyPr/>
        <a:lstStyle/>
        <a:p>
          <a:r>
            <a:rPr lang="en-GB"/>
            <a:t>Physics Inspired</a:t>
          </a:r>
        </a:p>
      </dgm:t>
    </dgm:pt>
    <dgm:pt modelId="{34F68B38-F5F9-E041-8953-363D148C335B}" type="parTrans" cxnId="{F998F760-C2AE-B442-9B51-994BADC9D503}">
      <dgm:prSet/>
      <dgm:spPr/>
      <dgm:t>
        <a:bodyPr/>
        <a:lstStyle/>
        <a:p>
          <a:endParaRPr lang="en-GB"/>
        </a:p>
      </dgm:t>
    </dgm:pt>
    <dgm:pt modelId="{A968A88D-464C-9048-97F5-815D29CED75C}" type="sibTrans" cxnId="{F998F760-C2AE-B442-9B51-994BADC9D503}">
      <dgm:prSet/>
      <dgm:spPr/>
      <dgm:t>
        <a:bodyPr/>
        <a:lstStyle/>
        <a:p>
          <a:endParaRPr lang="en-GB"/>
        </a:p>
      </dgm:t>
    </dgm:pt>
    <dgm:pt modelId="{68F17C6A-16B9-1D4A-B1C4-0B8C81AE25AE}">
      <dgm:prSet phldrT="[Text]"/>
      <dgm:spPr/>
      <dgm:t>
        <a:bodyPr/>
        <a:lstStyle/>
        <a:p>
          <a:r>
            <a:rPr lang="en-GB"/>
            <a:t>Swarm Intelligence (SI)</a:t>
          </a:r>
        </a:p>
      </dgm:t>
    </dgm:pt>
    <dgm:pt modelId="{A79CD624-3B07-E848-8444-4CDAFE7BD961}" type="parTrans" cxnId="{0B4A9DC2-63F8-5741-8106-D03B8EF5B543}">
      <dgm:prSet/>
      <dgm:spPr/>
      <dgm:t>
        <a:bodyPr/>
        <a:lstStyle/>
        <a:p>
          <a:endParaRPr lang="en-GB"/>
        </a:p>
      </dgm:t>
    </dgm:pt>
    <dgm:pt modelId="{C5CC5A71-EDCF-FE44-A570-F59109D43A8F}" type="sibTrans" cxnId="{0B4A9DC2-63F8-5741-8106-D03B8EF5B543}">
      <dgm:prSet/>
      <dgm:spPr/>
      <dgm:t>
        <a:bodyPr/>
        <a:lstStyle/>
        <a:p>
          <a:endParaRPr lang="en-GB"/>
        </a:p>
      </dgm:t>
    </dgm:pt>
    <dgm:pt modelId="{44F7FFDC-ECC7-7D40-8896-2BAE8CE91CB0}">
      <dgm:prSet phldrT="[Text]"/>
      <dgm:spPr/>
      <dgm:t>
        <a:bodyPr/>
        <a:lstStyle/>
        <a:p>
          <a:r>
            <a:rPr lang="en-GB"/>
            <a:t>Evolutionary Algorithm (EA)</a:t>
          </a:r>
        </a:p>
      </dgm:t>
    </dgm:pt>
    <dgm:pt modelId="{175EFF80-4266-F546-BD9E-F2AF0F9C88AD}" type="parTrans" cxnId="{C8986E4B-DC52-6B44-B42A-61BCBB683F8C}">
      <dgm:prSet/>
      <dgm:spPr/>
      <dgm:t>
        <a:bodyPr/>
        <a:lstStyle/>
        <a:p>
          <a:endParaRPr lang="en-GB"/>
        </a:p>
      </dgm:t>
    </dgm:pt>
    <dgm:pt modelId="{4358EF8C-C179-2445-AA24-4644105935F4}" type="sibTrans" cxnId="{C8986E4B-DC52-6B44-B42A-61BCBB683F8C}">
      <dgm:prSet/>
      <dgm:spPr/>
      <dgm:t>
        <a:bodyPr/>
        <a:lstStyle/>
        <a:p>
          <a:endParaRPr lang="en-GB"/>
        </a:p>
      </dgm:t>
    </dgm:pt>
    <dgm:pt modelId="{EA821A4F-0FCA-7D4B-A341-6D10E0C432AC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PSO</a:t>
          </a:r>
          <a:r>
            <a:rPr lang="en-GB"/>
            <a:t>,</a:t>
          </a:r>
          <a:r>
            <a:rPr lang="en-GB">
              <a:latin typeface="Calibri Light" panose="020F0302020204030204"/>
            </a:rPr>
            <a:t> ACO,</a:t>
          </a:r>
          <a:r>
            <a:rPr lang="en-GB"/>
            <a:t> Bee Colony, Whale Optimizer</a:t>
          </a:r>
          <a:endParaRPr lang="en-GB" b="1" u="sng"/>
        </a:p>
      </dgm:t>
    </dgm:pt>
    <dgm:pt modelId="{34EF6D6F-8877-944D-8934-537D9A9A412B}" type="parTrans" cxnId="{A216EBBC-9103-3849-BD67-4D97F290D7BB}">
      <dgm:prSet/>
      <dgm:spPr/>
      <dgm:t>
        <a:bodyPr/>
        <a:lstStyle/>
        <a:p>
          <a:endParaRPr lang="en-GB"/>
        </a:p>
      </dgm:t>
    </dgm:pt>
    <dgm:pt modelId="{D09A2C89-3E10-7C49-8F1F-CEF5D8A42A99}" type="sibTrans" cxnId="{A216EBBC-9103-3849-BD67-4D97F290D7BB}">
      <dgm:prSet/>
      <dgm:spPr/>
      <dgm:t>
        <a:bodyPr/>
        <a:lstStyle/>
        <a:p>
          <a:endParaRPr lang="en-GB"/>
        </a:p>
      </dgm:t>
    </dgm:pt>
    <dgm:pt modelId="{F67926B1-B20F-CE42-876C-DFEF880D53D6}">
      <dgm:prSet phldrT="[Text]"/>
      <dgm:spPr/>
      <dgm:t>
        <a:bodyPr/>
        <a:lstStyle/>
        <a:p>
          <a:pPr rtl="0"/>
          <a:r>
            <a:rPr lang="en-GB"/>
            <a:t>GA, ES</a:t>
          </a:r>
          <a:r>
            <a:rPr lang="en-GB">
              <a:latin typeface="Calibri Light" panose="020F0302020204030204"/>
            </a:rPr>
            <a:t> </a:t>
          </a:r>
          <a:endParaRPr lang="en-GB"/>
        </a:p>
      </dgm:t>
    </dgm:pt>
    <dgm:pt modelId="{615F0A66-CEB9-B148-A3A3-75CEE48A7F68}" type="parTrans" cxnId="{F75FB1CD-B692-0B4E-9418-B49F8CCA37C7}">
      <dgm:prSet/>
      <dgm:spPr/>
      <dgm:t>
        <a:bodyPr/>
        <a:lstStyle/>
        <a:p>
          <a:endParaRPr lang="en-GB"/>
        </a:p>
      </dgm:t>
    </dgm:pt>
    <dgm:pt modelId="{B2BD5074-A1AE-C145-924C-89AC2553EA06}" type="sibTrans" cxnId="{F75FB1CD-B692-0B4E-9418-B49F8CCA37C7}">
      <dgm:prSet/>
      <dgm:spPr/>
      <dgm:t>
        <a:bodyPr/>
        <a:lstStyle/>
        <a:p>
          <a:endParaRPr lang="en-GB"/>
        </a:p>
      </dgm:t>
    </dgm:pt>
    <dgm:pt modelId="{2D1611C6-4DB0-E24A-9837-852A2165FD87}">
      <dgm:prSet phldrT="[Text]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Simulated Annealing, </a:t>
          </a:r>
          <a:r>
            <a:rPr lang="en-GB" b="1"/>
            <a:t>Equilibrium Optimizer</a:t>
          </a:r>
        </a:p>
      </dgm:t>
    </dgm:pt>
    <dgm:pt modelId="{3E1025AA-57AA-2C46-8996-CF95BCC44147}" type="sibTrans" cxnId="{80C1A746-9E2C-EE4A-82D6-836B5971A59F}">
      <dgm:prSet/>
      <dgm:spPr/>
      <dgm:t>
        <a:bodyPr/>
        <a:lstStyle/>
        <a:p>
          <a:endParaRPr lang="en-GB"/>
        </a:p>
      </dgm:t>
    </dgm:pt>
    <dgm:pt modelId="{E48674FF-D1DE-8545-96E5-1C8FB85327A3}" type="parTrans" cxnId="{80C1A746-9E2C-EE4A-82D6-836B5971A59F}">
      <dgm:prSet/>
      <dgm:spPr/>
      <dgm:t>
        <a:bodyPr/>
        <a:lstStyle/>
        <a:p>
          <a:endParaRPr lang="en-GB"/>
        </a:p>
      </dgm:t>
    </dgm:pt>
    <dgm:pt modelId="{BDD98CD7-232F-4E89-BF5C-C58CBB940B8C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Human behavior inspired</a:t>
          </a:r>
        </a:p>
      </dgm:t>
    </dgm:pt>
    <dgm:pt modelId="{3C1187B5-A2A7-49B9-8551-E0A8EA0997EA}" type="parTrans" cxnId="{51A284C5-7C5B-4292-B60C-9133153DC9E0}">
      <dgm:prSet/>
      <dgm:spPr/>
    </dgm:pt>
    <dgm:pt modelId="{4C971F70-DAC5-42E1-B4FD-D4DD287DC051}" type="sibTrans" cxnId="{51A284C5-7C5B-4292-B60C-9133153DC9E0}">
      <dgm:prSet/>
      <dgm:spPr/>
    </dgm:pt>
    <dgm:pt modelId="{8B2CDE41-A02D-407E-8C61-DAC5E72D93F5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Imperalist Competitive Algorithm (ICA)</a:t>
          </a:r>
        </a:p>
      </dgm:t>
    </dgm:pt>
    <dgm:pt modelId="{3A2D0875-DDB8-44B4-8997-6EFA8D136255}" type="parTrans" cxnId="{C1324EF5-81F5-422C-A042-F40CEA2A43F2}">
      <dgm:prSet/>
      <dgm:spPr/>
    </dgm:pt>
    <dgm:pt modelId="{F386320B-DBC3-4583-BB2E-34B909EA8854}" type="sibTrans" cxnId="{C1324EF5-81F5-422C-A042-F40CEA2A43F2}">
      <dgm:prSet/>
      <dgm:spPr/>
    </dgm:pt>
    <dgm:pt modelId="{DDAF60A1-1F6E-394E-A0E6-483B61F99987}" type="pres">
      <dgm:prSet presAssocID="{25C08138-D97D-1741-8B26-0212E53BA4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725469-E218-A54D-9665-33064EF1DF2E}" type="pres">
      <dgm:prSet presAssocID="{C4B79511-8AD8-9342-BD54-F79B08A482A3}" presName="hierRoot1" presStyleCnt="0">
        <dgm:presLayoutVars>
          <dgm:hierBranch val="init"/>
        </dgm:presLayoutVars>
      </dgm:prSet>
      <dgm:spPr/>
    </dgm:pt>
    <dgm:pt modelId="{76AF8CCF-C6C0-4240-A588-35004A53DBC8}" type="pres">
      <dgm:prSet presAssocID="{C4B79511-8AD8-9342-BD54-F79B08A482A3}" presName="rootComposite1" presStyleCnt="0"/>
      <dgm:spPr/>
    </dgm:pt>
    <dgm:pt modelId="{307031D3-A31E-A24E-AFC2-1A23EDF041C5}" type="pres">
      <dgm:prSet presAssocID="{C4B79511-8AD8-9342-BD54-F79B08A482A3}" presName="rootText1" presStyleLbl="node0" presStyleIdx="0" presStyleCnt="1">
        <dgm:presLayoutVars>
          <dgm:chPref val="3"/>
        </dgm:presLayoutVars>
      </dgm:prSet>
      <dgm:spPr/>
    </dgm:pt>
    <dgm:pt modelId="{51636CCA-F60C-C74B-9F0C-FA04F1C3E911}" type="pres">
      <dgm:prSet presAssocID="{C4B79511-8AD8-9342-BD54-F79B08A482A3}" presName="rootConnector1" presStyleLbl="node1" presStyleIdx="0" presStyleCnt="0"/>
      <dgm:spPr/>
    </dgm:pt>
    <dgm:pt modelId="{7E90C1F4-DC95-7240-BA47-0F8F60C723B9}" type="pres">
      <dgm:prSet presAssocID="{C4B79511-8AD8-9342-BD54-F79B08A482A3}" presName="hierChild2" presStyleCnt="0"/>
      <dgm:spPr/>
    </dgm:pt>
    <dgm:pt modelId="{47F6EC15-2017-4A4F-AD02-23D5B976ADFB}" type="pres">
      <dgm:prSet presAssocID="{A79CD624-3B07-E848-8444-4CDAFE7BD961}" presName="Name37" presStyleLbl="parChTrans1D2" presStyleIdx="0" presStyleCnt="4"/>
      <dgm:spPr/>
    </dgm:pt>
    <dgm:pt modelId="{7A086359-A32E-8649-A248-D3527BE918DB}" type="pres">
      <dgm:prSet presAssocID="{68F17C6A-16B9-1D4A-B1C4-0B8C81AE25AE}" presName="hierRoot2" presStyleCnt="0">
        <dgm:presLayoutVars>
          <dgm:hierBranch val="init"/>
        </dgm:presLayoutVars>
      </dgm:prSet>
      <dgm:spPr/>
    </dgm:pt>
    <dgm:pt modelId="{A5C4EDF0-8B56-CB4E-9B47-14E4700BB12D}" type="pres">
      <dgm:prSet presAssocID="{68F17C6A-16B9-1D4A-B1C4-0B8C81AE25AE}" presName="rootComposite" presStyleCnt="0"/>
      <dgm:spPr/>
    </dgm:pt>
    <dgm:pt modelId="{C4EF2CB3-7CB1-0B4E-9D65-D856209D8878}" type="pres">
      <dgm:prSet presAssocID="{68F17C6A-16B9-1D4A-B1C4-0B8C81AE25AE}" presName="rootText" presStyleLbl="node2" presStyleIdx="0" presStyleCnt="4">
        <dgm:presLayoutVars>
          <dgm:chPref val="3"/>
        </dgm:presLayoutVars>
      </dgm:prSet>
      <dgm:spPr/>
    </dgm:pt>
    <dgm:pt modelId="{1A074B8E-6087-2D4F-A718-03027EEE1AAD}" type="pres">
      <dgm:prSet presAssocID="{68F17C6A-16B9-1D4A-B1C4-0B8C81AE25AE}" presName="rootConnector" presStyleLbl="node2" presStyleIdx="0" presStyleCnt="4"/>
      <dgm:spPr/>
    </dgm:pt>
    <dgm:pt modelId="{7B29D373-8E57-2C46-A770-18B2B263CE4C}" type="pres">
      <dgm:prSet presAssocID="{68F17C6A-16B9-1D4A-B1C4-0B8C81AE25AE}" presName="hierChild4" presStyleCnt="0"/>
      <dgm:spPr/>
    </dgm:pt>
    <dgm:pt modelId="{8076652A-1AC3-3A4F-9392-24375189CB0D}" type="pres">
      <dgm:prSet presAssocID="{34EF6D6F-8877-944D-8934-537D9A9A412B}" presName="Name37" presStyleLbl="parChTrans1D3" presStyleIdx="0" presStyleCnt="4"/>
      <dgm:spPr/>
    </dgm:pt>
    <dgm:pt modelId="{E1671695-D74F-2B44-92AC-243AA68AFFB6}" type="pres">
      <dgm:prSet presAssocID="{EA821A4F-0FCA-7D4B-A341-6D10E0C432AC}" presName="hierRoot2" presStyleCnt="0">
        <dgm:presLayoutVars>
          <dgm:hierBranch val="init"/>
        </dgm:presLayoutVars>
      </dgm:prSet>
      <dgm:spPr/>
    </dgm:pt>
    <dgm:pt modelId="{F165C626-5774-0C48-803C-2634D87FF98A}" type="pres">
      <dgm:prSet presAssocID="{EA821A4F-0FCA-7D4B-A341-6D10E0C432AC}" presName="rootComposite" presStyleCnt="0"/>
      <dgm:spPr/>
    </dgm:pt>
    <dgm:pt modelId="{3C7062C7-F316-5949-95CA-D27D67DA3C82}" type="pres">
      <dgm:prSet presAssocID="{EA821A4F-0FCA-7D4B-A341-6D10E0C432AC}" presName="rootText" presStyleLbl="node3" presStyleIdx="0" presStyleCnt="4">
        <dgm:presLayoutVars>
          <dgm:chPref val="3"/>
        </dgm:presLayoutVars>
      </dgm:prSet>
      <dgm:spPr/>
    </dgm:pt>
    <dgm:pt modelId="{5DB5CF0A-6AAF-6A46-AB30-46509A2BD630}" type="pres">
      <dgm:prSet presAssocID="{EA821A4F-0FCA-7D4B-A341-6D10E0C432AC}" presName="rootConnector" presStyleLbl="node3" presStyleIdx="0" presStyleCnt="4"/>
      <dgm:spPr/>
    </dgm:pt>
    <dgm:pt modelId="{EAC3CAA4-6355-5E43-9B17-92BD006AC5A1}" type="pres">
      <dgm:prSet presAssocID="{EA821A4F-0FCA-7D4B-A341-6D10E0C432AC}" presName="hierChild4" presStyleCnt="0"/>
      <dgm:spPr/>
    </dgm:pt>
    <dgm:pt modelId="{7DBE2006-06F3-0745-A5F3-F145FCD89FBB}" type="pres">
      <dgm:prSet presAssocID="{EA821A4F-0FCA-7D4B-A341-6D10E0C432AC}" presName="hierChild5" presStyleCnt="0"/>
      <dgm:spPr/>
    </dgm:pt>
    <dgm:pt modelId="{527CF71C-9966-194E-BA95-DC58F23D1E57}" type="pres">
      <dgm:prSet presAssocID="{68F17C6A-16B9-1D4A-B1C4-0B8C81AE25AE}" presName="hierChild5" presStyleCnt="0"/>
      <dgm:spPr/>
    </dgm:pt>
    <dgm:pt modelId="{8AA6CCC5-DCE0-F245-B5E7-4219DA5EC2E4}" type="pres">
      <dgm:prSet presAssocID="{175EFF80-4266-F546-BD9E-F2AF0F9C88AD}" presName="Name37" presStyleLbl="parChTrans1D2" presStyleIdx="1" presStyleCnt="4"/>
      <dgm:spPr/>
    </dgm:pt>
    <dgm:pt modelId="{5C32A9B7-429B-494E-8A7C-6FE62F00804E}" type="pres">
      <dgm:prSet presAssocID="{44F7FFDC-ECC7-7D40-8896-2BAE8CE91CB0}" presName="hierRoot2" presStyleCnt="0">
        <dgm:presLayoutVars>
          <dgm:hierBranch val="init"/>
        </dgm:presLayoutVars>
      </dgm:prSet>
      <dgm:spPr/>
    </dgm:pt>
    <dgm:pt modelId="{CEEA73B0-C89C-AA4E-A307-8C5898A4A0D8}" type="pres">
      <dgm:prSet presAssocID="{44F7FFDC-ECC7-7D40-8896-2BAE8CE91CB0}" presName="rootComposite" presStyleCnt="0"/>
      <dgm:spPr/>
    </dgm:pt>
    <dgm:pt modelId="{9E45175E-BBC3-1848-A09B-E643CB2DD4A7}" type="pres">
      <dgm:prSet presAssocID="{44F7FFDC-ECC7-7D40-8896-2BAE8CE91CB0}" presName="rootText" presStyleLbl="node2" presStyleIdx="1" presStyleCnt="4">
        <dgm:presLayoutVars>
          <dgm:chPref val="3"/>
        </dgm:presLayoutVars>
      </dgm:prSet>
      <dgm:spPr/>
    </dgm:pt>
    <dgm:pt modelId="{A57C4B04-F447-3140-BC2E-3EF7EFFF4AB0}" type="pres">
      <dgm:prSet presAssocID="{44F7FFDC-ECC7-7D40-8896-2BAE8CE91CB0}" presName="rootConnector" presStyleLbl="node2" presStyleIdx="1" presStyleCnt="4"/>
      <dgm:spPr/>
    </dgm:pt>
    <dgm:pt modelId="{8D9AF24D-42AA-3044-89B5-8512B1916273}" type="pres">
      <dgm:prSet presAssocID="{44F7FFDC-ECC7-7D40-8896-2BAE8CE91CB0}" presName="hierChild4" presStyleCnt="0"/>
      <dgm:spPr/>
    </dgm:pt>
    <dgm:pt modelId="{391F57F6-0F6F-3746-8517-826670D7B629}" type="pres">
      <dgm:prSet presAssocID="{615F0A66-CEB9-B148-A3A3-75CEE48A7F68}" presName="Name37" presStyleLbl="parChTrans1D3" presStyleIdx="1" presStyleCnt="4"/>
      <dgm:spPr/>
    </dgm:pt>
    <dgm:pt modelId="{191BEC49-B229-2F4C-9C15-1F23D81D3C7E}" type="pres">
      <dgm:prSet presAssocID="{F67926B1-B20F-CE42-876C-DFEF880D53D6}" presName="hierRoot2" presStyleCnt="0">
        <dgm:presLayoutVars>
          <dgm:hierBranch val="init"/>
        </dgm:presLayoutVars>
      </dgm:prSet>
      <dgm:spPr/>
    </dgm:pt>
    <dgm:pt modelId="{27B01695-01F7-F140-A6ED-8A80A8B07785}" type="pres">
      <dgm:prSet presAssocID="{F67926B1-B20F-CE42-876C-DFEF880D53D6}" presName="rootComposite" presStyleCnt="0"/>
      <dgm:spPr/>
    </dgm:pt>
    <dgm:pt modelId="{A59F451C-4EAB-A74F-B163-10979B9D2804}" type="pres">
      <dgm:prSet presAssocID="{F67926B1-B20F-CE42-876C-DFEF880D53D6}" presName="rootText" presStyleLbl="node3" presStyleIdx="1" presStyleCnt="4">
        <dgm:presLayoutVars>
          <dgm:chPref val="3"/>
        </dgm:presLayoutVars>
      </dgm:prSet>
      <dgm:spPr/>
    </dgm:pt>
    <dgm:pt modelId="{CF9FDF2A-6CFB-E846-8411-07CF0C53D78D}" type="pres">
      <dgm:prSet presAssocID="{F67926B1-B20F-CE42-876C-DFEF880D53D6}" presName="rootConnector" presStyleLbl="node3" presStyleIdx="1" presStyleCnt="4"/>
      <dgm:spPr/>
    </dgm:pt>
    <dgm:pt modelId="{F2CCE062-C537-8E43-8899-F64E97FE9D6D}" type="pres">
      <dgm:prSet presAssocID="{F67926B1-B20F-CE42-876C-DFEF880D53D6}" presName="hierChild4" presStyleCnt="0"/>
      <dgm:spPr/>
    </dgm:pt>
    <dgm:pt modelId="{6FDBDA6D-A2A2-D84C-A7A3-7A15DE2FDAC1}" type="pres">
      <dgm:prSet presAssocID="{F67926B1-B20F-CE42-876C-DFEF880D53D6}" presName="hierChild5" presStyleCnt="0"/>
      <dgm:spPr/>
    </dgm:pt>
    <dgm:pt modelId="{443AB701-62CE-C946-A2A2-2FE3B0143D2F}" type="pres">
      <dgm:prSet presAssocID="{44F7FFDC-ECC7-7D40-8896-2BAE8CE91CB0}" presName="hierChild5" presStyleCnt="0"/>
      <dgm:spPr/>
    </dgm:pt>
    <dgm:pt modelId="{002667F1-D155-5940-8EC8-89A177CDD879}" type="pres">
      <dgm:prSet presAssocID="{34F68B38-F5F9-E041-8953-363D148C335B}" presName="Name37" presStyleLbl="parChTrans1D2" presStyleIdx="2" presStyleCnt="4"/>
      <dgm:spPr/>
    </dgm:pt>
    <dgm:pt modelId="{EF20E505-3766-564E-9A82-BA1E3B31E3B7}" type="pres">
      <dgm:prSet presAssocID="{36E9FE00-FBE0-554E-BCD5-D970DD623C29}" presName="hierRoot2" presStyleCnt="0">
        <dgm:presLayoutVars>
          <dgm:hierBranch val="init"/>
        </dgm:presLayoutVars>
      </dgm:prSet>
      <dgm:spPr/>
    </dgm:pt>
    <dgm:pt modelId="{DD87876D-5B0D-BC4C-AF4A-3564DCD30DE4}" type="pres">
      <dgm:prSet presAssocID="{36E9FE00-FBE0-554E-BCD5-D970DD623C29}" presName="rootComposite" presStyleCnt="0"/>
      <dgm:spPr/>
    </dgm:pt>
    <dgm:pt modelId="{7858E48A-1C57-EF49-9C50-E3AD49367EF3}" type="pres">
      <dgm:prSet presAssocID="{36E9FE00-FBE0-554E-BCD5-D970DD623C29}" presName="rootText" presStyleLbl="node2" presStyleIdx="2" presStyleCnt="4">
        <dgm:presLayoutVars>
          <dgm:chPref val="3"/>
        </dgm:presLayoutVars>
      </dgm:prSet>
      <dgm:spPr/>
    </dgm:pt>
    <dgm:pt modelId="{18511865-C499-EE47-9306-29FAE4500A9B}" type="pres">
      <dgm:prSet presAssocID="{36E9FE00-FBE0-554E-BCD5-D970DD623C29}" presName="rootConnector" presStyleLbl="node2" presStyleIdx="2" presStyleCnt="4"/>
      <dgm:spPr/>
    </dgm:pt>
    <dgm:pt modelId="{534A359D-F784-FA43-BB5A-1DC5DD93EBFF}" type="pres">
      <dgm:prSet presAssocID="{36E9FE00-FBE0-554E-BCD5-D970DD623C29}" presName="hierChild4" presStyleCnt="0"/>
      <dgm:spPr/>
    </dgm:pt>
    <dgm:pt modelId="{DEA098CA-3641-2842-9600-9E60D30316ED}" type="pres">
      <dgm:prSet presAssocID="{E48674FF-D1DE-8545-96E5-1C8FB85327A3}" presName="Name37" presStyleLbl="parChTrans1D3" presStyleIdx="2" presStyleCnt="4"/>
      <dgm:spPr/>
    </dgm:pt>
    <dgm:pt modelId="{BB66AFCE-B3D1-EA40-842C-F3A4A8FA3655}" type="pres">
      <dgm:prSet presAssocID="{2D1611C6-4DB0-E24A-9837-852A2165FD87}" presName="hierRoot2" presStyleCnt="0">
        <dgm:presLayoutVars>
          <dgm:hierBranch val="init"/>
        </dgm:presLayoutVars>
      </dgm:prSet>
      <dgm:spPr/>
    </dgm:pt>
    <dgm:pt modelId="{DD40A9C0-93FD-724E-900C-56822BC0DFD0}" type="pres">
      <dgm:prSet presAssocID="{2D1611C6-4DB0-E24A-9837-852A2165FD87}" presName="rootComposite" presStyleCnt="0"/>
      <dgm:spPr/>
    </dgm:pt>
    <dgm:pt modelId="{6F925F4F-E7CE-9940-9217-34552B4B782F}" type="pres">
      <dgm:prSet presAssocID="{2D1611C6-4DB0-E24A-9837-852A2165FD87}" presName="rootText" presStyleLbl="node3" presStyleIdx="2" presStyleCnt="4">
        <dgm:presLayoutVars>
          <dgm:chPref val="3"/>
        </dgm:presLayoutVars>
      </dgm:prSet>
      <dgm:spPr/>
    </dgm:pt>
    <dgm:pt modelId="{0261044C-D0EE-B544-B5D2-F241063625E0}" type="pres">
      <dgm:prSet presAssocID="{2D1611C6-4DB0-E24A-9837-852A2165FD87}" presName="rootConnector" presStyleLbl="node3" presStyleIdx="2" presStyleCnt="4"/>
      <dgm:spPr/>
    </dgm:pt>
    <dgm:pt modelId="{B511B99E-B4BF-374B-933D-1194B38AF9B5}" type="pres">
      <dgm:prSet presAssocID="{2D1611C6-4DB0-E24A-9837-852A2165FD87}" presName="hierChild4" presStyleCnt="0"/>
      <dgm:spPr/>
    </dgm:pt>
    <dgm:pt modelId="{6C306CCE-7429-6945-A44A-D44CB2BB23BE}" type="pres">
      <dgm:prSet presAssocID="{2D1611C6-4DB0-E24A-9837-852A2165FD87}" presName="hierChild5" presStyleCnt="0"/>
      <dgm:spPr/>
    </dgm:pt>
    <dgm:pt modelId="{99A46A17-B64E-B64A-88C4-A27D706216DF}" type="pres">
      <dgm:prSet presAssocID="{36E9FE00-FBE0-554E-BCD5-D970DD623C29}" presName="hierChild5" presStyleCnt="0"/>
      <dgm:spPr/>
    </dgm:pt>
    <dgm:pt modelId="{E384FFD4-CF3A-47D7-AEEB-330329BA9FAA}" type="pres">
      <dgm:prSet presAssocID="{3C1187B5-A2A7-49B9-8551-E0A8EA0997EA}" presName="Name37" presStyleLbl="parChTrans1D2" presStyleIdx="3" presStyleCnt="4"/>
      <dgm:spPr/>
    </dgm:pt>
    <dgm:pt modelId="{BB8949DB-5329-4CF2-899C-EEB688A0A05F}" type="pres">
      <dgm:prSet presAssocID="{BDD98CD7-232F-4E89-BF5C-C58CBB940B8C}" presName="hierRoot2" presStyleCnt="0">
        <dgm:presLayoutVars>
          <dgm:hierBranch val="init"/>
        </dgm:presLayoutVars>
      </dgm:prSet>
      <dgm:spPr/>
    </dgm:pt>
    <dgm:pt modelId="{93C8108C-C4E6-4CCB-B4E5-6F2D423B5910}" type="pres">
      <dgm:prSet presAssocID="{BDD98CD7-232F-4E89-BF5C-C58CBB940B8C}" presName="rootComposite" presStyleCnt="0"/>
      <dgm:spPr/>
    </dgm:pt>
    <dgm:pt modelId="{4E4C4BF3-FFEA-433A-AAD7-E6CE6FAE97E8}" type="pres">
      <dgm:prSet presAssocID="{BDD98CD7-232F-4E89-BF5C-C58CBB940B8C}" presName="rootText" presStyleLbl="node2" presStyleIdx="3" presStyleCnt="4">
        <dgm:presLayoutVars>
          <dgm:chPref val="3"/>
        </dgm:presLayoutVars>
      </dgm:prSet>
      <dgm:spPr/>
    </dgm:pt>
    <dgm:pt modelId="{6B27CE9D-4404-462E-AB0D-6F9A1642D975}" type="pres">
      <dgm:prSet presAssocID="{BDD98CD7-232F-4E89-BF5C-C58CBB940B8C}" presName="rootConnector" presStyleLbl="node2" presStyleIdx="3" presStyleCnt="4"/>
      <dgm:spPr/>
    </dgm:pt>
    <dgm:pt modelId="{9CDE4FA6-81B9-4DBE-9B94-51DE04167400}" type="pres">
      <dgm:prSet presAssocID="{BDD98CD7-232F-4E89-BF5C-C58CBB940B8C}" presName="hierChild4" presStyleCnt="0"/>
      <dgm:spPr/>
    </dgm:pt>
    <dgm:pt modelId="{F96703F0-C7DE-46BD-9FBF-6BCEE0E1348A}" type="pres">
      <dgm:prSet presAssocID="{3A2D0875-DDB8-44B4-8997-6EFA8D136255}" presName="Name37" presStyleLbl="parChTrans1D3" presStyleIdx="3" presStyleCnt="4"/>
      <dgm:spPr/>
    </dgm:pt>
    <dgm:pt modelId="{2B247075-09BC-46FE-982E-B063CB431BD3}" type="pres">
      <dgm:prSet presAssocID="{8B2CDE41-A02D-407E-8C61-DAC5E72D93F5}" presName="hierRoot2" presStyleCnt="0">
        <dgm:presLayoutVars>
          <dgm:hierBranch val="init"/>
        </dgm:presLayoutVars>
      </dgm:prSet>
      <dgm:spPr/>
    </dgm:pt>
    <dgm:pt modelId="{57911CD8-4E21-4C4C-AFD8-6ACA5AA1ECEE}" type="pres">
      <dgm:prSet presAssocID="{8B2CDE41-A02D-407E-8C61-DAC5E72D93F5}" presName="rootComposite" presStyleCnt="0"/>
      <dgm:spPr/>
    </dgm:pt>
    <dgm:pt modelId="{529D4B79-0C55-43B0-8772-CCE62CDA5274}" type="pres">
      <dgm:prSet presAssocID="{8B2CDE41-A02D-407E-8C61-DAC5E72D93F5}" presName="rootText" presStyleLbl="node3" presStyleIdx="3" presStyleCnt="4">
        <dgm:presLayoutVars>
          <dgm:chPref val="3"/>
        </dgm:presLayoutVars>
      </dgm:prSet>
      <dgm:spPr/>
    </dgm:pt>
    <dgm:pt modelId="{85319925-2004-438B-ABB0-5F8A3E9AAD4A}" type="pres">
      <dgm:prSet presAssocID="{8B2CDE41-A02D-407E-8C61-DAC5E72D93F5}" presName="rootConnector" presStyleLbl="node3" presStyleIdx="3" presStyleCnt="4"/>
      <dgm:spPr/>
    </dgm:pt>
    <dgm:pt modelId="{D36B63C8-8AAA-41D2-BC6F-8575DC8DE8D3}" type="pres">
      <dgm:prSet presAssocID="{8B2CDE41-A02D-407E-8C61-DAC5E72D93F5}" presName="hierChild4" presStyleCnt="0"/>
      <dgm:spPr/>
    </dgm:pt>
    <dgm:pt modelId="{A3BC44BC-281B-4F5B-A52A-9C96925B7704}" type="pres">
      <dgm:prSet presAssocID="{8B2CDE41-A02D-407E-8C61-DAC5E72D93F5}" presName="hierChild5" presStyleCnt="0"/>
      <dgm:spPr/>
    </dgm:pt>
    <dgm:pt modelId="{217FB105-95BC-4A6F-8B04-0D583BEFCE1E}" type="pres">
      <dgm:prSet presAssocID="{BDD98CD7-232F-4E89-BF5C-C58CBB940B8C}" presName="hierChild5" presStyleCnt="0"/>
      <dgm:spPr/>
    </dgm:pt>
    <dgm:pt modelId="{982473F9-73A1-944C-890D-51FD014858BB}" type="pres">
      <dgm:prSet presAssocID="{C4B79511-8AD8-9342-BD54-F79B08A482A3}" presName="hierChild3" presStyleCnt="0"/>
      <dgm:spPr/>
    </dgm:pt>
  </dgm:ptLst>
  <dgm:cxnLst>
    <dgm:cxn modelId="{8B314D0D-6451-4BFB-877D-C5CD2562C9A5}" type="presOf" srcId="{E48674FF-D1DE-8545-96E5-1C8FB85327A3}" destId="{DEA098CA-3641-2842-9600-9E60D30316ED}" srcOrd="0" destOrd="0" presId="urn:microsoft.com/office/officeart/2005/8/layout/orgChart1"/>
    <dgm:cxn modelId="{56047124-B7EF-44E4-B25E-E81DE8364367}" type="presOf" srcId="{2D1611C6-4DB0-E24A-9837-852A2165FD87}" destId="{6F925F4F-E7CE-9940-9217-34552B4B782F}" srcOrd="0" destOrd="0" presId="urn:microsoft.com/office/officeart/2005/8/layout/orgChart1"/>
    <dgm:cxn modelId="{74B1412E-7F0A-4C85-8EDE-004389AC8C88}" type="presOf" srcId="{36E9FE00-FBE0-554E-BCD5-D970DD623C29}" destId="{7858E48A-1C57-EF49-9C50-E3AD49367EF3}" srcOrd="0" destOrd="0" presId="urn:microsoft.com/office/officeart/2005/8/layout/orgChart1"/>
    <dgm:cxn modelId="{DCDB0A30-B24C-4FE2-92FC-E1D5B9D5A5CB}" type="presOf" srcId="{EA821A4F-0FCA-7D4B-A341-6D10E0C432AC}" destId="{5DB5CF0A-6AAF-6A46-AB30-46509A2BD630}" srcOrd="1" destOrd="0" presId="urn:microsoft.com/office/officeart/2005/8/layout/orgChart1"/>
    <dgm:cxn modelId="{ADFC9F41-9833-4D8C-9411-7553AB377377}" type="presOf" srcId="{F67926B1-B20F-CE42-876C-DFEF880D53D6}" destId="{CF9FDF2A-6CFB-E846-8411-07CF0C53D78D}" srcOrd="1" destOrd="0" presId="urn:microsoft.com/office/officeart/2005/8/layout/orgChart1"/>
    <dgm:cxn modelId="{80C1A746-9E2C-EE4A-82D6-836B5971A59F}" srcId="{36E9FE00-FBE0-554E-BCD5-D970DD623C29}" destId="{2D1611C6-4DB0-E24A-9837-852A2165FD87}" srcOrd="0" destOrd="0" parTransId="{E48674FF-D1DE-8545-96E5-1C8FB85327A3}" sibTransId="{3E1025AA-57AA-2C46-8996-CF95BCC44147}"/>
    <dgm:cxn modelId="{C8986E4B-DC52-6B44-B42A-61BCBB683F8C}" srcId="{C4B79511-8AD8-9342-BD54-F79B08A482A3}" destId="{44F7FFDC-ECC7-7D40-8896-2BAE8CE91CB0}" srcOrd="1" destOrd="0" parTransId="{175EFF80-4266-F546-BD9E-F2AF0F9C88AD}" sibTransId="{4358EF8C-C179-2445-AA24-4644105935F4}"/>
    <dgm:cxn modelId="{5785204C-4CD2-4009-A44A-61576E0F9808}" type="presOf" srcId="{68F17C6A-16B9-1D4A-B1C4-0B8C81AE25AE}" destId="{C4EF2CB3-7CB1-0B4E-9D65-D856209D8878}" srcOrd="0" destOrd="0" presId="urn:microsoft.com/office/officeart/2005/8/layout/orgChart1"/>
    <dgm:cxn modelId="{7EB47453-8DCF-4741-A497-F9B0C3A5D94C}" type="presOf" srcId="{3A2D0875-DDB8-44B4-8997-6EFA8D136255}" destId="{F96703F0-C7DE-46BD-9FBF-6BCEE0E1348A}" srcOrd="0" destOrd="0" presId="urn:microsoft.com/office/officeart/2005/8/layout/orgChart1"/>
    <dgm:cxn modelId="{F998F760-C2AE-B442-9B51-994BADC9D503}" srcId="{C4B79511-8AD8-9342-BD54-F79B08A482A3}" destId="{36E9FE00-FBE0-554E-BCD5-D970DD623C29}" srcOrd="2" destOrd="0" parTransId="{34F68B38-F5F9-E041-8953-363D148C335B}" sibTransId="{A968A88D-464C-9048-97F5-815D29CED75C}"/>
    <dgm:cxn modelId="{9E3A326C-A9E8-4E63-9C39-6F9B0AED29D9}" type="presOf" srcId="{BDD98CD7-232F-4E89-BF5C-C58CBB940B8C}" destId="{6B27CE9D-4404-462E-AB0D-6F9A1642D975}" srcOrd="1" destOrd="0" presId="urn:microsoft.com/office/officeart/2005/8/layout/orgChart1"/>
    <dgm:cxn modelId="{8B57246D-456C-5C4D-8816-6244A2B24256}" type="presOf" srcId="{25C08138-D97D-1741-8B26-0212E53BA4E9}" destId="{DDAF60A1-1F6E-394E-A0E6-483B61F99987}" srcOrd="0" destOrd="0" presId="urn:microsoft.com/office/officeart/2005/8/layout/orgChart1"/>
    <dgm:cxn modelId="{AB3D8C72-7718-4524-A773-E4CAB5DAD66D}" type="presOf" srcId="{615F0A66-CEB9-B148-A3A3-75CEE48A7F68}" destId="{391F57F6-0F6F-3746-8517-826670D7B629}" srcOrd="0" destOrd="0" presId="urn:microsoft.com/office/officeart/2005/8/layout/orgChart1"/>
    <dgm:cxn modelId="{B387547D-A254-4B06-B6AE-231C095102E0}" type="presOf" srcId="{175EFF80-4266-F546-BD9E-F2AF0F9C88AD}" destId="{8AA6CCC5-DCE0-F245-B5E7-4219DA5EC2E4}" srcOrd="0" destOrd="0" presId="urn:microsoft.com/office/officeart/2005/8/layout/orgChart1"/>
    <dgm:cxn modelId="{B926EF7E-BC9A-4BC7-ACA0-9B3B01FA8BC6}" type="presOf" srcId="{EA821A4F-0FCA-7D4B-A341-6D10E0C432AC}" destId="{3C7062C7-F316-5949-95CA-D27D67DA3C82}" srcOrd="0" destOrd="0" presId="urn:microsoft.com/office/officeart/2005/8/layout/orgChart1"/>
    <dgm:cxn modelId="{57955981-376D-4D7C-BC70-87B2F506C3C8}" type="presOf" srcId="{2D1611C6-4DB0-E24A-9837-852A2165FD87}" destId="{0261044C-D0EE-B544-B5D2-F241063625E0}" srcOrd="1" destOrd="0" presId="urn:microsoft.com/office/officeart/2005/8/layout/orgChart1"/>
    <dgm:cxn modelId="{5822F582-F44C-4AD4-BA29-3956B4A0935A}" type="presOf" srcId="{36E9FE00-FBE0-554E-BCD5-D970DD623C29}" destId="{18511865-C499-EE47-9306-29FAE4500A9B}" srcOrd="1" destOrd="0" presId="urn:microsoft.com/office/officeart/2005/8/layout/orgChart1"/>
    <dgm:cxn modelId="{1F638791-0796-41F2-BB51-02F47BDBF551}" type="presOf" srcId="{34EF6D6F-8877-944D-8934-537D9A9A412B}" destId="{8076652A-1AC3-3A4F-9392-24375189CB0D}" srcOrd="0" destOrd="0" presId="urn:microsoft.com/office/officeart/2005/8/layout/orgChart1"/>
    <dgm:cxn modelId="{1BA3E3A2-CEDF-4C51-ABE1-EA65356E39E2}" type="presOf" srcId="{A79CD624-3B07-E848-8444-4CDAFE7BD961}" destId="{47F6EC15-2017-4A4F-AD02-23D5B976ADFB}" srcOrd="0" destOrd="0" presId="urn:microsoft.com/office/officeart/2005/8/layout/orgChart1"/>
    <dgm:cxn modelId="{878D47AC-6C71-44D2-A300-FA02BC436A6E}" type="presOf" srcId="{34F68B38-F5F9-E041-8953-363D148C335B}" destId="{002667F1-D155-5940-8EC8-89A177CDD879}" srcOrd="0" destOrd="0" presId="urn:microsoft.com/office/officeart/2005/8/layout/orgChart1"/>
    <dgm:cxn modelId="{C558D9B2-F59B-462C-97C8-2BDFE6E2ECFB}" type="presOf" srcId="{3C1187B5-A2A7-49B9-8551-E0A8EA0997EA}" destId="{E384FFD4-CF3A-47D7-AEEB-330329BA9FAA}" srcOrd="0" destOrd="0" presId="urn:microsoft.com/office/officeart/2005/8/layout/orgChart1"/>
    <dgm:cxn modelId="{7A3D01B8-B9A5-445B-AD0E-5C7122381A56}" type="presOf" srcId="{8B2CDE41-A02D-407E-8C61-DAC5E72D93F5}" destId="{85319925-2004-438B-ABB0-5F8A3E9AAD4A}" srcOrd="1" destOrd="0" presId="urn:microsoft.com/office/officeart/2005/8/layout/orgChart1"/>
    <dgm:cxn modelId="{A216EBBC-9103-3849-BD67-4D97F290D7BB}" srcId="{68F17C6A-16B9-1D4A-B1C4-0B8C81AE25AE}" destId="{EA821A4F-0FCA-7D4B-A341-6D10E0C432AC}" srcOrd="0" destOrd="0" parTransId="{34EF6D6F-8877-944D-8934-537D9A9A412B}" sibTransId="{D09A2C89-3E10-7C49-8F1F-CEF5D8A42A99}"/>
    <dgm:cxn modelId="{D80312C2-B62B-409C-B4F9-1D188E512F6E}" type="presOf" srcId="{8B2CDE41-A02D-407E-8C61-DAC5E72D93F5}" destId="{529D4B79-0C55-43B0-8772-CCE62CDA5274}" srcOrd="0" destOrd="0" presId="urn:microsoft.com/office/officeart/2005/8/layout/orgChart1"/>
    <dgm:cxn modelId="{0B4A9DC2-63F8-5741-8106-D03B8EF5B543}" srcId="{C4B79511-8AD8-9342-BD54-F79B08A482A3}" destId="{68F17C6A-16B9-1D4A-B1C4-0B8C81AE25AE}" srcOrd="0" destOrd="0" parTransId="{A79CD624-3B07-E848-8444-4CDAFE7BD961}" sibTransId="{C5CC5A71-EDCF-FE44-A570-F59109D43A8F}"/>
    <dgm:cxn modelId="{EB103DC3-2F04-4958-B3CA-8A9FD754BE74}" type="presOf" srcId="{C4B79511-8AD8-9342-BD54-F79B08A482A3}" destId="{51636CCA-F60C-C74B-9F0C-FA04F1C3E911}" srcOrd="1" destOrd="0" presId="urn:microsoft.com/office/officeart/2005/8/layout/orgChart1"/>
    <dgm:cxn modelId="{51A284C5-7C5B-4292-B60C-9133153DC9E0}" srcId="{C4B79511-8AD8-9342-BD54-F79B08A482A3}" destId="{BDD98CD7-232F-4E89-BF5C-C58CBB940B8C}" srcOrd="3" destOrd="0" parTransId="{3C1187B5-A2A7-49B9-8551-E0A8EA0997EA}" sibTransId="{4C971F70-DAC5-42E1-B4FD-D4DD287DC051}"/>
    <dgm:cxn modelId="{3B5F02CA-D2C4-704A-A689-E457BF5AD374}" srcId="{25C08138-D97D-1741-8B26-0212E53BA4E9}" destId="{C4B79511-8AD8-9342-BD54-F79B08A482A3}" srcOrd="0" destOrd="0" parTransId="{38B79618-3405-9045-A8BD-0BB1CEC0E251}" sibTransId="{3343ADE4-0249-E640-BA53-1F4E85912F7F}"/>
    <dgm:cxn modelId="{F75FB1CD-B692-0B4E-9418-B49F8CCA37C7}" srcId="{44F7FFDC-ECC7-7D40-8896-2BAE8CE91CB0}" destId="{F67926B1-B20F-CE42-876C-DFEF880D53D6}" srcOrd="0" destOrd="0" parTransId="{615F0A66-CEB9-B148-A3A3-75CEE48A7F68}" sibTransId="{B2BD5074-A1AE-C145-924C-89AC2553EA06}"/>
    <dgm:cxn modelId="{83B09CCE-F6BD-463E-AFDB-D21C4D7E24B9}" type="presOf" srcId="{C4B79511-8AD8-9342-BD54-F79B08A482A3}" destId="{307031D3-A31E-A24E-AFC2-1A23EDF041C5}" srcOrd="0" destOrd="0" presId="urn:microsoft.com/office/officeart/2005/8/layout/orgChart1"/>
    <dgm:cxn modelId="{A3981BD7-744A-4BA7-8303-146A44C8BFC1}" type="presOf" srcId="{44F7FFDC-ECC7-7D40-8896-2BAE8CE91CB0}" destId="{9E45175E-BBC3-1848-A09B-E643CB2DD4A7}" srcOrd="0" destOrd="0" presId="urn:microsoft.com/office/officeart/2005/8/layout/orgChart1"/>
    <dgm:cxn modelId="{831382DA-3A19-4F5E-B85C-A809742795E1}" type="presOf" srcId="{BDD98CD7-232F-4E89-BF5C-C58CBB940B8C}" destId="{4E4C4BF3-FFEA-433A-AAD7-E6CE6FAE97E8}" srcOrd="0" destOrd="0" presId="urn:microsoft.com/office/officeart/2005/8/layout/orgChart1"/>
    <dgm:cxn modelId="{78EBD4F0-1B6C-49F8-A01E-91D7F7C7F403}" type="presOf" srcId="{44F7FFDC-ECC7-7D40-8896-2BAE8CE91CB0}" destId="{A57C4B04-F447-3140-BC2E-3EF7EFFF4AB0}" srcOrd="1" destOrd="0" presId="urn:microsoft.com/office/officeart/2005/8/layout/orgChart1"/>
    <dgm:cxn modelId="{C1324EF5-81F5-422C-A042-F40CEA2A43F2}" srcId="{BDD98CD7-232F-4E89-BF5C-C58CBB940B8C}" destId="{8B2CDE41-A02D-407E-8C61-DAC5E72D93F5}" srcOrd="0" destOrd="0" parTransId="{3A2D0875-DDB8-44B4-8997-6EFA8D136255}" sibTransId="{F386320B-DBC3-4583-BB2E-34B909EA8854}"/>
    <dgm:cxn modelId="{1CBBC9FA-B21E-4540-8A57-36892F5403E6}" type="presOf" srcId="{F67926B1-B20F-CE42-876C-DFEF880D53D6}" destId="{A59F451C-4EAB-A74F-B163-10979B9D2804}" srcOrd="0" destOrd="0" presId="urn:microsoft.com/office/officeart/2005/8/layout/orgChart1"/>
    <dgm:cxn modelId="{7E51BCFE-6741-4559-AF57-7087B5BB9DDE}" type="presOf" srcId="{68F17C6A-16B9-1D4A-B1C4-0B8C81AE25AE}" destId="{1A074B8E-6087-2D4F-A718-03027EEE1AAD}" srcOrd="1" destOrd="0" presId="urn:microsoft.com/office/officeart/2005/8/layout/orgChart1"/>
    <dgm:cxn modelId="{6A722ED2-C74C-4D56-A008-12778BEA8BC5}" type="presParOf" srcId="{DDAF60A1-1F6E-394E-A0E6-483B61F99987}" destId="{63725469-E218-A54D-9665-33064EF1DF2E}" srcOrd="0" destOrd="0" presId="urn:microsoft.com/office/officeart/2005/8/layout/orgChart1"/>
    <dgm:cxn modelId="{9C6027CA-42AE-4519-846B-953CDD4792B7}" type="presParOf" srcId="{63725469-E218-A54D-9665-33064EF1DF2E}" destId="{76AF8CCF-C6C0-4240-A588-35004A53DBC8}" srcOrd="0" destOrd="0" presId="urn:microsoft.com/office/officeart/2005/8/layout/orgChart1"/>
    <dgm:cxn modelId="{C9B7D228-8ABE-4B24-8CD6-1690A9529CA5}" type="presParOf" srcId="{76AF8CCF-C6C0-4240-A588-35004A53DBC8}" destId="{307031D3-A31E-A24E-AFC2-1A23EDF041C5}" srcOrd="0" destOrd="0" presId="urn:microsoft.com/office/officeart/2005/8/layout/orgChart1"/>
    <dgm:cxn modelId="{D76D7A09-82BE-4EA4-BFB6-5C0312C13E9C}" type="presParOf" srcId="{76AF8CCF-C6C0-4240-A588-35004A53DBC8}" destId="{51636CCA-F60C-C74B-9F0C-FA04F1C3E911}" srcOrd="1" destOrd="0" presId="urn:microsoft.com/office/officeart/2005/8/layout/orgChart1"/>
    <dgm:cxn modelId="{7171DE22-9E67-4A5E-801F-FC82CEDF2B34}" type="presParOf" srcId="{63725469-E218-A54D-9665-33064EF1DF2E}" destId="{7E90C1F4-DC95-7240-BA47-0F8F60C723B9}" srcOrd="1" destOrd="0" presId="urn:microsoft.com/office/officeart/2005/8/layout/orgChart1"/>
    <dgm:cxn modelId="{A4291D36-C493-43D7-A0E0-7140B3C6B2F5}" type="presParOf" srcId="{7E90C1F4-DC95-7240-BA47-0F8F60C723B9}" destId="{47F6EC15-2017-4A4F-AD02-23D5B976ADFB}" srcOrd="0" destOrd="0" presId="urn:microsoft.com/office/officeart/2005/8/layout/orgChart1"/>
    <dgm:cxn modelId="{A3BAB067-6633-414B-81C3-55AE80E6C45E}" type="presParOf" srcId="{7E90C1F4-DC95-7240-BA47-0F8F60C723B9}" destId="{7A086359-A32E-8649-A248-D3527BE918DB}" srcOrd="1" destOrd="0" presId="urn:microsoft.com/office/officeart/2005/8/layout/orgChart1"/>
    <dgm:cxn modelId="{976A6AB7-ECDA-4C5A-96F6-0945703C5218}" type="presParOf" srcId="{7A086359-A32E-8649-A248-D3527BE918DB}" destId="{A5C4EDF0-8B56-CB4E-9B47-14E4700BB12D}" srcOrd="0" destOrd="0" presId="urn:microsoft.com/office/officeart/2005/8/layout/orgChart1"/>
    <dgm:cxn modelId="{9A51AB8D-7CD3-45F3-B732-12CA62A5E1ED}" type="presParOf" srcId="{A5C4EDF0-8B56-CB4E-9B47-14E4700BB12D}" destId="{C4EF2CB3-7CB1-0B4E-9D65-D856209D8878}" srcOrd="0" destOrd="0" presId="urn:microsoft.com/office/officeart/2005/8/layout/orgChart1"/>
    <dgm:cxn modelId="{62754BE8-C9C2-4549-9690-2EE9EAE68894}" type="presParOf" srcId="{A5C4EDF0-8B56-CB4E-9B47-14E4700BB12D}" destId="{1A074B8E-6087-2D4F-A718-03027EEE1AAD}" srcOrd="1" destOrd="0" presId="urn:microsoft.com/office/officeart/2005/8/layout/orgChart1"/>
    <dgm:cxn modelId="{AE4432FF-8C1F-440E-A082-237BCABC7C1A}" type="presParOf" srcId="{7A086359-A32E-8649-A248-D3527BE918DB}" destId="{7B29D373-8E57-2C46-A770-18B2B263CE4C}" srcOrd="1" destOrd="0" presId="urn:microsoft.com/office/officeart/2005/8/layout/orgChart1"/>
    <dgm:cxn modelId="{FF71B445-6DF8-49BE-BBA1-03E1A8118B2D}" type="presParOf" srcId="{7B29D373-8E57-2C46-A770-18B2B263CE4C}" destId="{8076652A-1AC3-3A4F-9392-24375189CB0D}" srcOrd="0" destOrd="0" presId="urn:microsoft.com/office/officeart/2005/8/layout/orgChart1"/>
    <dgm:cxn modelId="{400705CC-E809-4F64-88B2-61947AD336F3}" type="presParOf" srcId="{7B29D373-8E57-2C46-A770-18B2B263CE4C}" destId="{E1671695-D74F-2B44-92AC-243AA68AFFB6}" srcOrd="1" destOrd="0" presId="urn:microsoft.com/office/officeart/2005/8/layout/orgChart1"/>
    <dgm:cxn modelId="{1A9B91C1-382C-41CB-84BC-BE752DD8AB27}" type="presParOf" srcId="{E1671695-D74F-2B44-92AC-243AA68AFFB6}" destId="{F165C626-5774-0C48-803C-2634D87FF98A}" srcOrd="0" destOrd="0" presId="urn:microsoft.com/office/officeart/2005/8/layout/orgChart1"/>
    <dgm:cxn modelId="{D9123145-1ED4-4A18-9F5A-2C19061C0845}" type="presParOf" srcId="{F165C626-5774-0C48-803C-2634D87FF98A}" destId="{3C7062C7-F316-5949-95CA-D27D67DA3C82}" srcOrd="0" destOrd="0" presId="urn:microsoft.com/office/officeart/2005/8/layout/orgChart1"/>
    <dgm:cxn modelId="{5732A165-33EC-4544-8E1A-08FDC940366B}" type="presParOf" srcId="{F165C626-5774-0C48-803C-2634D87FF98A}" destId="{5DB5CF0A-6AAF-6A46-AB30-46509A2BD630}" srcOrd="1" destOrd="0" presId="urn:microsoft.com/office/officeart/2005/8/layout/orgChart1"/>
    <dgm:cxn modelId="{403A670E-9682-43C8-9254-CF9E0F3AE0B9}" type="presParOf" srcId="{E1671695-D74F-2B44-92AC-243AA68AFFB6}" destId="{EAC3CAA4-6355-5E43-9B17-92BD006AC5A1}" srcOrd="1" destOrd="0" presId="urn:microsoft.com/office/officeart/2005/8/layout/orgChart1"/>
    <dgm:cxn modelId="{710A089A-647F-4FF5-9263-42E51DA73181}" type="presParOf" srcId="{E1671695-D74F-2B44-92AC-243AA68AFFB6}" destId="{7DBE2006-06F3-0745-A5F3-F145FCD89FBB}" srcOrd="2" destOrd="0" presId="urn:microsoft.com/office/officeart/2005/8/layout/orgChart1"/>
    <dgm:cxn modelId="{B2166DAC-9985-401F-8E81-7E1807732DD3}" type="presParOf" srcId="{7A086359-A32E-8649-A248-D3527BE918DB}" destId="{527CF71C-9966-194E-BA95-DC58F23D1E57}" srcOrd="2" destOrd="0" presId="urn:microsoft.com/office/officeart/2005/8/layout/orgChart1"/>
    <dgm:cxn modelId="{E2A5FD87-AC52-42D0-A683-05926A9E50C7}" type="presParOf" srcId="{7E90C1F4-DC95-7240-BA47-0F8F60C723B9}" destId="{8AA6CCC5-DCE0-F245-B5E7-4219DA5EC2E4}" srcOrd="2" destOrd="0" presId="urn:microsoft.com/office/officeart/2005/8/layout/orgChart1"/>
    <dgm:cxn modelId="{556976A5-9E39-4938-8622-63A01B376E79}" type="presParOf" srcId="{7E90C1F4-DC95-7240-BA47-0F8F60C723B9}" destId="{5C32A9B7-429B-494E-8A7C-6FE62F00804E}" srcOrd="3" destOrd="0" presId="urn:microsoft.com/office/officeart/2005/8/layout/orgChart1"/>
    <dgm:cxn modelId="{E24D93E6-D460-42D0-A546-C5990C42D2A9}" type="presParOf" srcId="{5C32A9B7-429B-494E-8A7C-6FE62F00804E}" destId="{CEEA73B0-C89C-AA4E-A307-8C5898A4A0D8}" srcOrd="0" destOrd="0" presId="urn:microsoft.com/office/officeart/2005/8/layout/orgChart1"/>
    <dgm:cxn modelId="{DF2F46F5-E2C6-4AF4-A6AC-931E0FAE7E86}" type="presParOf" srcId="{CEEA73B0-C89C-AA4E-A307-8C5898A4A0D8}" destId="{9E45175E-BBC3-1848-A09B-E643CB2DD4A7}" srcOrd="0" destOrd="0" presId="urn:microsoft.com/office/officeart/2005/8/layout/orgChart1"/>
    <dgm:cxn modelId="{54C073CD-18C9-47B7-9675-9B1F14C41B2A}" type="presParOf" srcId="{CEEA73B0-C89C-AA4E-A307-8C5898A4A0D8}" destId="{A57C4B04-F447-3140-BC2E-3EF7EFFF4AB0}" srcOrd="1" destOrd="0" presId="urn:microsoft.com/office/officeart/2005/8/layout/orgChart1"/>
    <dgm:cxn modelId="{4CE5A0F0-93E3-4DC4-9BE8-4E08B9FFD329}" type="presParOf" srcId="{5C32A9B7-429B-494E-8A7C-6FE62F00804E}" destId="{8D9AF24D-42AA-3044-89B5-8512B1916273}" srcOrd="1" destOrd="0" presId="urn:microsoft.com/office/officeart/2005/8/layout/orgChart1"/>
    <dgm:cxn modelId="{6AFC2AD0-7241-4189-AA70-8E64CBF8040B}" type="presParOf" srcId="{8D9AF24D-42AA-3044-89B5-8512B1916273}" destId="{391F57F6-0F6F-3746-8517-826670D7B629}" srcOrd="0" destOrd="0" presId="urn:microsoft.com/office/officeart/2005/8/layout/orgChart1"/>
    <dgm:cxn modelId="{3B044879-0DAA-46EF-BAE5-163448C77201}" type="presParOf" srcId="{8D9AF24D-42AA-3044-89B5-8512B1916273}" destId="{191BEC49-B229-2F4C-9C15-1F23D81D3C7E}" srcOrd="1" destOrd="0" presId="urn:microsoft.com/office/officeart/2005/8/layout/orgChart1"/>
    <dgm:cxn modelId="{9AC9DA78-675B-4657-BC35-1FE13E5A386A}" type="presParOf" srcId="{191BEC49-B229-2F4C-9C15-1F23D81D3C7E}" destId="{27B01695-01F7-F140-A6ED-8A80A8B07785}" srcOrd="0" destOrd="0" presId="urn:microsoft.com/office/officeart/2005/8/layout/orgChart1"/>
    <dgm:cxn modelId="{5FF5BE69-6A0A-426D-80CF-2441A01E9E01}" type="presParOf" srcId="{27B01695-01F7-F140-A6ED-8A80A8B07785}" destId="{A59F451C-4EAB-A74F-B163-10979B9D2804}" srcOrd="0" destOrd="0" presId="urn:microsoft.com/office/officeart/2005/8/layout/orgChart1"/>
    <dgm:cxn modelId="{74B7DEE0-F8E3-4F30-B267-F03153C9B1DD}" type="presParOf" srcId="{27B01695-01F7-F140-A6ED-8A80A8B07785}" destId="{CF9FDF2A-6CFB-E846-8411-07CF0C53D78D}" srcOrd="1" destOrd="0" presId="urn:microsoft.com/office/officeart/2005/8/layout/orgChart1"/>
    <dgm:cxn modelId="{886EC9A6-6F35-411B-A096-EF9D0FA71783}" type="presParOf" srcId="{191BEC49-B229-2F4C-9C15-1F23D81D3C7E}" destId="{F2CCE062-C537-8E43-8899-F64E97FE9D6D}" srcOrd="1" destOrd="0" presId="urn:microsoft.com/office/officeart/2005/8/layout/orgChart1"/>
    <dgm:cxn modelId="{35D6D313-8DE0-485D-BED9-47EE76608DE7}" type="presParOf" srcId="{191BEC49-B229-2F4C-9C15-1F23D81D3C7E}" destId="{6FDBDA6D-A2A2-D84C-A7A3-7A15DE2FDAC1}" srcOrd="2" destOrd="0" presId="urn:microsoft.com/office/officeart/2005/8/layout/orgChart1"/>
    <dgm:cxn modelId="{D535D0E9-5BF4-41AE-9C62-5DC85EAEF30A}" type="presParOf" srcId="{5C32A9B7-429B-494E-8A7C-6FE62F00804E}" destId="{443AB701-62CE-C946-A2A2-2FE3B0143D2F}" srcOrd="2" destOrd="0" presId="urn:microsoft.com/office/officeart/2005/8/layout/orgChart1"/>
    <dgm:cxn modelId="{77F48FFF-3BFE-44AC-8D7F-4D0E8C3F15D0}" type="presParOf" srcId="{7E90C1F4-DC95-7240-BA47-0F8F60C723B9}" destId="{002667F1-D155-5940-8EC8-89A177CDD879}" srcOrd="4" destOrd="0" presId="urn:microsoft.com/office/officeart/2005/8/layout/orgChart1"/>
    <dgm:cxn modelId="{FD6A6734-6209-4C3C-B944-A963ED5D9CC9}" type="presParOf" srcId="{7E90C1F4-DC95-7240-BA47-0F8F60C723B9}" destId="{EF20E505-3766-564E-9A82-BA1E3B31E3B7}" srcOrd="5" destOrd="0" presId="urn:microsoft.com/office/officeart/2005/8/layout/orgChart1"/>
    <dgm:cxn modelId="{45C69853-572C-4CF0-9BEB-F9433A4BA505}" type="presParOf" srcId="{EF20E505-3766-564E-9A82-BA1E3B31E3B7}" destId="{DD87876D-5B0D-BC4C-AF4A-3564DCD30DE4}" srcOrd="0" destOrd="0" presId="urn:microsoft.com/office/officeart/2005/8/layout/orgChart1"/>
    <dgm:cxn modelId="{ED72F22D-4D0B-4AA1-90F9-2A3D9C1116CB}" type="presParOf" srcId="{DD87876D-5B0D-BC4C-AF4A-3564DCD30DE4}" destId="{7858E48A-1C57-EF49-9C50-E3AD49367EF3}" srcOrd="0" destOrd="0" presId="urn:microsoft.com/office/officeart/2005/8/layout/orgChart1"/>
    <dgm:cxn modelId="{B22FDD7B-E74F-4F1E-B8AF-1A904BF21CA7}" type="presParOf" srcId="{DD87876D-5B0D-BC4C-AF4A-3564DCD30DE4}" destId="{18511865-C499-EE47-9306-29FAE4500A9B}" srcOrd="1" destOrd="0" presId="urn:microsoft.com/office/officeart/2005/8/layout/orgChart1"/>
    <dgm:cxn modelId="{8568FAE0-5274-4B31-8B73-6CB0D76BC6C5}" type="presParOf" srcId="{EF20E505-3766-564E-9A82-BA1E3B31E3B7}" destId="{534A359D-F784-FA43-BB5A-1DC5DD93EBFF}" srcOrd="1" destOrd="0" presId="urn:microsoft.com/office/officeart/2005/8/layout/orgChart1"/>
    <dgm:cxn modelId="{799F9B0A-527F-4162-BCD9-F665C24529CA}" type="presParOf" srcId="{534A359D-F784-FA43-BB5A-1DC5DD93EBFF}" destId="{DEA098CA-3641-2842-9600-9E60D30316ED}" srcOrd="0" destOrd="0" presId="urn:microsoft.com/office/officeart/2005/8/layout/orgChart1"/>
    <dgm:cxn modelId="{D782D1FC-5378-42A5-B7FA-899463887C39}" type="presParOf" srcId="{534A359D-F784-FA43-BB5A-1DC5DD93EBFF}" destId="{BB66AFCE-B3D1-EA40-842C-F3A4A8FA3655}" srcOrd="1" destOrd="0" presId="urn:microsoft.com/office/officeart/2005/8/layout/orgChart1"/>
    <dgm:cxn modelId="{7835CCA8-F4F9-4C34-837B-53A54FD97DB5}" type="presParOf" srcId="{BB66AFCE-B3D1-EA40-842C-F3A4A8FA3655}" destId="{DD40A9C0-93FD-724E-900C-56822BC0DFD0}" srcOrd="0" destOrd="0" presId="urn:microsoft.com/office/officeart/2005/8/layout/orgChart1"/>
    <dgm:cxn modelId="{FD57A916-17D1-4F1D-9217-A3110BC9EAA1}" type="presParOf" srcId="{DD40A9C0-93FD-724E-900C-56822BC0DFD0}" destId="{6F925F4F-E7CE-9940-9217-34552B4B782F}" srcOrd="0" destOrd="0" presId="urn:microsoft.com/office/officeart/2005/8/layout/orgChart1"/>
    <dgm:cxn modelId="{CE3E655E-2CEE-44DF-A3F8-48171A126A9B}" type="presParOf" srcId="{DD40A9C0-93FD-724E-900C-56822BC0DFD0}" destId="{0261044C-D0EE-B544-B5D2-F241063625E0}" srcOrd="1" destOrd="0" presId="urn:microsoft.com/office/officeart/2005/8/layout/orgChart1"/>
    <dgm:cxn modelId="{AA3BB9DC-D817-403E-B317-71BAD49C838A}" type="presParOf" srcId="{BB66AFCE-B3D1-EA40-842C-F3A4A8FA3655}" destId="{B511B99E-B4BF-374B-933D-1194B38AF9B5}" srcOrd="1" destOrd="0" presId="urn:microsoft.com/office/officeart/2005/8/layout/orgChart1"/>
    <dgm:cxn modelId="{DD6949DF-9798-4822-BE35-53685E09E035}" type="presParOf" srcId="{BB66AFCE-B3D1-EA40-842C-F3A4A8FA3655}" destId="{6C306CCE-7429-6945-A44A-D44CB2BB23BE}" srcOrd="2" destOrd="0" presId="urn:microsoft.com/office/officeart/2005/8/layout/orgChart1"/>
    <dgm:cxn modelId="{52F5E4D8-755C-40B8-B2D8-74450B439CC2}" type="presParOf" srcId="{EF20E505-3766-564E-9A82-BA1E3B31E3B7}" destId="{99A46A17-B64E-B64A-88C4-A27D706216DF}" srcOrd="2" destOrd="0" presId="urn:microsoft.com/office/officeart/2005/8/layout/orgChart1"/>
    <dgm:cxn modelId="{A8683CE3-1418-4046-9A5F-0BB598FC3CDE}" type="presParOf" srcId="{7E90C1F4-DC95-7240-BA47-0F8F60C723B9}" destId="{E384FFD4-CF3A-47D7-AEEB-330329BA9FAA}" srcOrd="6" destOrd="0" presId="urn:microsoft.com/office/officeart/2005/8/layout/orgChart1"/>
    <dgm:cxn modelId="{B5FDE1A6-A240-4AB6-993D-ABA53262BDBA}" type="presParOf" srcId="{7E90C1F4-DC95-7240-BA47-0F8F60C723B9}" destId="{BB8949DB-5329-4CF2-899C-EEB688A0A05F}" srcOrd="7" destOrd="0" presId="urn:microsoft.com/office/officeart/2005/8/layout/orgChart1"/>
    <dgm:cxn modelId="{DE14501E-05D8-4BEC-9189-CDD1D67CA565}" type="presParOf" srcId="{BB8949DB-5329-4CF2-899C-EEB688A0A05F}" destId="{93C8108C-C4E6-4CCB-B4E5-6F2D423B5910}" srcOrd="0" destOrd="0" presId="urn:microsoft.com/office/officeart/2005/8/layout/orgChart1"/>
    <dgm:cxn modelId="{CB202ED3-51D0-47EA-9C25-FBD0C123B1B5}" type="presParOf" srcId="{93C8108C-C4E6-4CCB-B4E5-6F2D423B5910}" destId="{4E4C4BF3-FFEA-433A-AAD7-E6CE6FAE97E8}" srcOrd="0" destOrd="0" presId="urn:microsoft.com/office/officeart/2005/8/layout/orgChart1"/>
    <dgm:cxn modelId="{CAB4ABE0-FF4F-40AB-BB54-A06587611BCA}" type="presParOf" srcId="{93C8108C-C4E6-4CCB-B4E5-6F2D423B5910}" destId="{6B27CE9D-4404-462E-AB0D-6F9A1642D975}" srcOrd="1" destOrd="0" presId="urn:microsoft.com/office/officeart/2005/8/layout/orgChart1"/>
    <dgm:cxn modelId="{67F198B7-23AF-4013-8E17-3262E3546514}" type="presParOf" srcId="{BB8949DB-5329-4CF2-899C-EEB688A0A05F}" destId="{9CDE4FA6-81B9-4DBE-9B94-51DE04167400}" srcOrd="1" destOrd="0" presId="urn:microsoft.com/office/officeart/2005/8/layout/orgChart1"/>
    <dgm:cxn modelId="{085019E2-7BA1-4E67-9BB3-7655C3BBB21D}" type="presParOf" srcId="{9CDE4FA6-81B9-4DBE-9B94-51DE04167400}" destId="{F96703F0-C7DE-46BD-9FBF-6BCEE0E1348A}" srcOrd="0" destOrd="0" presId="urn:microsoft.com/office/officeart/2005/8/layout/orgChart1"/>
    <dgm:cxn modelId="{5B0D4E0A-EF47-4EAA-A880-0C419B84199A}" type="presParOf" srcId="{9CDE4FA6-81B9-4DBE-9B94-51DE04167400}" destId="{2B247075-09BC-46FE-982E-B063CB431BD3}" srcOrd="1" destOrd="0" presId="urn:microsoft.com/office/officeart/2005/8/layout/orgChart1"/>
    <dgm:cxn modelId="{69F8CAB0-FBBD-42DE-ADB5-5293F094A9AF}" type="presParOf" srcId="{2B247075-09BC-46FE-982E-B063CB431BD3}" destId="{57911CD8-4E21-4C4C-AFD8-6ACA5AA1ECEE}" srcOrd="0" destOrd="0" presId="urn:microsoft.com/office/officeart/2005/8/layout/orgChart1"/>
    <dgm:cxn modelId="{1F0AFA7B-50F6-4D34-9A38-E14490A2638E}" type="presParOf" srcId="{57911CD8-4E21-4C4C-AFD8-6ACA5AA1ECEE}" destId="{529D4B79-0C55-43B0-8772-CCE62CDA5274}" srcOrd="0" destOrd="0" presId="urn:microsoft.com/office/officeart/2005/8/layout/orgChart1"/>
    <dgm:cxn modelId="{91BC3771-A0B3-4622-8123-55812EB076E1}" type="presParOf" srcId="{57911CD8-4E21-4C4C-AFD8-6ACA5AA1ECEE}" destId="{85319925-2004-438B-ABB0-5F8A3E9AAD4A}" srcOrd="1" destOrd="0" presId="urn:microsoft.com/office/officeart/2005/8/layout/orgChart1"/>
    <dgm:cxn modelId="{7FC67179-E51E-4E9F-A821-B65E13552EA6}" type="presParOf" srcId="{2B247075-09BC-46FE-982E-B063CB431BD3}" destId="{D36B63C8-8AAA-41D2-BC6F-8575DC8DE8D3}" srcOrd="1" destOrd="0" presId="urn:microsoft.com/office/officeart/2005/8/layout/orgChart1"/>
    <dgm:cxn modelId="{14F8D1D9-FB9C-4221-8CD5-1E25652120E2}" type="presParOf" srcId="{2B247075-09BC-46FE-982E-B063CB431BD3}" destId="{A3BC44BC-281B-4F5B-A52A-9C96925B7704}" srcOrd="2" destOrd="0" presId="urn:microsoft.com/office/officeart/2005/8/layout/orgChart1"/>
    <dgm:cxn modelId="{8355ABB7-C0AD-4B0D-A4CD-D271C32787E4}" type="presParOf" srcId="{BB8949DB-5329-4CF2-899C-EEB688A0A05F}" destId="{217FB105-95BC-4A6F-8B04-0D583BEFCE1E}" srcOrd="2" destOrd="0" presId="urn:microsoft.com/office/officeart/2005/8/layout/orgChart1"/>
    <dgm:cxn modelId="{C087ABBC-EB2A-4941-9C96-18C534740D8B}" type="presParOf" srcId="{63725469-E218-A54D-9665-33064EF1DF2E}" destId="{982473F9-73A1-944C-890D-51FD014858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703F0-C7DE-46BD-9FBF-6BCEE0E1348A}">
      <dsp:nvSpPr>
        <dsp:cNvPr id="0" name=""/>
        <dsp:cNvSpPr/>
      </dsp:nvSpPr>
      <dsp:spPr>
        <a:xfrm>
          <a:off x="5937684" y="2249186"/>
          <a:ext cx="238670" cy="73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22"/>
              </a:lnTo>
              <a:lnTo>
                <a:pt x="238670" y="7319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4FFD4-CF3A-47D7-AEEB-330329BA9FAA}">
      <dsp:nvSpPr>
        <dsp:cNvPr id="0" name=""/>
        <dsp:cNvSpPr/>
      </dsp:nvSpPr>
      <dsp:spPr>
        <a:xfrm>
          <a:off x="3686228" y="1119480"/>
          <a:ext cx="2887909" cy="334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69"/>
              </a:lnTo>
              <a:lnTo>
                <a:pt x="2887909" y="167069"/>
              </a:lnTo>
              <a:lnTo>
                <a:pt x="2887909" y="334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98CA-3641-2842-9600-9E60D30316ED}">
      <dsp:nvSpPr>
        <dsp:cNvPr id="0" name=""/>
        <dsp:cNvSpPr/>
      </dsp:nvSpPr>
      <dsp:spPr>
        <a:xfrm>
          <a:off x="4012410" y="2249186"/>
          <a:ext cx="238670" cy="73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22"/>
              </a:lnTo>
              <a:lnTo>
                <a:pt x="238670" y="7319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667F1-D155-5940-8EC8-89A177CDD879}">
      <dsp:nvSpPr>
        <dsp:cNvPr id="0" name=""/>
        <dsp:cNvSpPr/>
      </dsp:nvSpPr>
      <dsp:spPr>
        <a:xfrm>
          <a:off x="3686228" y="1119480"/>
          <a:ext cx="962636" cy="334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69"/>
              </a:lnTo>
              <a:lnTo>
                <a:pt x="962636" y="167069"/>
              </a:lnTo>
              <a:lnTo>
                <a:pt x="962636" y="334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F57F6-0F6F-3746-8517-826670D7B629}">
      <dsp:nvSpPr>
        <dsp:cNvPr id="0" name=""/>
        <dsp:cNvSpPr/>
      </dsp:nvSpPr>
      <dsp:spPr>
        <a:xfrm>
          <a:off x="2087137" y="2249186"/>
          <a:ext cx="238670" cy="73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22"/>
              </a:lnTo>
              <a:lnTo>
                <a:pt x="238670" y="7319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6CCC5-DCE0-F245-B5E7-4219DA5EC2E4}">
      <dsp:nvSpPr>
        <dsp:cNvPr id="0" name=""/>
        <dsp:cNvSpPr/>
      </dsp:nvSpPr>
      <dsp:spPr>
        <a:xfrm>
          <a:off x="2723591" y="1119480"/>
          <a:ext cx="962636" cy="334138"/>
        </a:xfrm>
        <a:custGeom>
          <a:avLst/>
          <a:gdLst/>
          <a:ahLst/>
          <a:cxnLst/>
          <a:rect l="0" t="0" r="0" b="0"/>
          <a:pathLst>
            <a:path>
              <a:moveTo>
                <a:pt x="962636" y="0"/>
              </a:moveTo>
              <a:lnTo>
                <a:pt x="962636" y="167069"/>
              </a:lnTo>
              <a:lnTo>
                <a:pt x="0" y="167069"/>
              </a:lnTo>
              <a:lnTo>
                <a:pt x="0" y="334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6652A-1AC3-3A4F-9392-24375189CB0D}">
      <dsp:nvSpPr>
        <dsp:cNvPr id="0" name=""/>
        <dsp:cNvSpPr/>
      </dsp:nvSpPr>
      <dsp:spPr>
        <a:xfrm>
          <a:off x="161864" y="2249186"/>
          <a:ext cx="238670" cy="73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22"/>
              </a:lnTo>
              <a:lnTo>
                <a:pt x="238670" y="7319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6EC15-2017-4A4F-AD02-23D5B976ADFB}">
      <dsp:nvSpPr>
        <dsp:cNvPr id="0" name=""/>
        <dsp:cNvSpPr/>
      </dsp:nvSpPr>
      <dsp:spPr>
        <a:xfrm>
          <a:off x="798318" y="1119480"/>
          <a:ext cx="2887909" cy="334138"/>
        </a:xfrm>
        <a:custGeom>
          <a:avLst/>
          <a:gdLst/>
          <a:ahLst/>
          <a:cxnLst/>
          <a:rect l="0" t="0" r="0" b="0"/>
          <a:pathLst>
            <a:path>
              <a:moveTo>
                <a:pt x="2887909" y="0"/>
              </a:moveTo>
              <a:lnTo>
                <a:pt x="2887909" y="167069"/>
              </a:lnTo>
              <a:lnTo>
                <a:pt x="0" y="167069"/>
              </a:lnTo>
              <a:lnTo>
                <a:pt x="0" y="3341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31D3-A31E-A24E-AFC2-1A23EDF041C5}">
      <dsp:nvSpPr>
        <dsp:cNvPr id="0" name=""/>
        <dsp:cNvSpPr/>
      </dsp:nvSpPr>
      <dsp:spPr>
        <a:xfrm>
          <a:off x="2890660" y="323912"/>
          <a:ext cx="1591134" cy="79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Meta-heuristic search</a:t>
          </a:r>
        </a:p>
      </dsp:txBody>
      <dsp:txXfrm>
        <a:off x="2890660" y="323912"/>
        <a:ext cx="1591134" cy="795567"/>
      </dsp:txXfrm>
    </dsp:sp>
    <dsp:sp modelId="{C4EF2CB3-7CB1-0B4E-9D65-D856209D8878}">
      <dsp:nvSpPr>
        <dsp:cNvPr id="0" name=""/>
        <dsp:cNvSpPr/>
      </dsp:nvSpPr>
      <dsp:spPr>
        <a:xfrm>
          <a:off x="2750" y="1453618"/>
          <a:ext cx="1591134" cy="795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Swarm Intelligence (SI)</a:t>
          </a:r>
        </a:p>
      </dsp:txBody>
      <dsp:txXfrm>
        <a:off x="2750" y="1453618"/>
        <a:ext cx="1591134" cy="795567"/>
      </dsp:txXfrm>
    </dsp:sp>
    <dsp:sp modelId="{3C7062C7-F316-5949-95CA-D27D67DA3C82}">
      <dsp:nvSpPr>
        <dsp:cNvPr id="0" name=""/>
        <dsp:cNvSpPr/>
      </dsp:nvSpPr>
      <dsp:spPr>
        <a:xfrm>
          <a:off x="400534" y="2583324"/>
          <a:ext cx="1591134" cy="795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PSO</a:t>
          </a:r>
          <a:r>
            <a:rPr lang="en-GB" sz="1300" kern="1200"/>
            <a:t>,</a:t>
          </a:r>
          <a:r>
            <a:rPr lang="en-GB" sz="1300" kern="1200">
              <a:latin typeface="Calibri Light" panose="020F0302020204030204"/>
            </a:rPr>
            <a:t> ACO,</a:t>
          </a:r>
          <a:r>
            <a:rPr lang="en-GB" sz="1300" kern="1200"/>
            <a:t> Bee Colony, Whale Optimizer</a:t>
          </a:r>
          <a:endParaRPr lang="en-GB" sz="1300" b="1" u="sng" kern="1200"/>
        </a:p>
      </dsp:txBody>
      <dsp:txXfrm>
        <a:off x="400534" y="2583324"/>
        <a:ext cx="1591134" cy="795567"/>
      </dsp:txXfrm>
    </dsp:sp>
    <dsp:sp modelId="{9E45175E-BBC3-1848-A09B-E643CB2DD4A7}">
      <dsp:nvSpPr>
        <dsp:cNvPr id="0" name=""/>
        <dsp:cNvSpPr/>
      </dsp:nvSpPr>
      <dsp:spPr>
        <a:xfrm>
          <a:off x="1928023" y="1453618"/>
          <a:ext cx="1591134" cy="795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Evolutionary Algorithm (EA)</a:t>
          </a:r>
        </a:p>
      </dsp:txBody>
      <dsp:txXfrm>
        <a:off x="1928023" y="1453618"/>
        <a:ext cx="1591134" cy="795567"/>
      </dsp:txXfrm>
    </dsp:sp>
    <dsp:sp modelId="{A59F451C-4EAB-A74F-B163-10979B9D2804}">
      <dsp:nvSpPr>
        <dsp:cNvPr id="0" name=""/>
        <dsp:cNvSpPr/>
      </dsp:nvSpPr>
      <dsp:spPr>
        <a:xfrm>
          <a:off x="2325807" y="2583324"/>
          <a:ext cx="1591134" cy="795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GA, ES</a:t>
          </a:r>
          <a:r>
            <a:rPr lang="en-GB" sz="1300" kern="1200">
              <a:latin typeface="Calibri Light" panose="020F0302020204030204"/>
            </a:rPr>
            <a:t> </a:t>
          </a:r>
          <a:endParaRPr lang="en-GB" sz="1300" kern="1200"/>
        </a:p>
      </dsp:txBody>
      <dsp:txXfrm>
        <a:off x="2325807" y="2583324"/>
        <a:ext cx="1591134" cy="795567"/>
      </dsp:txXfrm>
    </dsp:sp>
    <dsp:sp modelId="{7858E48A-1C57-EF49-9C50-E3AD49367EF3}">
      <dsp:nvSpPr>
        <dsp:cNvPr id="0" name=""/>
        <dsp:cNvSpPr/>
      </dsp:nvSpPr>
      <dsp:spPr>
        <a:xfrm>
          <a:off x="3853297" y="1453618"/>
          <a:ext cx="1591134" cy="795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Physics Inspired</a:t>
          </a:r>
        </a:p>
      </dsp:txBody>
      <dsp:txXfrm>
        <a:off x="3853297" y="1453618"/>
        <a:ext cx="1591134" cy="795567"/>
      </dsp:txXfrm>
    </dsp:sp>
    <dsp:sp modelId="{6F925F4F-E7CE-9940-9217-34552B4B782F}">
      <dsp:nvSpPr>
        <dsp:cNvPr id="0" name=""/>
        <dsp:cNvSpPr/>
      </dsp:nvSpPr>
      <dsp:spPr>
        <a:xfrm>
          <a:off x="4251081" y="2583324"/>
          <a:ext cx="1591134" cy="795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Simulated Annealing, </a:t>
          </a:r>
          <a:r>
            <a:rPr lang="en-GB" sz="1300" b="1" kern="1200"/>
            <a:t>Equilibrium Optimizer</a:t>
          </a:r>
        </a:p>
      </dsp:txBody>
      <dsp:txXfrm>
        <a:off x="4251081" y="2583324"/>
        <a:ext cx="1591134" cy="795567"/>
      </dsp:txXfrm>
    </dsp:sp>
    <dsp:sp modelId="{4E4C4BF3-FFEA-433A-AAD7-E6CE6FAE97E8}">
      <dsp:nvSpPr>
        <dsp:cNvPr id="0" name=""/>
        <dsp:cNvSpPr/>
      </dsp:nvSpPr>
      <dsp:spPr>
        <a:xfrm>
          <a:off x="5778570" y="1453618"/>
          <a:ext cx="1591134" cy="795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Human behavior inspired</a:t>
          </a:r>
        </a:p>
      </dsp:txBody>
      <dsp:txXfrm>
        <a:off x="5778570" y="1453618"/>
        <a:ext cx="1591134" cy="795567"/>
      </dsp:txXfrm>
    </dsp:sp>
    <dsp:sp modelId="{529D4B79-0C55-43B0-8772-CCE62CDA5274}">
      <dsp:nvSpPr>
        <dsp:cNvPr id="0" name=""/>
        <dsp:cNvSpPr/>
      </dsp:nvSpPr>
      <dsp:spPr>
        <a:xfrm>
          <a:off x="6176354" y="2583324"/>
          <a:ext cx="1591134" cy="795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Calibri Light" panose="020F0302020204030204"/>
            </a:rPr>
            <a:t>Imperalist Competitive Algorithm (ICA)</a:t>
          </a:r>
        </a:p>
      </dsp:txBody>
      <dsp:txXfrm>
        <a:off x="6176354" y="2583324"/>
        <a:ext cx="1591134" cy="79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CFBB6-8819-4C96-A8A9-0B80D9EE7C34}" type="datetimeFigureOut"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57678-9920-478D-B009-EB785170A9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Similar to PSO and 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7678-9920-478D-B009-EB785170A9B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73CC-3C2B-5B51-3182-52399E867A1C}"/>
              </a:ext>
            </a:extLst>
          </p:cNvPr>
          <p:cNvSpPr/>
          <p:nvPr userDrawn="1"/>
        </p:nvSpPr>
        <p:spPr>
          <a:xfrm>
            <a:off x="487017" y="1290763"/>
            <a:ext cx="9108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017" y="365125"/>
            <a:ext cx="11171583" cy="93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017" y="1510748"/>
            <a:ext cx="11171583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6587" y="6356350"/>
            <a:ext cx="2914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1181" y="6356350"/>
            <a:ext cx="4371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7462" y="6356350"/>
            <a:ext cx="2914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78778822006740" TargetMode="External"/><Relationship Id="rId2" Type="http://schemas.openxmlformats.org/officeDocument/2006/relationships/hyperlink" Target="https://www.sciencedirect.com/science/article/pii/S09507051193052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501604" TargetMode="External"/><Relationship Id="rId4" Type="http://schemas.openxmlformats.org/officeDocument/2006/relationships/hyperlink" Target="https://journals.plos.org/plosone/article?id=10.1371/journal.pone.02762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uljhp/MetaHeuristicOptimiz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Avenir Book"/>
              </a:rPr>
              <a:t>Equilibrium Optimization (EO)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(Paul) Peng </a:t>
            </a:r>
            <a:r>
              <a:rPr lang="en-GB" err="1"/>
              <a:t>Jianhong</a:t>
            </a:r>
            <a:endParaRPr lang="en-GB"/>
          </a:p>
          <a:p>
            <a:r>
              <a:rPr lang="en-GB"/>
              <a:t>UID: 3035906980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3D24-2835-E87B-6065-D98CB0B0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Adaptation &amp;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5054-C8CD-D2E7-FB75-0B933C5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Book"/>
              </a:rPr>
              <a:t>Applications</a:t>
            </a:r>
          </a:p>
          <a:p>
            <a:pPr lvl="1" indent="0"/>
            <a:r>
              <a:rPr lang="en-US">
                <a:latin typeface="Avenir Book"/>
              </a:rPr>
              <a:t>Energy flow</a:t>
            </a:r>
          </a:p>
          <a:p>
            <a:pPr lvl="1" indent="0"/>
            <a:r>
              <a:rPr lang="en-US">
                <a:latin typeface="Avenir Book"/>
              </a:rPr>
              <a:t>Power system distribution</a:t>
            </a:r>
          </a:p>
          <a:p>
            <a:pPr lvl="1" indent="0"/>
            <a:endParaRPr lang="en-US">
              <a:latin typeface="Avenir Book"/>
            </a:endParaRPr>
          </a:p>
          <a:p>
            <a:r>
              <a:rPr lang="en-US">
                <a:latin typeface="Avenir Book"/>
              </a:rPr>
              <a:t>Further development:</a:t>
            </a:r>
            <a:endParaRPr lang="en-US"/>
          </a:p>
          <a:p>
            <a:pPr lvl="1"/>
            <a:r>
              <a:rPr lang="en-US">
                <a:latin typeface="Avenir Book"/>
              </a:rPr>
              <a:t>Binary EO (A Faramarzi et al)</a:t>
            </a:r>
          </a:p>
          <a:p>
            <a:pPr lvl="1"/>
            <a:r>
              <a:rPr lang="en-US">
                <a:latin typeface="Avenir Book"/>
              </a:rPr>
              <a:t>Multi-strategy EO (Y Li et 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5B43-51E0-0893-57F6-0C779F5F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ACB4-1482-5736-F399-D23B11CA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510748"/>
            <a:ext cx="11171583" cy="49821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Avenir Book"/>
              </a:rPr>
              <a:t>EO is a relatively new, physics inspired optimizer</a:t>
            </a:r>
          </a:p>
          <a:p>
            <a:r>
              <a:rPr lang="en-US" dirty="0">
                <a:latin typeface="Avenir Book"/>
              </a:rPr>
              <a:t>Similar time complexity with GA and PSO, better/more stable performance due to memory saving feature from the equilibrium pool</a:t>
            </a:r>
          </a:p>
          <a:p>
            <a:r>
              <a:rPr lang="en-US" dirty="0">
                <a:latin typeface="Avenir Book"/>
              </a:rPr>
              <a:t>Balances exploration and exploitation:</a:t>
            </a:r>
          </a:p>
          <a:p>
            <a:pPr lvl="1"/>
            <a:r>
              <a:rPr lang="en-US" dirty="0">
                <a:latin typeface="Avenir Book"/>
              </a:rPr>
              <a:t>Saving best-so-far candidates makes sure the candidate pool doesn’t get worse</a:t>
            </a:r>
          </a:p>
          <a:p>
            <a:pPr lvl="1"/>
            <a:r>
              <a:rPr lang="en-US" dirty="0">
                <a:latin typeface="Avenir Book"/>
              </a:rPr>
              <a:t>Random selection from the pool and existence of average vector helps with exploration</a:t>
            </a:r>
          </a:p>
          <a:p>
            <a:r>
              <a:rPr lang="en-US" dirty="0">
                <a:latin typeface="Avenir Book"/>
              </a:rPr>
              <a:t>Future work:</a:t>
            </a:r>
          </a:p>
          <a:p>
            <a:pPr lvl="1"/>
            <a:r>
              <a:rPr lang="en-US" dirty="0"/>
              <a:t>Hyper parameter tuning</a:t>
            </a:r>
          </a:p>
          <a:p>
            <a:pPr lvl="1"/>
            <a:r>
              <a:rPr lang="en-US" dirty="0"/>
              <a:t>Population update procedure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E32-4AC4-9307-43CB-3A8EBEC8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C5D1-1BEF-57C2-57F0-FFAC8052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Book"/>
                <a:hlinkClick r:id="rId2"/>
              </a:rPr>
              <a:t>https://www.sciencedirect.com/science/article/pii/S0950705119305295</a:t>
            </a:r>
            <a:endParaRPr lang="en-US"/>
          </a:p>
          <a:p>
            <a:r>
              <a:rPr lang="en-US">
                <a:latin typeface="Avenir Book"/>
                <a:hlinkClick r:id="rId3"/>
              </a:rPr>
              <a:t>https://www.sciencedirect.com/science/article/abs/pii/S0378778822006740</a:t>
            </a:r>
          </a:p>
          <a:p>
            <a:r>
              <a:rPr lang="en-US">
                <a:latin typeface="Avenir Book"/>
                <a:hlinkClick r:id="rId4"/>
              </a:rPr>
              <a:t>https://journals.plos.org/plosone/article?id=10.1371/journal.pone.0276210</a:t>
            </a:r>
          </a:p>
          <a:p>
            <a:r>
              <a:rPr lang="en-US">
                <a:latin typeface="Avenir Book"/>
                <a:hlinkClick r:id="rId5"/>
              </a:rPr>
              <a:t>https://ieeexplore.ieee.org/document/1501604</a:t>
            </a:r>
            <a:r>
              <a:rPr lang="en-US">
                <a:latin typeface="Avenir Book"/>
              </a:rPr>
              <a:t> (composition test function)</a:t>
            </a:r>
          </a:p>
          <a:p>
            <a:r>
              <a:rPr lang="en-US">
                <a:latin typeface="Avenir Book"/>
              </a:rPr>
              <a:t>https://inass.org/wp-content/uploads/2021/08/2021103105.pdf</a:t>
            </a:r>
          </a:p>
        </p:txBody>
      </p:sp>
    </p:spTree>
    <p:extLst>
      <p:ext uri="{BB962C8B-B14F-4D97-AF65-F5344CB8AC3E}">
        <p14:creationId xmlns:p14="http://schemas.microsoft.com/office/powerpoint/2010/main" val="4896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Rectangle 9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999D-5FC9-9897-86CA-860DEAFE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&amp; Overview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6DD0B575-AEF6-6F20-EC6D-FC74671A9D75}"/>
              </a:ext>
            </a:extLst>
          </p:cNvPr>
          <p:cNvSpPr txBox="1"/>
          <p:nvPr/>
        </p:nvSpPr>
        <p:spPr>
          <a:xfrm>
            <a:off x="643469" y="1782981"/>
            <a:ext cx="3402960" cy="41225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Published in 2019 by teams from Illinois Institute of Technology and Torrens University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Inspired by physics – control volume mass balance 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Outperforms most algorithms like GA/PSO by 60-90% using Friedman Test</a:t>
            </a:r>
          </a:p>
        </p:txBody>
      </p:sp>
      <p:grpSp>
        <p:nvGrpSpPr>
          <p:cNvPr id="942" name="Group 9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943" name="Isosceles Triangle 9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Isosceles Triangle 9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44" name="Content Placeholder 843">
            <a:extLst>
              <a:ext uri="{FF2B5EF4-FFF2-40B4-BE49-F238E27FC236}">
                <a16:creationId xmlns:a16="http://schemas.microsoft.com/office/drawing/2014/main" id="{B6D9AA6C-F7E3-C2EB-6724-E39A01FD0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426846"/>
              </p:ext>
            </p:extLst>
          </p:nvPr>
        </p:nvGraphicFramePr>
        <p:xfrm>
          <a:off x="5699342" y="4686822"/>
          <a:ext cx="6002685" cy="194163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{9D7B26C5-4107-4FEC-AEDC-1716B250A1EF}</a:tableStyleId>
              </a:tblPr>
              <a:tblGrid>
                <a:gridCol w="2692398">
                  <a:extLst>
                    <a:ext uri="{9D8B030D-6E8A-4147-A177-3AD203B41FA5}">
                      <a16:colId xmlns:a16="http://schemas.microsoft.com/office/drawing/2014/main" val="1748957301"/>
                    </a:ext>
                  </a:extLst>
                </a:gridCol>
                <a:gridCol w="3310287">
                  <a:extLst>
                    <a:ext uri="{9D8B030D-6E8A-4147-A177-3AD203B41FA5}">
                      <a16:colId xmlns:a16="http://schemas.microsoft.com/office/drawing/2014/main" val="1393658642"/>
                    </a:ext>
                  </a:extLst>
                </a:gridCol>
              </a:tblGrid>
              <a:tr h="711601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bg1"/>
                          </a:solidFill>
                          <a:effectLst/>
                        </a:rPr>
                        <a:t>Search Paradigm​</a:t>
                      </a:r>
                    </a:p>
                  </a:txBody>
                  <a:tcPr marL="140287" marR="200410" marT="40082" marB="30061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cap="none" spc="0">
                          <a:solidFill>
                            <a:schemeClr val="bg1"/>
                          </a:solidFill>
                          <a:effectLst/>
                        </a:rPr>
                        <a:t>Stochastic​</a:t>
                      </a:r>
                    </a:p>
                  </a:txBody>
                  <a:tcPr marL="140287" marR="200410" marT="40082" marB="30061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86228"/>
                  </a:ext>
                </a:extLst>
              </a:tr>
              <a:tr h="591330"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Programing Paradigm​</a:t>
                      </a:r>
                    </a:p>
                  </a:txBody>
                  <a:tcPr marL="140287" marR="200410" marT="40082" marB="30061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Non-linear programming​</a:t>
                      </a:r>
                    </a:p>
                  </a:txBody>
                  <a:tcPr marL="140287" marR="200410" marT="40082" marB="300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75938"/>
                  </a:ext>
                </a:extLst>
              </a:tr>
              <a:tr h="390878">
                <a:tc>
                  <a:txBody>
                    <a:bodyPr/>
                    <a:lstStyle/>
                    <a:p>
                      <a:pPr fontAlgn="base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Search fashion​</a:t>
                      </a:r>
                    </a:p>
                  </a:txBody>
                  <a:tcPr marL="140287" marR="200410" marT="40082" marB="300615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cap="none" spc="0">
                          <a:solidFill>
                            <a:schemeClr val="bg1"/>
                          </a:solidFill>
                          <a:effectLst/>
                        </a:rPr>
                        <a:t>​Population-based</a:t>
                      </a:r>
                    </a:p>
                  </a:txBody>
                  <a:tcPr marL="140287" marR="200410" marT="40082" marB="300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58911"/>
                  </a:ext>
                </a:extLst>
              </a:tr>
            </a:tbl>
          </a:graphicData>
        </a:graphic>
      </p:graphicFrame>
      <p:graphicFrame>
        <p:nvGraphicFramePr>
          <p:cNvPr id="2322" name="Diagram 2321">
            <a:extLst>
              <a:ext uri="{FF2B5EF4-FFF2-40B4-BE49-F238E27FC236}">
                <a16:creationId xmlns:a16="http://schemas.microsoft.com/office/drawing/2014/main" id="{D4BE8E28-F763-1E55-73CC-BFFEBFCAE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764188"/>
              </p:ext>
            </p:extLst>
          </p:nvPr>
        </p:nvGraphicFramePr>
        <p:xfrm>
          <a:off x="4287336" y="497305"/>
          <a:ext cx="7770240" cy="370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0BAA-F15C-B9FB-37C9-7085EED9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Inspiration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6F1-45CD-EA99-C502-1AB4096A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510748"/>
            <a:ext cx="11171583" cy="699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Book"/>
              </a:rPr>
              <a:t>Mass (material) balance in physics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139618-A674-A4E6-26A6-114231EF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5" y="2207584"/>
            <a:ext cx="3891419" cy="7095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638466-0754-B5E2-7086-828048716217}"/>
              </a:ext>
            </a:extLst>
          </p:cNvPr>
          <p:cNvSpPr txBox="1">
            <a:spLocks/>
          </p:cNvSpPr>
          <p:nvPr/>
        </p:nvSpPr>
        <p:spPr>
          <a:xfrm>
            <a:off x="409773" y="3082764"/>
            <a:ext cx="11171583" cy="69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4472C4"/>
                </a:solidFill>
                <a:latin typeface="Avenir Book"/>
              </a:rPr>
              <a:t>Rate of change = flow rate x (equilibrium concentration – current concentration) + generation rate </a:t>
            </a:r>
            <a:endParaRPr lang="en-US" sz="2000">
              <a:solidFill>
                <a:srgbClr val="4472C4"/>
              </a:solidFill>
            </a:endParaRPr>
          </a:p>
          <a:p>
            <a:endParaRPr lang="en-US" sz="2000">
              <a:solidFill>
                <a:srgbClr val="4472C4"/>
              </a:solidFill>
            </a:endParaRPr>
          </a:p>
          <a:p>
            <a:endParaRPr lang="en-US" sz="2000">
              <a:solidFill>
                <a:srgbClr val="4472C4"/>
              </a:solidFill>
            </a:endParaRPr>
          </a:p>
          <a:p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112-362E-4941-08FC-D4FB41B9D20C}"/>
              </a:ext>
            </a:extLst>
          </p:cNvPr>
          <p:cNvSpPr txBox="1">
            <a:spLocks/>
          </p:cNvSpPr>
          <p:nvPr/>
        </p:nvSpPr>
        <p:spPr>
          <a:xfrm>
            <a:off x="409773" y="3688189"/>
            <a:ext cx="11171583" cy="69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Book"/>
              </a:rPr>
              <a:t>Integrate over time t and solve for C: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23804BDE-038E-C93F-A748-654BE3BF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7" y="4179857"/>
            <a:ext cx="4569912" cy="6590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200DA7-2AE1-5CB5-934C-981C20C74E68}"/>
              </a:ext>
            </a:extLst>
          </p:cNvPr>
          <p:cNvSpPr txBox="1">
            <a:spLocks/>
          </p:cNvSpPr>
          <p:nvPr/>
        </p:nvSpPr>
        <p:spPr>
          <a:xfrm>
            <a:off x="500671" y="4940790"/>
            <a:ext cx="11171583" cy="117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4472C4"/>
                </a:solidFill>
                <a:latin typeface="Avenir Book"/>
              </a:rPr>
              <a:t>Where:</a:t>
            </a:r>
          </a:p>
          <a:p>
            <a:r>
              <a:rPr lang="en-US" sz="2000">
                <a:solidFill>
                  <a:srgbClr val="4472C4"/>
                </a:solidFill>
                <a:latin typeface="Avenir Book"/>
              </a:rPr>
              <a:t>λ = Q / V (turnover rate)</a:t>
            </a:r>
          </a:p>
          <a:p>
            <a:r>
              <a:rPr lang="en-US" sz="2000">
                <a:solidFill>
                  <a:srgbClr val="4472C4"/>
                </a:solidFill>
                <a:latin typeface="Avenir Book"/>
              </a:rPr>
              <a:t>F = e ^ ( − λ(t − t0))</a:t>
            </a:r>
            <a:br>
              <a:rPr lang="en-US">
                <a:solidFill>
                  <a:srgbClr val="4472C4"/>
                </a:solidFill>
                <a:latin typeface="Avenir Book"/>
              </a:rPr>
            </a:br>
            <a:endParaRPr lang="en-US">
              <a:solidFill>
                <a:srgbClr val="4472C4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DACECE-FE20-5039-7422-EBA24D439CCF}"/>
              </a:ext>
            </a:extLst>
          </p:cNvPr>
          <p:cNvSpPr txBox="1">
            <a:spLocks/>
          </p:cNvSpPr>
          <p:nvPr/>
        </p:nvSpPr>
        <p:spPr>
          <a:xfrm>
            <a:off x="409772" y="6055109"/>
            <a:ext cx="11171583" cy="699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Book"/>
              </a:rPr>
              <a:t>Similar to a combination of GA and PSO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D6D3-E26B-61E3-4F01-AC512FC6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EO Algorithm -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C8B8-03DE-6002-B01D-3B00803E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55" y="1510748"/>
            <a:ext cx="11171583" cy="4282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Avenir Book"/>
              </a:rPr>
              <a:t>Initialize population of size N: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A8498A-7F0E-F6B4-CFE9-FA94EFB9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9" y="1921755"/>
            <a:ext cx="3673784" cy="5329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4EC2E7-CF67-B8D4-5750-2C3C814459C5}"/>
              </a:ext>
            </a:extLst>
          </p:cNvPr>
          <p:cNvSpPr txBox="1">
            <a:spLocks/>
          </p:cNvSpPr>
          <p:nvPr/>
        </p:nvSpPr>
        <p:spPr>
          <a:xfrm>
            <a:off x="507414" y="2580613"/>
            <a:ext cx="11171583" cy="117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4472C4"/>
                </a:solidFill>
                <a:latin typeface="Avenir Book"/>
              </a:rPr>
              <a:t>Where:</a:t>
            </a:r>
          </a:p>
          <a:p>
            <a:r>
              <a:rPr lang="en-US" sz="2000" err="1">
                <a:solidFill>
                  <a:srgbClr val="4472C4"/>
                </a:solidFill>
                <a:latin typeface="Avenir Book"/>
              </a:rPr>
              <a:t>Cmin</a:t>
            </a:r>
            <a:r>
              <a:rPr lang="en-US" sz="2000">
                <a:solidFill>
                  <a:srgbClr val="4472C4"/>
                </a:solidFill>
                <a:latin typeface="Avenir Book"/>
              </a:rPr>
              <a:t> and </a:t>
            </a:r>
            <a:r>
              <a:rPr lang="en-US" sz="2000" err="1">
                <a:solidFill>
                  <a:srgbClr val="4472C4"/>
                </a:solidFill>
                <a:latin typeface="Avenir Book"/>
              </a:rPr>
              <a:t>Cmax</a:t>
            </a:r>
            <a:r>
              <a:rPr lang="en-US" sz="2000">
                <a:solidFill>
                  <a:srgbClr val="4472C4"/>
                </a:solidFill>
                <a:latin typeface="Avenir Book"/>
              </a:rPr>
              <a:t> are the min and max possible value of the search space</a:t>
            </a:r>
            <a:endParaRPr lang="en-US" sz="2000">
              <a:solidFill>
                <a:srgbClr val="4472C4"/>
              </a:solidFill>
            </a:endParaRPr>
          </a:p>
          <a:p>
            <a:r>
              <a:rPr lang="en-US" sz="2000">
                <a:solidFill>
                  <a:srgbClr val="4472C4"/>
                </a:solidFill>
                <a:latin typeface="Avenir Book"/>
              </a:rPr>
              <a:t>Rand is a random vector in [0, 1]</a:t>
            </a:r>
            <a:endParaRPr lang="en-US" sz="2000">
              <a:solidFill>
                <a:srgbClr val="4472C4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8D7994-5E2C-DD4C-E238-C952E6C32E8C}"/>
              </a:ext>
            </a:extLst>
          </p:cNvPr>
          <p:cNvSpPr txBox="1">
            <a:spLocks/>
          </p:cNvSpPr>
          <p:nvPr/>
        </p:nvSpPr>
        <p:spPr>
          <a:xfrm>
            <a:off x="568935" y="4009838"/>
            <a:ext cx="11171583" cy="428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Book"/>
              </a:rPr>
              <a:t>Equilibrium candidates</a:t>
            </a:r>
            <a:endParaRPr lang="en-US"/>
          </a:p>
          <a:p>
            <a:endParaRPr lang="en-US"/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F46E20E8-C8A8-B408-690E-5CD6173A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9" y="4552308"/>
            <a:ext cx="4435784" cy="5990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9622BE-DE90-CBE4-1E49-F9AC7AA04405}"/>
              </a:ext>
            </a:extLst>
          </p:cNvPr>
          <p:cNvSpPr txBox="1">
            <a:spLocks/>
          </p:cNvSpPr>
          <p:nvPr/>
        </p:nvSpPr>
        <p:spPr>
          <a:xfrm>
            <a:off x="568104" y="5149834"/>
            <a:ext cx="11171583" cy="117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4472C4"/>
                </a:solidFill>
                <a:latin typeface="Avenir Book"/>
              </a:rPr>
              <a:t>Select the 4 best candidates so far, plus the mean of all best candidates </a:t>
            </a:r>
            <a:endParaRPr lang="en-US">
              <a:solidFill>
                <a:srgbClr val="4472C4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06C61F-6D53-3CD5-4CD0-D905EAB8D6BB}"/>
              </a:ext>
            </a:extLst>
          </p:cNvPr>
          <p:cNvSpPr txBox="1">
            <a:spLocks/>
          </p:cNvSpPr>
          <p:nvPr/>
        </p:nvSpPr>
        <p:spPr>
          <a:xfrm>
            <a:off x="568934" y="5736138"/>
            <a:ext cx="11171583" cy="428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Book"/>
              </a:rPr>
              <a:t>"Concentrations" C are encodings of solutions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D6D3-E26B-61E3-4F01-AC512FC6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EO Algorithm – update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C8B8-03DE-6002-B01D-3B00803E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55" y="1510748"/>
            <a:ext cx="11171583" cy="4282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Avenir Book"/>
              </a:rPr>
              <a:t>Calculate new concentration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FC0555C-7C6A-D5A9-3C69-10CFDB27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9" y="1939985"/>
            <a:ext cx="3640067" cy="604365"/>
          </a:xfrm>
          <a:prstGeom prst="rect">
            <a:avLst/>
          </a:prstGeom>
        </p:spPr>
      </p:pic>
      <p:pic>
        <p:nvPicPr>
          <p:cNvPr id="7" name="Picture 7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88FEAA7-75D6-B2C1-45D7-8641B99F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50" y="2559573"/>
            <a:ext cx="2743200" cy="6323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E403326-0C95-45AC-EDFF-813D227B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33" y="2541210"/>
            <a:ext cx="2085583" cy="563809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061D2C3-9514-324C-7ACA-F575BD055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04" r="433" b="21667"/>
          <a:stretch/>
        </p:blipFill>
        <p:spPr>
          <a:xfrm>
            <a:off x="4020105" y="3275305"/>
            <a:ext cx="2403665" cy="486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9285C-16AA-2D72-D0EF-D342E5225321}"/>
              </a:ext>
            </a:extLst>
          </p:cNvPr>
          <p:cNvSpPr txBox="1"/>
          <p:nvPr/>
        </p:nvSpPr>
        <p:spPr>
          <a:xfrm>
            <a:off x="417534" y="2546959"/>
            <a:ext cx="3745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F: direction decided randomly; value controlled by lambda and decayed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4C2C7-2D79-08CF-5BB6-FF60E923413A}"/>
              </a:ext>
            </a:extLst>
          </p:cNvPr>
          <p:cNvSpPr txBox="1"/>
          <p:nvPr/>
        </p:nvSpPr>
        <p:spPr>
          <a:xfrm>
            <a:off x="417534" y="3194136"/>
            <a:ext cx="3745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G: decayed overtime to help with convergence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33109B-CF13-583F-3060-57DEA9E724C0}"/>
              </a:ext>
            </a:extLst>
          </p:cNvPr>
          <p:cNvSpPr txBox="1">
            <a:spLocks/>
          </p:cNvSpPr>
          <p:nvPr/>
        </p:nvSpPr>
        <p:spPr>
          <a:xfrm>
            <a:off x="482841" y="4001340"/>
            <a:ext cx="11171583" cy="428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/>
              </a:rPr>
              <a:t>Update equilibrium (can be maintained in a priority queue)</a:t>
            </a:r>
            <a:endParaRPr lang="en-US" dirty="0"/>
          </a:p>
        </p:txBody>
      </p:sp>
      <p:pic>
        <p:nvPicPr>
          <p:cNvPr id="15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78945A54-5784-A6E5-B2C5-1965C7C80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66" y="4672730"/>
            <a:ext cx="4413337" cy="11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D6D3-E26B-61E3-4F01-AC512FC6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EO Algorithm – Pseudo code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7C9E928-01AB-974B-4398-5D7026B8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" r="172" b="38078"/>
          <a:stretch/>
        </p:blipFill>
        <p:spPr>
          <a:xfrm>
            <a:off x="273780" y="1442308"/>
            <a:ext cx="5089892" cy="4575458"/>
          </a:xfrm>
          <a:prstGeom prst="rect">
            <a:avLst/>
          </a:prstGeom>
        </p:spPr>
      </p:pic>
      <p:pic>
        <p:nvPicPr>
          <p:cNvPr id="10" name="Picture 7" descr="Text&#10;&#10;Description automatically generated">
            <a:extLst>
              <a:ext uri="{FF2B5EF4-FFF2-40B4-BE49-F238E27FC236}">
                <a16:creationId xmlns:a16="http://schemas.microsoft.com/office/drawing/2014/main" id="{53BF444A-2D59-FCB5-2AEA-7D4065AD8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73"/>
          <a:stretch/>
        </p:blipFill>
        <p:spPr>
          <a:xfrm>
            <a:off x="5700801" y="1445495"/>
            <a:ext cx="5629358" cy="31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D14-65A1-B735-D07E-CE334EF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Implementation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EF01-65CF-7CF2-A920-D50BEC19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510748"/>
            <a:ext cx="3674537" cy="4666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Book"/>
              </a:rPr>
              <a:t>TSP</a:t>
            </a:r>
          </a:p>
          <a:p>
            <a:pPr lvl="1"/>
            <a:r>
              <a:rPr lang="en-US" dirty="0">
                <a:latin typeface="Avenir Book"/>
              </a:rPr>
              <a:t>Encoding: Use the ranking of elements to encode sequence into vector</a:t>
            </a:r>
          </a:p>
          <a:p>
            <a:pPr lvl="1"/>
            <a:endParaRPr lang="en-US" dirty="0">
              <a:latin typeface="Avenir Book"/>
            </a:endParaRPr>
          </a:p>
          <a:p>
            <a:pPr lvl="1"/>
            <a:r>
              <a:rPr lang="en-US" dirty="0">
                <a:latin typeface="Avenir Book"/>
              </a:rPr>
              <a:t>My implementation in python:</a:t>
            </a:r>
          </a:p>
          <a:p>
            <a:pPr marL="457200" lvl="1" indent="0">
              <a:buNone/>
            </a:pPr>
            <a:r>
              <a:rPr lang="en-US" dirty="0">
                <a:latin typeface="Avenir Book"/>
              </a:rPr>
              <a:t> </a:t>
            </a:r>
            <a:r>
              <a:rPr lang="en-US" sz="2000" dirty="0">
                <a:latin typeface="Avenir Book"/>
                <a:hlinkClick r:id="rId2"/>
              </a:rPr>
              <a:t>https://github.com/pauljhp/MetaHeuristicOptimizer</a:t>
            </a:r>
            <a:r>
              <a:rPr lang="en-US" sz="2000" dirty="0">
                <a:latin typeface="Avenir Book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C95E1-AB3A-DCD4-B1D5-74E1F770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54" y="1302026"/>
            <a:ext cx="7772400" cy="45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5CB1-05D6-3FB2-CAA3-CDDC19A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Computational Complexity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5B26-DE01-8995-E906-D8AB085E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1510748"/>
            <a:ext cx="5681008" cy="48958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latin typeface="Avenir Book"/>
              </a:rPr>
              <a:t>Time complexity</a:t>
            </a:r>
            <a:r>
              <a:rPr lang="en-US">
                <a:latin typeface="Avenir Book"/>
              </a:rPr>
              <a:t>:</a:t>
            </a:r>
            <a:endParaRPr lang="en-US"/>
          </a:p>
          <a:p>
            <a:pPr lvl="1"/>
            <a:r>
              <a:rPr lang="en-US">
                <a:latin typeface="Avenir Book"/>
              </a:rPr>
              <a:t>Two main loops inside each iteration</a:t>
            </a:r>
            <a:endParaRPr lang="en-US"/>
          </a:p>
          <a:p>
            <a:pPr lvl="1"/>
            <a:r>
              <a:rPr lang="en-US">
                <a:latin typeface="Avenir Book"/>
              </a:rPr>
              <a:t>O(EO) = O(</a:t>
            </a:r>
            <a:r>
              <a:rPr lang="en-US" err="1">
                <a:latin typeface="Avenir Book"/>
              </a:rPr>
              <a:t>mnd</a:t>
            </a:r>
            <a:r>
              <a:rPr lang="en-US">
                <a:latin typeface="Avenir Book"/>
              </a:rPr>
              <a:t> + </a:t>
            </a:r>
            <a:r>
              <a:rPr lang="en-US" err="1">
                <a:latin typeface="Avenir Book"/>
              </a:rPr>
              <a:t>mcn</a:t>
            </a:r>
            <a:r>
              <a:rPr lang="en-US">
                <a:latin typeface="Avenir Book"/>
              </a:rPr>
              <a:t>)</a:t>
            </a:r>
            <a:endParaRPr lang="en-US"/>
          </a:p>
          <a:p>
            <a:pPr lvl="1"/>
            <a:endParaRPr lang="en-US">
              <a:latin typeface="Avenir Book"/>
            </a:endParaRPr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M – number of iterations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N: size of population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D: </a:t>
            </a:r>
            <a:r>
              <a:rPr lang="en-US" err="1">
                <a:latin typeface="Avenir Book"/>
              </a:rPr>
              <a:t>dimention</a:t>
            </a:r>
            <a:r>
              <a:rPr lang="en-US">
                <a:latin typeface="Avenir Book"/>
              </a:rPr>
              <a:t> of problem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C: cost of fitness function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For TSP, cost of fineness function is of O(d) </a:t>
            </a:r>
            <a:endParaRPr lang="en-US"/>
          </a:p>
          <a:p>
            <a:pPr marL="457200" lvl="1" indent="0">
              <a:buNone/>
            </a:pPr>
            <a:r>
              <a:rPr lang="en-US">
                <a:latin typeface="Avenir Book"/>
              </a:rPr>
              <a:t>- O(EO) = O(</a:t>
            </a:r>
            <a:r>
              <a:rPr lang="en-US" err="1">
                <a:latin typeface="Avenir Book"/>
              </a:rPr>
              <a:t>mnd</a:t>
            </a:r>
            <a:r>
              <a:rPr lang="en-US">
                <a:latin typeface="Avenir Book"/>
              </a:rPr>
              <a:t>)</a:t>
            </a:r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1823E-B973-D628-D2A5-ADE881CC7F44}"/>
              </a:ext>
            </a:extLst>
          </p:cNvPr>
          <p:cNvSpPr txBox="1">
            <a:spLocks/>
          </p:cNvSpPr>
          <p:nvPr/>
        </p:nvSpPr>
        <p:spPr>
          <a:xfrm>
            <a:off x="6756294" y="1506573"/>
            <a:ext cx="4887693" cy="4666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/>
              </a:rPr>
              <a:t>S</a:t>
            </a:r>
            <a:r>
              <a:rPr lang="en-US" b="1" dirty="0">
                <a:latin typeface="Avenir Book"/>
              </a:rPr>
              <a:t>pace complexity</a:t>
            </a:r>
            <a:r>
              <a:rPr lang="en-US" dirty="0">
                <a:latin typeface="Avenir Book"/>
              </a:rPr>
              <a:t>:</a:t>
            </a:r>
            <a:endParaRPr lang="en-US" dirty="0"/>
          </a:p>
          <a:p>
            <a:pPr lvl="1" indent="0"/>
            <a:r>
              <a:rPr lang="en-US" dirty="0">
                <a:latin typeface="Avenir Book"/>
              </a:rPr>
              <a:t>Only the current population and equilibrium are kept in memory</a:t>
            </a:r>
            <a:endParaRPr lang="en-US" dirty="0"/>
          </a:p>
          <a:p>
            <a:pPr lvl="1" indent="0"/>
            <a:r>
              <a:rPr lang="en-US" dirty="0">
                <a:latin typeface="Avenir Book"/>
              </a:rPr>
              <a:t>O(EO) = O(</a:t>
            </a:r>
            <a:r>
              <a:rPr lang="en-US" dirty="0" err="1">
                <a:latin typeface="Avenir Book"/>
              </a:rPr>
              <a:t>nd</a:t>
            </a:r>
            <a:r>
              <a:rPr lang="en-US" dirty="0">
                <a:latin typeface="Avenir Book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5B20-2A55-3A9F-EC09-1A91F87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Performance</a:t>
            </a:r>
            <a:endParaRPr lang="en-US"/>
          </a:p>
        </p:txBody>
      </p:sp>
      <p:pic>
        <p:nvPicPr>
          <p:cNvPr id="4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88DEC4B2-CB90-4B5C-D603-D894DD26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64" y="1302026"/>
            <a:ext cx="8205471" cy="5206272"/>
          </a:xfrm>
        </p:spPr>
      </p:pic>
    </p:spTree>
    <p:extLst>
      <p:ext uri="{BB962C8B-B14F-4D97-AF65-F5344CB8AC3E}">
        <p14:creationId xmlns:p14="http://schemas.microsoft.com/office/powerpoint/2010/main" val="186573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582</Words>
  <Application>Microsoft Macintosh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office theme</vt:lpstr>
      <vt:lpstr>Equilibrium Optimization (EO) Algorithm</vt:lpstr>
      <vt:lpstr>History &amp; Overview</vt:lpstr>
      <vt:lpstr>Inspiration</vt:lpstr>
      <vt:lpstr>EO Algorithm - initialization</vt:lpstr>
      <vt:lpstr>EO Algorithm – update sequence</vt:lpstr>
      <vt:lpstr>EO Algorithm – Pseudo code</vt:lpstr>
      <vt:lpstr>Implementation</vt:lpstr>
      <vt:lpstr>Computational Complexity</vt:lpstr>
      <vt:lpstr>Performance</vt:lpstr>
      <vt:lpstr>Adaptation &amp; Application</vt:lpstr>
      <vt:lpstr>Summary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Jianhong Peng</dc:creator>
  <cp:keywords/>
  <dc:description/>
  <cp:lastModifiedBy>ppeng60@connect.hku.hk</cp:lastModifiedBy>
  <cp:revision>1</cp:revision>
  <dcterms:created xsi:type="dcterms:W3CDTF">2023-02-19T14:33:41Z</dcterms:created>
  <dcterms:modified xsi:type="dcterms:W3CDTF">2023-03-02T08:41:18Z</dcterms:modified>
  <cp:category/>
</cp:coreProperties>
</file>