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6"/>
  </p:notesMasterIdLst>
  <p:sldIdLst>
    <p:sldId id="378" r:id="rId2"/>
    <p:sldId id="379" r:id="rId3"/>
    <p:sldId id="369" r:id="rId4"/>
    <p:sldId id="398" r:id="rId5"/>
    <p:sldId id="400" r:id="rId6"/>
    <p:sldId id="401" r:id="rId7"/>
    <p:sldId id="399" r:id="rId8"/>
    <p:sldId id="402" r:id="rId9"/>
    <p:sldId id="363" r:id="rId10"/>
    <p:sldId id="368" r:id="rId11"/>
    <p:sldId id="373" r:id="rId12"/>
    <p:sldId id="382" r:id="rId13"/>
    <p:sldId id="375" r:id="rId14"/>
    <p:sldId id="3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te, Benjamin Arthur" initials="KBA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DC23"/>
    <a:srgbClr val="0658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712"/>
  </p:normalViewPr>
  <p:slideViewPr>
    <p:cSldViewPr>
      <p:cViewPr varScale="1">
        <p:scale>
          <a:sx n="102" d="100"/>
          <a:sy n="102" d="100"/>
        </p:scale>
        <p:origin x="11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1AC43-A65E-495E-8DD3-D6F193D3A7D2}" type="datetimeFigureOut">
              <a:rPr lang="en-US" smtClean="0"/>
              <a:pPr/>
              <a:t>6/2/17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D8489-567B-48E2-9E7E-326CEBB316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67A1-A09B-4AA5-9BC8-8927E4E05B3B}" type="datetimeFigureOut">
              <a:rPr lang="en-US" smtClean="0"/>
              <a:pPr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D7AB-E66A-4B18-A2F1-348FA6663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67A1-A09B-4AA5-9BC8-8927E4E05B3B}" type="datetimeFigureOut">
              <a:rPr lang="en-US" smtClean="0"/>
              <a:pPr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D7AB-E66A-4B18-A2F1-348FA6663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67A1-A09B-4AA5-9BC8-8927E4E05B3B}" type="datetimeFigureOut">
              <a:rPr lang="en-US" smtClean="0"/>
              <a:pPr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D7AB-E66A-4B18-A2F1-348FA6663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67A1-A09B-4AA5-9BC8-8927E4E05B3B}" type="datetimeFigureOut">
              <a:rPr lang="en-US" smtClean="0"/>
              <a:pPr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D7AB-E66A-4B18-A2F1-348FA6663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67A1-A09B-4AA5-9BC8-8927E4E05B3B}" type="datetimeFigureOut">
              <a:rPr lang="en-US" smtClean="0"/>
              <a:pPr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D7AB-E66A-4B18-A2F1-348FA6663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67A1-A09B-4AA5-9BC8-8927E4E05B3B}" type="datetimeFigureOut">
              <a:rPr lang="en-US" smtClean="0"/>
              <a:pPr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D7AB-E66A-4B18-A2F1-348FA6663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67A1-A09B-4AA5-9BC8-8927E4E05B3B}" type="datetimeFigureOut">
              <a:rPr lang="en-US" smtClean="0"/>
              <a:pPr/>
              <a:t>6/2/17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D7AB-E66A-4B18-A2F1-348FA6663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67A1-A09B-4AA5-9BC8-8927E4E05B3B}" type="datetimeFigureOut">
              <a:rPr lang="en-US" smtClean="0"/>
              <a:pPr/>
              <a:t>6/2/17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D7AB-E66A-4B18-A2F1-348FA6663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67A1-A09B-4AA5-9BC8-8927E4E05B3B}" type="datetimeFigureOut">
              <a:rPr lang="en-US" smtClean="0"/>
              <a:pPr/>
              <a:t>6/2/17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D7AB-E66A-4B18-A2F1-348FA6663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67A1-A09B-4AA5-9BC8-8927E4E05B3B}" type="datetimeFigureOut">
              <a:rPr lang="en-US" smtClean="0"/>
              <a:pPr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D7AB-E66A-4B18-A2F1-348FA6663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67A1-A09B-4AA5-9BC8-8927E4E05B3B}" type="datetimeFigureOut">
              <a:rPr lang="en-US" smtClean="0"/>
              <a:pPr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D7AB-E66A-4B18-A2F1-348FA6663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767A1-A09B-4AA5-9BC8-8927E4E05B3B}" type="datetimeFigureOut">
              <a:rPr lang="en-US" smtClean="0"/>
              <a:pPr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0D7AB-E66A-4B18-A2F1-348FA6663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7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Relationship Id="rId3" Type="http://schemas.openxmlformats.org/officeDocument/2006/relationships/image" Target="../media/image30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0.png"/><Relationship Id="rId12" Type="http://schemas.openxmlformats.org/officeDocument/2006/relationships/image" Target="../media/image410.png"/><Relationship Id="rId13" Type="http://schemas.openxmlformats.org/officeDocument/2006/relationships/image" Target="../media/image420.png"/><Relationship Id="rId14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320.png"/><Relationship Id="rId4" Type="http://schemas.openxmlformats.org/officeDocument/2006/relationships/image" Target="../media/image330.png"/><Relationship Id="rId5" Type="http://schemas.openxmlformats.org/officeDocument/2006/relationships/image" Target="../media/image340.png"/><Relationship Id="rId6" Type="http://schemas.openxmlformats.org/officeDocument/2006/relationships/image" Target="../media/image350.png"/><Relationship Id="rId7" Type="http://schemas.openxmlformats.org/officeDocument/2006/relationships/image" Target="../media/image360.png"/><Relationship Id="rId8" Type="http://schemas.openxmlformats.org/officeDocument/2006/relationships/image" Target="../media/image370.png"/><Relationship Id="rId9" Type="http://schemas.openxmlformats.org/officeDocument/2006/relationships/image" Target="../media/image380.png"/><Relationship Id="rId10" Type="http://schemas.openxmlformats.org/officeDocument/2006/relationships/image" Target="../media/image390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0.png"/><Relationship Id="rId12" Type="http://schemas.openxmlformats.org/officeDocument/2006/relationships/image" Target="../media/image410.png"/><Relationship Id="rId13" Type="http://schemas.openxmlformats.org/officeDocument/2006/relationships/image" Target="../media/image420.png"/><Relationship Id="rId14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320.png"/><Relationship Id="rId4" Type="http://schemas.openxmlformats.org/officeDocument/2006/relationships/image" Target="../media/image430.png"/><Relationship Id="rId5" Type="http://schemas.openxmlformats.org/officeDocument/2006/relationships/image" Target="../media/image440.png"/><Relationship Id="rId6" Type="http://schemas.openxmlformats.org/officeDocument/2006/relationships/image" Target="../media/image350.png"/><Relationship Id="rId7" Type="http://schemas.openxmlformats.org/officeDocument/2006/relationships/image" Target="../media/image360.png"/><Relationship Id="rId8" Type="http://schemas.openxmlformats.org/officeDocument/2006/relationships/image" Target="../media/image370.png"/><Relationship Id="rId9" Type="http://schemas.openxmlformats.org/officeDocument/2006/relationships/image" Target="../media/image380.png"/><Relationship Id="rId10" Type="http://schemas.openxmlformats.org/officeDocument/2006/relationships/image" Target="../media/image3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0.png"/><Relationship Id="rId12" Type="http://schemas.openxmlformats.org/officeDocument/2006/relationships/image" Target="../media/image160.png"/><Relationship Id="rId13" Type="http://schemas.openxmlformats.org/officeDocument/2006/relationships/image" Target="../media/image170.png"/><Relationship Id="rId14" Type="http://schemas.openxmlformats.org/officeDocument/2006/relationships/image" Target="../media/image180.png"/><Relationship Id="rId15" Type="http://schemas.openxmlformats.org/officeDocument/2006/relationships/image" Target="../media/image190.png"/><Relationship Id="rId16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70.png"/><Relationship Id="rId4" Type="http://schemas.openxmlformats.org/officeDocument/2006/relationships/image" Target="../media/image80.png"/><Relationship Id="rId5" Type="http://schemas.openxmlformats.org/officeDocument/2006/relationships/image" Target="../media/image90.png"/><Relationship Id="rId6" Type="http://schemas.openxmlformats.org/officeDocument/2006/relationships/image" Target="../media/image100.png"/><Relationship Id="rId7" Type="http://schemas.openxmlformats.org/officeDocument/2006/relationships/image" Target="../media/image110.png"/><Relationship Id="rId8" Type="http://schemas.openxmlformats.org/officeDocument/2006/relationships/image" Target="../media/image120.png"/><Relationship Id="rId9" Type="http://schemas.openxmlformats.org/officeDocument/2006/relationships/image" Target="../media/image130.png"/><Relationship Id="rId10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22" Type="http://schemas.openxmlformats.org/officeDocument/2006/relationships/image" Target="../media/image25.png"/><Relationship Id="rId23" Type="http://schemas.openxmlformats.org/officeDocument/2006/relationships/image" Target="../media/image26.png"/><Relationship Id="rId24" Type="http://schemas.openxmlformats.org/officeDocument/2006/relationships/image" Target="../media/image27.png"/><Relationship Id="rId25" Type="http://schemas.openxmlformats.org/officeDocument/2006/relationships/image" Target="../media/image2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image" Target="../media/image90.png"/><Relationship Id="rId5" Type="http://schemas.openxmlformats.org/officeDocument/2006/relationships/image" Target="../media/image210.png"/><Relationship Id="rId6" Type="http://schemas.openxmlformats.org/officeDocument/2006/relationships/image" Target="../media/image220.png"/><Relationship Id="rId7" Type="http://schemas.openxmlformats.org/officeDocument/2006/relationships/image" Target="../media/image230.png"/><Relationship Id="rId8" Type="http://schemas.openxmlformats.org/officeDocument/2006/relationships/image" Target="../media/image240.png"/><Relationship Id="rId9" Type="http://schemas.openxmlformats.org/officeDocument/2006/relationships/image" Target="../media/image250.png"/><Relationship Id="rId10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20" Type="http://schemas.openxmlformats.org/officeDocument/2006/relationships/image" Target="../media/image36.png"/><Relationship Id="rId21" Type="http://schemas.openxmlformats.org/officeDocument/2006/relationships/image" Target="../media/image44.png"/><Relationship Id="rId22" Type="http://schemas.openxmlformats.org/officeDocument/2006/relationships/image" Target="../media/image45.png"/><Relationship Id="rId23" Type="http://schemas.openxmlformats.org/officeDocument/2006/relationships/image" Target="../media/image46.png"/><Relationship Id="rId24" Type="http://schemas.openxmlformats.org/officeDocument/2006/relationships/image" Target="../media/image47.png"/><Relationship Id="rId25" Type="http://schemas.openxmlformats.org/officeDocument/2006/relationships/image" Target="../media/image48.png"/><Relationship Id="rId26" Type="http://schemas.openxmlformats.org/officeDocument/2006/relationships/image" Target="../media/image49.png"/><Relationship Id="rId27" Type="http://schemas.openxmlformats.org/officeDocument/2006/relationships/image" Target="../media/image50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43.png"/><Relationship Id="rId1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image" Target="../media/image90.png"/><Relationship Id="rId5" Type="http://schemas.openxmlformats.org/officeDocument/2006/relationships/image" Target="../media/image270.png"/><Relationship Id="rId6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8" name="Oval 10"/>
          <p:cNvSpPr>
            <a:spLocks noChangeArrowheads="1"/>
          </p:cNvSpPr>
          <p:nvPr/>
        </p:nvSpPr>
        <p:spPr bwMode="auto">
          <a:xfrm>
            <a:off x="3848100" y="1286069"/>
            <a:ext cx="1447800" cy="1447800"/>
          </a:xfrm>
          <a:prstGeom prst="ellipse">
            <a:avLst/>
          </a:prstGeom>
          <a:solidFill>
            <a:srgbClr val="0658D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Factor 1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H="1" flipV="1">
            <a:off x="4865521" y="2667000"/>
            <a:ext cx="201779" cy="15239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 flipV="1">
            <a:off x="3913021" y="2667000"/>
            <a:ext cx="422600" cy="15239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 flipV="1">
            <a:off x="1425634" y="2079832"/>
            <a:ext cx="2422466" cy="21111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37"/>
          <p:cNvSpPr txBox="1">
            <a:spLocks noChangeArrowheads="1"/>
          </p:cNvSpPr>
          <p:nvPr/>
        </p:nvSpPr>
        <p:spPr bwMode="auto">
          <a:xfrm>
            <a:off x="2906000" y="2175639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ym typeface="Symbol" pitchFamily="18" charset="2"/>
              </a:rPr>
              <a:t></a:t>
            </a:r>
            <a:r>
              <a:rPr lang="en-US" altLang="en-US" sz="2000" b="1" baseline="-25000" dirty="0">
                <a:sym typeface="Symbol" pitchFamily="18" charset="2"/>
              </a:rPr>
              <a:t>11</a:t>
            </a:r>
            <a:endParaRPr lang="en-US" altLang="en-US" sz="2000" b="1" dirty="0"/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auto">
          <a:xfrm>
            <a:off x="3333067" y="2528398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ym typeface="Symbol" pitchFamily="18" charset="2"/>
              </a:rPr>
              <a:t></a:t>
            </a:r>
            <a:r>
              <a:rPr lang="en-US" altLang="en-US" sz="2000" b="1" baseline="-25000" dirty="0">
                <a:sym typeface="Symbol" pitchFamily="18" charset="2"/>
              </a:rPr>
              <a:t>21</a:t>
            </a:r>
            <a:endParaRPr lang="en-US" altLang="en-US" sz="2000" b="1" dirty="0"/>
          </a:p>
        </p:txBody>
      </p:sp>
      <p:sp>
        <p:nvSpPr>
          <p:cNvPr id="59" name="Text Box 39"/>
          <p:cNvSpPr txBox="1">
            <a:spLocks noChangeArrowheads="1"/>
          </p:cNvSpPr>
          <p:nvPr/>
        </p:nvSpPr>
        <p:spPr bwMode="auto">
          <a:xfrm>
            <a:off x="3820691" y="2704430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ym typeface="Symbol" pitchFamily="18" charset="2"/>
              </a:rPr>
              <a:t></a:t>
            </a:r>
            <a:r>
              <a:rPr lang="en-US" altLang="en-US" sz="2000" b="1" baseline="-25000" dirty="0">
                <a:sym typeface="Symbol" pitchFamily="18" charset="2"/>
              </a:rPr>
              <a:t>31</a:t>
            </a:r>
            <a:endParaRPr lang="en-US" altLang="en-US" sz="2000" b="1" dirty="0"/>
          </a:p>
        </p:txBody>
      </p:sp>
      <p:sp>
        <p:nvSpPr>
          <p:cNvPr id="64" name="Freeform 45"/>
          <p:cNvSpPr>
            <a:spLocks/>
          </p:cNvSpPr>
          <p:nvPr/>
        </p:nvSpPr>
        <p:spPr bwMode="auto">
          <a:xfrm>
            <a:off x="1066800" y="4724400"/>
            <a:ext cx="6096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Freeform 46"/>
          <p:cNvSpPr>
            <a:spLocks/>
          </p:cNvSpPr>
          <p:nvPr/>
        </p:nvSpPr>
        <p:spPr bwMode="auto">
          <a:xfrm>
            <a:off x="2362200" y="4724400"/>
            <a:ext cx="6096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Freeform 47"/>
          <p:cNvSpPr>
            <a:spLocks/>
          </p:cNvSpPr>
          <p:nvPr/>
        </p:nvSpPr>
        <p:spPr bwMode="auto">
          <a:xfrm>
            <a:off x="3581400" y="4724400"/>
            <a:ext cx="6096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Freeform 48"/>
          <p:cNvSpPr>
            <a:spLocks/>
          </p:cNvSpPr>
          <p:nvPr/>
        </p:nvSpPr>
        <p:spPr bwMode="auto">
          <a:xfrm>
            <a:off x="4800600" y="4724400"/>
            <a:ext cx="6096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Freeform 49"/>
          <p:cNvSpPr>
            <a:spLocks/>
          </p:cNvSpPr>
          <p:nvPr/>
        </p:nvSpPr>
        <p:spPr bwMode="auto">
          <a:xfrm>
            <a:off x="6019800" y="4724400"/>
            <a:ext cx="6096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Freeform 50"/>
          <p:cNvSpPr>
            <a:spLocks/>
          </p:cNvSpPr>
          <p:nvPr/>
        </p:nvSpPr>
        <p:spPr bwMode="auto">
          <a:xfrm>
            <a:off x="7239000" y="4724400"/>
            <a:ext cx="6096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" name="Text Box 51"/>
          <p:cNvSpPr txBox="1">
            <a:spLocks noChangeArrowheads="1"/>
          </p:cNvSpPr>
          <p:nvPr/>
        </p:nvSpPr>
        <p:spPr bwMode="auto">
          <a:xfrm>
            <a:off x="990600" y="5072063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latin typeface="Symbol" pitchFamily="18" charset="2"/>
                <a:sym typeface="Symbol" pitchFamily="18" charset="2"/>
              </a:rPr>
              <a:t>q</a:t>
            </a:r>
            <a:r>
              <a:rPr lang="en-US" altLang="en-US" sz="2800" b="1" baseline="-25000"/>
              <a:t>11</a:t>
            </a:r>
            <a:endParaRPr lang="en-US" sz="2800" b="1" baseline="-25000"/>
          </a:p>
        </p:txBody>
      </p:sp>
      <p:sp>
        <p:nvSpPr>
          <p:cNvPr id="71" name="Text Box 52"/>
          <p:cNvSpPr txBox="1">
            <a:spLocks noChangeArrowheads="1"/>
          </p:cNvSpPr>
          <p:nvPr/>
        </p:nvSpPr>
        <p:spPr bwMode="auto">
          <a:xfrm>
            <a:off x="2286000" y="508635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latin typeface="Symbol" pitchFamily="18" charset="2"/>
                <a:sym typeface="Symbol" pitchFamily="18" charset="2"/>
              </a:rPr>
              <a:t>q</a:t>
            </a:r>
            <a:r>
              <a:rPr lang="en-US" altLang="en-US" sz="2800" b="1" baseline="-25000"/>
              <a:t>22</a:t>
            </a:r>
            <a:endParaRPr lang="en-US" sz="2800" b="1" baseline="-25000"/>
          </a:p>
        </p:txBody>
      </p:sp>
      <p:sp>
        <p:nvSpPr>
          <p:cNvPr id="72" name="Text Box 53"/>
          <p:cNvSpPr txBox="1">
            <a:spLocks noChangeArrowheads="1"/>
          </p:cNvSpPr>
          <p:nvPr/>
        </p:nvSpPr>
        <p:spPr bwMode="auto">
          <a:xfrm>
            <a:off x="3505200" y="510063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latin typeface="Symbol" pitchFamily="18" charset="2"/>
                <a:sym typeface="Symbol" pitchFamily="18" charset="2"/>
              </a:rPr>
              <a:t>q</a:t>
            </a:r>
            <a:r>
              <a:rPr lang="en-US" altLang="en-US" sz="2800" b="1" baseline="-25000"/>
              <a:t>33</a:t>
            </a:r>
            <a:endParaRPr lang="en-US" sz="2800" b="1" baseline="-25000"/>
          </a:p>
        </p:txBody>
      </p:sp>
      <p:sp>
        <p:nvSpPr>
          <p:cNvPr id="73" name="Text Box 54"/>
          <p:cNvSpPr txBox="1">
            <a:spLocks noChangeArrowheads="1"/>
          </p:cNvSpPr>
          <p:nvPr/>
        </p:nvSpPr>
        <p:spPr bwMode="auto">
          <a:xfrm>
            <a:off x="4724400" y="5114925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latin typeface="Symbol" pitchFamily="18" charset="2"/>
                <a:sym typeface="Symbol" pitchFamily="18" charset="2"/>
              </a:rPr>
              <a:t>q</a:t>
            </a:r>
            <a:r>
              <a:rPr lang="en-US" altLang="en-US" sz="2800" b="1" baseline="-25000"/>
              <a:t>44</a:t>
            </a:r>
            <a:endParaRPr lang="en-US" sz="2800" b="1" baseline="-25000"/>
          </a:p>
        </p:txBody>
      </p:sp>
      <p:sp>
        <p:nvSpPr>
          <p:cNvPr id="74" name="Text Box 55"/>
          <p:cNvSpPr txBox="1">
            <a:spLocks noChangeArrowheads="1"/>
          </p:cNvSpPr>
          <p:nvPr/>
        </p:nvSpPr>
        <p:spPr bwMode="auto">
          <a:xfrm>
            <a:off x="5943600" y="51054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latin typeface="Symbol" pitchFamily="18" charset="2"/>
                <a:sym typeface="Symbol" pitchFamily="18" charset="2"/>
              </a:rPr>
              <a:t>q</a:t>
            </a:r>
            <a:r>
              <a:rPr lang="en-US" altLang="en-US" sz="2800" b="1" baseline="-25000"/>
              <a:t>55</a:t>
            </a:r>
            <a:endParaRPr lang="en-US" sz="2800" b="1" baseline="-25000"/>
          </a:p>
        </p:txBody>
      </p:sp>
      <p:sp>
        <p:nvSpPr>
          <p:cNvPr id="75" name="Text Box 56"/>
          <p:cNvSpPr txBox="1">
            <a:spLocks noChangeArrowheads="1"/>
          </p:cNvSpPr>
          <p:nvPr/>
        </p:nvSpPr>
        <p:spPr bwMode="auto">
          <a:xfrm>
            <a:off x="7162800" y="51054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latin typeface="Symbol" pitchFamily="18" charset="2"/>
                <a:sym typeface="Symbol" pitchFamily="18" charset="2"/>
              </a:rPr>
              <a:t>q</a:t>
            </a:r>
            <a:r>
              <a:rPr lang="en-US" altLang="en-US" sz="2800" b="1" baseline="-25000"/>
              <a:t>66</a:t>
            </a:r>
            <a:endParaRPr lang="en-US" sz="2800" b="1" baseline="-25000"/>
          </a:p>
        </p:txBody>
      </p:sp>
      <p:sp>
        <p:nvSpPr>
          <p:cNvPr id="76" name="Rectangle 57"/>
          <p:cNvSpPr>
            <a:spLocks noChangeArrowheads="1"/>
          </p:cNvSpPr>
          <p:nvPr/>
        </p:nvSpPr>
        <p:spPr bwMode="auto">
          <a:xfrm>
            <a:off x="9144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wratcalc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7" name="Rectangle 58"/>
          <p:cNvSpPr>
            <a:spLocks noChangeArrowheads="1"/>
          </p:cNvSpPr>
          <p:nvPr/>
        </p:nvSpPr>
        <p:spPr bwMode="auto">
          <a:xfrm>
            <a:off x="70104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waisspl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8" name="Rectangle 59"/>
          <p:cNvSpPr>
            <a:spLocks noChangeArrowheads="1"/>
          </p:cNvSpPr>
          <p:nvPr/>
        </p:nvSpPr>
        <p:spPr bwMode="auto">
          <a:xfrm>
            <a:off x="57912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wjspl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60"/>
          <p:cNvSpPr>
            <a:spLocks noChangeArrowheads="1"/>
          </p:cNvSpPr>
          <p:nvPr/>
        </p:nvSpPr>
        <p:spPr bwMode="auto">
          <a:xfrm>
            <a:off x="4572000" y="4192547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wratspl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0" name="Rectangle 61"/>
          <p:cNvSpPr>
            <a:spLocks noChangeArrowheads="1"/>
          </p:cNvSpPr>
          <p:nvPr/>
        </p:nvSpPr>
        <p:spPr bwMode="auto">
          <a:xfrm>
            <a:off x="33528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waiscalc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1" name="Rectangle 62"/>
          <p:cNvSpPr>
            <a:spLocks noChangeArrowheads="1"/>
          </p:cNvSpPr>
          <p:nvPr/>
        </p:nvSpPr>
        <p:spPr bwMode="auto">
          <a:xfrm>
            <a:off x="21336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wjcalc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9" name="Line 17"/>
          <p:cNvSpPr>
            <a:spLocks noChangeShapeType="1"/>
          </p:cNvSpPr>
          <p:nvPr/>
        </p:nvSpPr>
        <p:spPr bwMode="auto">
          <a:xfrm flipH="1" flipV="1">
            <a:off x="5094122" y="2514600"/>
            <a:ext cx="1181100" cy="16763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7"/>
          <p:cNvSpPr>
            <a:spLocks noChangeShapeType="1"/>
          </p:cNvSpPr>
          <p:nvPr/>
        </p:nvSpPr>
        <p:spPr bwMode="auto">
          <a:xfrm flipH="1" flipV="1">
            <a:off x="5322722" y="2079832"/>
            <a:ext cx="2182978" cy="21111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Text Box 39"/>
          <p:cNvSpPr txBox="1">
            <a:spLocks noChangeArrowheads="1"/>
          </p:cNvSpPr>
          <p:nvPr/>
        </p:nvSpPr>
        <p:spPr bwMode="auto">
          <a:xfrm>
            <a:off x="4484522" y="2762414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 smtClean="0">
                <a:sym typeface="Symbol" pitchFamily="18" charset="2"/>
              </a:rPr>
              <a:t></a:t>
            </a:r>
            <a:r>
              <a:rPr lang="en-US" altLang="en-US" sz="2000" b="1" baseline="-25000" dirty="0" smtClean="0">
                <a:sym typeface="Symbol" pitchFamily="18" charset="2"/>
              </a:rPr>
              <a:t>41</a:t>
            </a:r>
            <a:endParaRPr lang="en-US" altLang="en-US" sz="2000" b="1" dirty="0"/>
          </a:p>
        </p:txBody>
      </p:sp>
      <p:sp>
        <p:nvSpPr>
          <p:cNvPr id="102" name="Line 13"/>
          <p:cNvSpPr>
            <a:spLocks noChangeShapeType="1"/>
          </p:cNvSpPr>
          <p:nvPr/>
        </p:nvSpPr>
        <p:spPr bwMode="auto">
          <a:xfrm flipV="1">
            <a:off x="2638422" y="2557611"/>
            <a:ext cx="1427000" cy="16428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Text Box 39"/>
          <p:cNvSpPr txBox="1">
            <a:spLocks noChangeArrowheads="1"/>
          </p:cNvSpPr>
          <p:nvPr/>
        </p:nvSpPr>
        <p:spPr bwMode="auto">
          <a:xfrm>
            <a:off x="4963399" y="2704430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 smtClean="0">
                <a:sym typeface="Symbol" pitchFamily="18" charset="2"/>
              </a:rPr>
              <a:t></a:t>
            </a:r>
            <a:r>
              <a:rPr lang="en-US" altLang="en-US" sz="2000" b="1" baseline="-25000" dirty="0" smtClean="0">
                <a:sym typeface="Symbol" pitchFamily="18" charset="2"/>
              </a:rPr>
              <a:t>51</a:t>
            </a:r>
            <a:endParaRPr lang="en-US" altLang="en-US" sz="2000" b="1" dirty="0"/>
          </a:p>
        </p:txBody>
      </p:sp>
      <p:sp>
        <p:nvSpPr>
          <p:cNvPr id="104" name="Text Box 39"/>
          <p:cNvSpPr txBox="1">
            <a:spLocks noChangeArrowheads="1"/>
          </p:cNvSpPr>
          <p:nvPr/>
        </p:nvSpPr>
        <p:spPr bwMode="auto">
          <a:xfrm>
            <a:off x="5393778" y="2375694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 smtClean="0">
                <a:sym typeface="Symbol" pitchFamily="18" charset="2"/>
              </a:rPr>
              <a:t></a:t>
            </a:r>
            <a:r>
              <a:rPr lang="en-US" altLang="en-US" sz="2000" b="1" baseline="-25000" dirty="0" smtClean="0">
                <a:sym typeface="Symbol" pitchFamily="18" charset="2"/>
              </a:rPr>
              <a:t>61</a:t>
            </a: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6104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77" name="Rectangle 58"/>
          <p:cNvSpPr>
            <a:spLocks noChangeArrowheads="1"/>
          </p:cNvSpPr>
          <p:nvPr/>
        </p:nvSpPr>
        <p:spPr bwMode="auto">
          <a:xfrm>
            <a:off x="1600200" y="1302983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edlevel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8" name="Rectangle 59"/>
          <p:cNvSpPr>
            <a:spLocks noChangeArrowheads="1"/>
          </p:cNvSpPr>
          <p:nvPr/>
        </p:nvSpPr>
        <p:spPr bwMode="auto">
          <a:xfrm>
            <a:off x="6477000" y="32004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wjspl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03" name="Line 14"/>
          <p:cNvSpPr>
            <a:spLocks noChangeShapeType="1"/>
          </p:cNvSpPr>
          <p:nvPr/>
        </p:nvSpPr>
        <p:spPr bwMode="auto">
          <a:xfrm flipH="1" flipV="1">
            <a:off x="2590800" y="1555750"/>
            <a:ext cx="4343400" cy="1644649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6" name="Rectangle 58"/>
          <p:cNvSpPr>
            <a:spLocks noChangeArrowheads="1"/>
          </p:cNvSpPr>
          <p:nvPr/>
        </p:nvSpPr>
        <p:spPr bwMode="auto">
          <a:xfrm>
            <a:off x="1600200" y="1950683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newschl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67" name="Rectangle 58"/>
          <p:cNvSpPr>
            <a:spLocks noChangeArrowheads="1"/>
          </p:cNvSpPr>
          <p:nvPr/>
        </p:nvSpPr>
        <p:spPr bwMode="auto">
          <a:xfrm>
            <a:off x="1600200" y="25527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suspend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1600200" y="32004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expelled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69" name="Rectangle 58"/>
          <p:cNvSpPr>
            <a:spLocks noChangeArrowheads="1"/>
          </p:cNvSpPr>
          <p:nvPr/>
        </p:nvSpPr>
        <p:spPr bwMode="auto">
          <a:xfrm>
            <a:off x="1600200" y="38481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haveld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0" name="Rectangle 58"/>
          <p:cNvSpPr>
            <a:spLocks noChangeArrowheads="1"/>
          </p:cNvSpPr>
          <p:nvPr/>
        </p:nvSpPr>
        <p:spPr bwMode="auto">
          <a:xfrm>
            <a:off x="1600200" y="44958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female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1" name="Rectangle 58"/>
          <p:cNvSpPr>
            <a:spLocks noChangeArrowheads="1"/>
          </p:cNvSpPr>
          <p:nvPr/>
        </p:nvSpPr>
        <p:spPr bwMode="auto">
          <a:xfrm>
            <a:off x="1600200" y="51435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age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2" name="Line 14"/>
          <p:cNvSpPr>
            <a:spLocks noChangeShapeType="1"/>
          </p:cNvSpPr>
          <p:nvPr/>
        </p:nvSpPr>
        <p:spPr bwMode="auto">
          <a:xfrm flipH="1" flipV="1">
            <a:off x="2590800" y="2203449"/>
            <a:ext cx="3886200" cy="996950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3" name="Line 14"/>
          <p:cNvSpPr>
            <a:spLocks noChangeShapeType="1"/>
          </p:cNvSpPr>
          <p:nvPr/>
        </p:nvSpPr>
        <p:spPr bwMode="auto">
          <a:xfrm flipH="1" flipV="1">
            <a:off x="2590800" y="2851149"/>
            <a:ext cx="3886200" cy="463550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4" name="Line 14"/>
          <p:cNvSpPr>
            <a:spLocks noChangeShapeType="1"/>
          </p:cNvSpPr>
          <p:nvPr/>
        </p:nvSpPr>
        <p:spPr bwMode="auto">
          <a:xfrm flipH="1" flipV="1">
            <a:off x="2590800" y="3435350"/>
            <a:ext cx="3886200" cy="0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5" name="Line 14"/>
          <p:cNvSpPr>
            <a:spLocks noChangeShapeType="1"/>
          </p:cNvSpPr>
          <p:nvPr/>
        </p:nvSpPr>
        <p:spPr bwMode="auto">
          <a:xfrm flipH="1">
            <a:off x="2590800" y="3556002"/>
            <a:ext cx="3886200" cy="558798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7" name="Line 14"/>
          <p:cNvSpPr>
            <a:spLocks noChangeShapeType="1"/>
          </p:cNvSpPr>
          <p:nvPr/>
        </p:nvSpPr>
        <p:spPr bwMode="auto">
          <a:xfrm flipH="1">
            <a:off x="2590800" y="3733800"/>
            <a:ext cx="3886200" cy="1066800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8" name="Line 14"/>
          <p:cNvSpPr>
            <a:spLocks noChangeShapeType="1"/>
          </p:cNvSpPr>
          <p:nvPr/>
        </p:nvSpPr>
        <p:spPr bwMode="auto">
          <a:xfrm flipH="1">
            <a:off x="2590800" y="3733800"/>
            <a:ext cx="4343400" cy="1676400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2" name="Text Box 37"/>
          <p:cNvSpPr txBox="1">
            <a:spLocks noChangeArrowheads="1"/>
          </p:cNvSpPr>
          <p:nvPr/>
        </p:nvSpPr>
        <p:spPr bwMode="auto">
          <a:xfrm>
            <a:off x="3428999" y="1456739"/>
            <a:ext cx="5578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β</a:t>
            </a:r>
            <a:r>
              <a:rPr lang="en-US" altLang="en-US" sz="2400" b="1" baseline="-25000" dirty="0" smtClean="0">
                <a:sym typeface="Symbol" pitchFamily="18" charset="2"/>
              </a:rPr>
              <a:t>1</a:t>
            </a:r>
            <a:endParaRPr lang="en-US" altLang="en-US" sz="2400" b="1" dirty="0"/>
          </a:p>
        </p:txBody>
      </p:sp>
      <p:sp>
        <p:nvSpPr>
          <p:cNvPr id="93" name="Text Box 37"/>
          <p:cNvSpPr txBox="1">
            <a:spLocks noChangeArrowheads="1"/>
          </p:cNvSpPr>
          <p:nvPr/>
        </p:nvSpPr>
        <p:spPr bwMode="auto">
          <a:xfrm>
            <a:off x="3302452" y="1955462"/>
            <a:ext cx="5578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β</a:t>
            </a:r>
            <a:r>
              <a:rPr lang="en-US" altLang="en-US" sz="2400" b="1" baseline="-25000" dirty="0" smtClean="0">
                <a:sym typeface="Symbol" pitchFamily="18" charset="2"/>
              </a:rPr>
              <a:t>2</a:t>
            </a:r>
            <a:endParaRPr lang="en-US" altLang="en-US" sz="2400" b="1" dirty="0"/>
          </a:p>
        </p:txBody>
      </p:sp>
      <p:sp>
        <p:nvSpPr>
          <p:cNvPr id="94" name="Text Box 37"/>
          <p:cNvSpPr txBox="1">
            <a:spLocks noChangeArrowheads="1"/>
          </p:cNvSpPr>
          <p:nvPr/>
        </p:nvSpPr>
        <p:spPr bwMode="auto">
          <a:xfrm>
            <a:off x="3226250" y="2491092"/>
            <a:ext cx="5578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β</a:t>
            </a:r>
            <a:r>
              <a:rPr lang="en-US" altLang="en-US" sz="2400" b="1" baseline="-25000" dirty="0" smtClean="0">
                <a:sym typeface="Symbol" pitchFamily="18" charset="2"/>
              </a:rPr>
              <a:t>3</a:t>
            </a:r>
            <a:endParaRPr lang="en-US" altLang="en-US" sz="2400" b="1" dirty="0"/>
          </a:p>
        </p:txBody>
      </p:sp>
      <p:sp>
        <p:nvSpPr>
          <p:cNvPr id="113" name="Text Box 37"/>
          <p:cNvSpPr txBox="1">
            <a:spLocks noChangeArrowheads="1"/>
          </p:cNvSpPr>
          <p:nvPr/>
        </p:nvSpPr>
        <p:spPr bwMode="auto">
          <a:xfrm>
            <a:off x="3191066" y="2987096"/>
            <a:ext cx="5578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β</a:t>
            </a:r>
            <a:r>
              <a:rPr lang="en-US" altLang="en-US" sz="2400" b="1" baseline="-25000" dirty="0" smtClean="0">
                <a:sym typeface="Symbol" pitchFamily="18" charset="2"/>
              </a:rPr>
              <a:t>4</a:t>
            </a:r>
            <a:endParaRPr lang="en-US" altLang="en-US" sz="2400" b="1" dirty="0"/>
          </a:p>
        </p:txBody>
      </p:sp>
      <p:sp>
        <p:nvSpPr>
          <p:cNvPr id="114" name="Text Box 37"/>
          <p:cNvSpPr txBox="1">
            <a:spLocks noChangeArrowheads="1"/>
          </p:cNvSpPr>
          <p:nvPr/>
        </p:nvSpPr>
        <p:spPr bwMode="auto">
          <a:xfrm>
            <a:off x="3226250" y="3509316"/>
            <a:ext cx="5578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β</a:t>
            </a:r>
            <a:r>
              <a:rPr lang="en-US" altLang="en-US" sz="2400" b="1" baseline="-25000" dirty="0" smtClean="0">
                <a:sym typeface="Symbol" pitchFamily="18" charset="2"/>
              </a:rPr>
              <a:t>5</a:t>
            </a:r>
            <a:endParaRPr lang="en-US" altLang="en-US" sz="2400" b="1" dirty="0"/>
          </a:p>
        </p:txBody>
      </p:sp>
      <p:sp>
        <p:nvSpPr>
          <p:cNvPr id="116" name="Text Box 37"/>
          <p:cNvSpPr txBox="1">
            <a:spLocks noChangeArrowheads="1"/>
          </p:cNvSpPr>
          <p:nvPr/>
        </p:nvSpPr>
        <p:spPr bwMode="auto">
          <a:xfrm>
            <a:off x="3302452" y="4055418"/>
            <a:ext cx="5578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β</a:t>
            </a:r>
            <a:r>
              <a:rPr lang="en-US" altLang="en-US" sz="2400" b="1" baseline="-25000" dirty="0" smtClean="0">
                <a:sym typeface="Symbol" pitchFamily="18" charset="2"/>
              </a:rPr>
              <a:t>6</a:t>
            </a:r>
            <a:endParaRPr lang="en-US" altLang="en-US" sz="2400" b="1" dirty="0"/>
          </a:p>
        </p:txBody>
      </p:sp>
      <p:sp>
        <p:nvSpPr>
          <p:cNvPr id="117" name="Text Box 37"/>
          <p:cNvSpPr txBox="1">
            <a:spLocks noChangeArrowheads="1"/>
          </p:cNvSpPr>
          <p:nvPr/>
        </p:nvSpPr>
        <p:spPr bwMode="auto">
          <a:xfrm>
            <a:off x="3429000" y="4531667"/>
            <a:ext cx="5578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β</a:t>
            </a:r>
            <a:r>
              <a:rPr lang="en-US" altLang="en-US" sz="2400" b="1" baseline="-25000" dirty="0" smtClean="0">
                <a:sym typeface="Symbol" pitchFamily="18" charset="2"/>
              </a:rPr>
              <a:t>7</a:t>
            </a:r>
            <a:endParaRPr lang="en-US" altLang="en-US" sz="2400" b="1" dirty="0"/>
          </a:p>
        </p:txBody>
      </p:sp>
      <p:sp>
        <p:nvSpPr>
          <p:cNvPr id="29" name="Freeform 67"/>
          <p:cNvSpPr>
            <a:spLocks/>
          </p:cNvSpPr>
          <p:nvPr/>
        </p:nvSpPr>
        <p:spPr bwMode="auto">
          <a:xfrm rot="16200000" flipH="1">
            <a:off x="7513202" y="3269098"/>
            <a:ext cx="323743" cy="41494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Isosceles Triangle 29"/>
              <p:cNvSpPr/>
              <p:nvPr/>
            </p:nvSpPr>
            <p:spPr bwMode="auto">
              <a:xfrm>
                <a:off x="6858000" y="4290754"/>
                <a:ext cx="876300" cy="761997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1</m:t>
                      </m:r>
                    </m:oMath>
                  </m:oMathPara>
                </a14:m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28" charset="-128"/>
                </a:endParaRPr>
              </a:p>
            </p:txBody>
          </p:sp>
        </mc:Choice>
        <mc:Fallback xmlns="" xmlns:mv="urn:schemas-microsoft-com:mac:vml">
          <p:sp>
            <p:nvSpPr>
              <p:cNvPr id="30" name="Isosceles Tri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0" y="4290754"/>
                <a:ext cx="876300" cy="761997"/>
              </a:xfrm>
              <a:prstGeom prst="triangle">
                <a:avLst/>
              </a:prstGeom>
              <a:blipFill rotWithShape="0">
                <a:blip r:embed="rId3"/>
                <a:stretch>
                  <a:fillRect b="-6977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7277100" y="3733800"/>
            <a:ext cx="0" cy="571502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37"/>
              <p:cNvSpPr txBox="1">
                <a:spLocks noChangeArrowheads="1"/>
              </p:cNvSpPr>
              <p:nvPr/>
            </p:nvSpPr>
            <p:spPr bwMode="auto">
              <a:xfrm>
                <a:off x="7052264" y="3861101"/>
                <a:ext cx="8382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sz="2000" b="1" baseline="-25000" dirty="0">
                          <a:sym typeface="Symbol" pitchFamily="18" charset="2"/>
                        </a:rPr>
                        <m:t>1</m:t>
                      </m:r>
                    </m:oMath>
                  </m:oMathPara>
                </a14:m>
                <a:endParaRPr lang="en-US" altLang="en-US" sz="2000" b="1" dirty="0"/>
              </a:p>
            </p:txBody>
          </p:sp>
        </mc:Choice>
        <mc:Fallback xmlns="" xmlns:mv="urn:schemas-microsoft-com:mac:vml">
          <p:sp>
            <p:nvSpPr>
              <p:cNvPr id="32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52264" y="3861101"/>
                <a:ext cx="83820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303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 Box 51"/>
          <p:cNvSpPr txBox="1">
            <a:spLocks noChangeArrowheads="1"/>
          </p:cNvSpPr>
          <p:nvPr/>
        </p:nvSpPr>
        <p:spPr bwMode="auto">
          <a:xfrm>
            <a:off x="7867650" y="3230660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altLang="en-US" sz="2000" b="1" baseline="-25000" dirty="0" smtClean="0"/>
              <a:t>11</a:t>
            </a:r>
            <a:endParaRPr lang="en-US" sz="2000" b="1" baseline="-25000" dirty="0"/>
          </a:p>
        </p:txBody>
      </p:sp>
    </p:spTree>
    <p:extLst>
      <p:ext uri="{BB962C8B-B14F-4D97-AF65-F5344CB8AC3E}">
        <p14:creationId xmlns:p14="http://schemas.microsoft.com/office/powerpoint/2010/main" val="5339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8" name="Oval 10"/>
          <p:cNvSpPr>
            <a:spLocks noChangeArrowheads="1"/>
          </p:cNvSpPr>
          <p:nvPr/>
        </p:nvSpPr>
        <p:spPr bwMode="auto">
          <a:xfrm>
            <a:off x="4543620" y="1518020"/>
            <a:ext cx="1447800" cy="1447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Math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4540526" y="3636173"/>
            <a:ext cx="1447800" cy="14478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Spell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H="1" flipV="1">
            <a:off x="5877120" y="2689699"/>
            <a:ext cx="1361878" cy="2130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 flipH="1">
            <a:off x="5988325" y="2271710"/>
            <a:ext cx="1250674" cy="714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 flipH="1">
            <a:off x="5892687" y="1676400"/>
            <a:ext cx="1346313" cy="1750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H="1">
            <a:off x="6000359" y="4378495"/>
            <a:ext cx="127166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 flipH="1">
            <a:off x="5892687" y="3736233"/>
            <a:ext cx="1379340" cy="2071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auto">
          <a:xfrm>
            <a:off x="6284945" y="1728786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ym typeface="Symbol" pitchFamily="18" charset="2"/>
              </a:rPr>
              <a:t></a:t>
            </a:r>
            <a:r>
              <a:rPr lang="en-US" altLang="en-US" sz="2800" b="1" baseline="-25000">
                <a:sym typeface="Symbol" pitchFamily="18" charset="2"/>
              </a:rPr>
              <a:t>21</a:t>
            </a:r>
            <a:endParaRPr lang="en-US" altLang="en-US" b="1"/>
          </a:p>
        </p:txBody>
      </p:sp>
      <p:sp>
        <p:nvSpPr>
          <p:cNvPr id="59" name="Text Box 39"/>
          <p:cNvSpPr txBox="1">
            <a:spLocks noChangeArrowheads="1"/>
          </p:cNvSpPr>
          <p:nvPr/>
        </p:nvSpPr>
        <p:spPr bwMode="auto">
          <a:xfrm>
            <a:off x="6311627" y="2241920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ym typeface="Symbol" pitchFamily="18" charset="2"/>
              </a:rPr>
              <a:t></a:t>
            </a:r>
            <a:r>
              <a:rPr lang="en-US" altLang="en-US" sz="2800" b="1" baseline="-25000" dirty="0">
                <a:sym typeface="Symbol" pitchFamily="18" charset="2"/>
              </a:rPr>
              <a:t>31</a:t>
            </a:r>
            <a:endParaRPr lang="en-US" altLang="en-US" b="1" dirty="0"/>
          </a:p>
        </p:txBody>
      </p:sp>
      <p:sp>
        <p:nvSpPr>
          <p:cNvPr id="61" name="Text Box 41"/>
          <p:cNvSpPr txBox="1">
            <a:spLocks noChangeArrowheads="1"/>
          </p:cNvSpPr>
          <p:nvPr/>
        </p:nvSpPr>
        <p:spPr bwMode="auto">
          <a:xfrm>
            <a:off x="6311627" y="387507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ym typeface="Symbol" pitchFamily="18" charset="2"/>
              </a:rPr>
              <a:t></a:t>
            </a:r>
            <a:r>
              <a:rPr lang="en-US" altLang="en-US" sz="2800" b="1" baseline="-25000" dirty="0">
                <a:sym typeface="Symbol" pitchFamily="18" charset="2"/>
              </a:rPr>
              <a:t>52</a:t>
            </a:r>
            <a:endParaRPr lang="en-US" altLang="en-US" b="1" dirty="0"/>
          </a:p>
        </p:txBody>
      </p:sp>
      <p:sp>
        <p:nvSpPr>
          <p:cNvPr id="62" name="Text Box 42"/>
          <p:cNvSpPr txBox="1">
            <a:spLocks noChangeArrowheads="1"/>
          </p:cNvSpPr>
          <p:nvPr/>
        </p:nvSpPr>
        <p:spPr bwMode="auto">
          <a:xfrm>
            <a:off x="6311627" y="4410763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ym typeface="Symbol" pitchFamily="18" charset="2"/>
              </a:rPr>
              <a:t></a:t>
            </a:r>
            <a:r>
              <a:rPr lang="en-US" altLang="en-US" sz="2800" b="1" baseline="-25000" dirty="0">
                <a:sym typeface="Symbol" pitchFamily="18" charset="2"/>
              </a:rPr>
              <a:t>62</a:t>
            </a:r>
            <a:endParaRPr lang="en-US" altLang="en-US" b="1" dirty="0"/>
          </a:p>
        </p:txBody>
      </p:sp>
      <p:sp>
        <p:nvSpPr>
          <p:cNvPr id="63" name="Text Box 43"/>
          <p:cNvSpPr txBox="1">
            <a:spLocks noChangeArrowheads="1"/>
          </p:cNvSpPr>
          <p:nvPr/>
        </p:nvSpPr>
        <p:spPr bwMode="auto">
          <a:xfrm>
            <a:off x="4780048" y="2973539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Symbol" pitchFamily="18" charset="2"/>
                <a:sym typeface="Symbol" pitchFamily="18" charset="2"/>
              </a:rPr>
              <a:t>y</a:t>
            </a:r>
            <a:r>
              <a:rPr lang="en-US" altLang="en-US" sz="2800" baseline="-25000" dirty="0">
                <a:sym typeface="Symbol" pitchFamily="18" charset="2"/>
              </a:rPr>
              <a:t>21</a:t>
            </a:r>
            <a:endParaRPr lang="en-US" altLang="en-US" dirty="0"/>
          </a:p>
        </p:txBody>
      </p:sp>
      <p:sp>
        <p:nvSpPr>
          <p:cNvPr id="64" name="Freeform 45"/>
          <p:cNvSpPr>
            <a:spLocks/>
          </p:cNvSpPr>
          <p:nvPr/>
        </p:nvSpPr>
        <p:spPr bwMode="auto">
          <a:xfrm rot="16200000">
            <a:off x="8286941" y="1450182"/>
            <a:ext cx="338136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Rectangle 57"/>
          <p:cNvSpPr>
            <a:spLocks noChangeArrowheads="1"/>
          </p:cNvSpPr>
          <p:nvPr/>
        </p:nvSpPr>
        <p:spPr bwMode="auto">
          <a:xfrm>
            <a:off x="7255859" y="1362775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wratcalc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7" name="Rectangle 58"/>
          <p:cNvSpPr>
            <a:spLocks noChangeArrowheads="1"/>
          </p:cNvSpPr>
          <p:nvPr/>
        </p:nvSpPr>
        <p:spPr bwMode="auto">
          <a:xfrm>
            <a:off x="7277100" y="4737133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waisspl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8" name="Rectangle 59"/>
          <p:cNvSpPr>
            <a:spLocks noChangeArrowheads="1"/>
          </p:cNvSpPr>
          <p:nvPr/>
        </p:nvSpPr>
        <p:spPr bwMode="auto">
          <a:xfrm>
            <a:off x="7277100" y="41148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wjspl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60"/>
          <p:cNvSpPr>
            <a:spLocks noChangeArrowheads="1"/>
          </p:cNvSpPr>
          <p:nvPr/>
        </p:nvSpPr>
        <p:spPr bwMode="auto">
          <a:xfrm>
            <a:off x="7272029" y="3492759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wratspl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0" name="Rectangle 61"/>
          <p:cNvSpPr>
            <a:spLocks noChangeArrowheads="1"/>
          </p:cNvSpPr>
          <p:nvPr/>
        </p:nvSpPr>
        <p:spPr bwMode="auto">
          <a:xfrm>
            <a:off x="7247552" y="2638473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waiscalc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1" name="Rectangle 62"/>
          <p:cNvSpPr>
            <a:spLocks noChangeArrowheads="1"/>
          </p:cNvSpPr>
          <p:nvPr/>
        </p:nvSpPr>
        <p:spPr bwMode="auto">
          <a:xfrm>
            <a:off x="7252217" y="1999861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wjcalc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grpSp>
        <p:nvGrpSpPr>
          <p:cNvPr id="82" name="Group 71"/>
          <p:cNvGrpSpPr>
            <a:grpSpLocks/>
          </p:cNvGrpSpPr>
          <p:nvPr/>
        </p:nvGrpSpPr>
        <p:grpSpPr bwMode="auto">
          <a:xfrm>
            <a:off x="5080144" y="1276355"/>
            <a:ext cx="1917700" cy="469901"/>
            <a:chOff x="2670" y="749"/>
            <a:chExt cx="1208" cy="296"/>
          </a:xfrm>
        </p:grpSpPr>
        <p:sp>
          <p:nvSpPr>
            <p:cNvPr id="83" name="Freeform 65"/>
            <p:cNvSpPr>
              <a:spLocks/>
            </p:cNvSpPr>
            <p:nvPr/>
          </p:nvSpPr>
          <p:spPr bwMode="auto">
            <a:xfrm rot="10800000">
              <a:off x="2670" y="749"/>
              <a:ext cx="245" cy="1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336"/>
                </a:cxn>
                <a:cxn ang="0">
                  <a:pos x="1632" y="0"/>
                </a:cxn>
              </a:cxnLst>
              <a:rect l="0" t="0" r="r" b="b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66"/>
            <p:cNvSpPr txBox="1">
              <a:spLocks noChangeArrowheads="1"/>
            </p:cNvSpPr>
            <p:nvPr/>
          </p:nvSpPr>
          <p:spPr bwMode="auto">
            <a:xfrm>
              <a:off x="3542" y="814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sp>
        <p:nvSpPr>
          <p:cNvPr id="89" name="Freeform 45"/>
          <p:cNvSpPr>
            <a:spLocks/>
          </p:cNvSpPr>
          <p:nvPr/>
        </p:nvSpPr>
        <p:spPr bwMode="auto">
          <a:xfrm rot="16200000">
            <a:off x="8278102" y="2085149"/>
            <a:ext cx="338136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16200000">
            <a:off x="8281498" y="2720116"/>
            <a:ext cx="338136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" name="Line 16"/>
          <p:cNvSpPr>
            <a:spLocks noChangeShapeType="1"/>
          </p:cNvSpPr>
          <p:nvPr/>
        </p:nvSpPr>
        <p:spPr bwMode="auto">
          <a:xfrm flipH="1" flipV="1">
            <a:off x="5892687" y="4746519"/>
            <a:ext cx="1363172" cy="25731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45"/>
          <p:cNvSpPr>
            <a:spLocks/>
          </p:cNvSpPr>
          <p:nvPr/>
        </p:nvSpPr>
        <p:spPr bwMode="auto">
          <a:xfrm rot="16200000">
            <a:off x="8310004" y="3570485"/>
            <a:ext cx="338136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" name="Freeform 45"/>
          <p:cNvSpPr>
            <a:spLocks/>
          </p:cNvSpPr>
          <p:nvPr/>
        </p:nvSpPr>
        <p:spPr bwMode="auto">
          <a:xfrm rot="16200000">
            <a:off x="8301165" y="4205452"/>
            <a:ext cx="338136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Freeform 45"/>
          <p:cNvSpPr>
            <a:spLocks/>
          </p:cNvSpPr>
          <p:nvPr/>
        </p:nvSpPr>
        <p:spPr bwMode="auto">
          <a:xfrm rot="16200000">
            <a:off x="8304561" y="4840419"/>
            <a:ext cx="338136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" name="Freeform 65"/>
          <p:cNvSpPr>
            <a:spLocks/>
          </p:cNvSpPr>
          <p:nvPr/>
        </p:nvSpPr>
        <p:spPr bwMode="auto">
          <a:xfrm rot="5243813">
            <a:off x="4455067" y="3178542"/>
            <a:ext cx="832634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" name="Freeform 65"/>
          <p:cNvSpPr>
            <a:spLocks/>
          </p:cNvSpPr>
          <p:nvPr/>
        </p:nvSpPr>
        <p:spPr bwMode="auto">
          <a:xfrm>
            <a:off x="5080144" y="5109587"/>
            <a:ext cx="388938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" name="Rectangle 58"/>
          <p:cNvSpPr>
            <a:spLocks noChangeArrowheads="1"/>
          </p:cNvSpPr>
          <p:nvPr/>
        </p:nvSpPr>
        <p:spPr bwMode="auto">
          <a:xfrm>
            <a:off x="1018645" y="1181099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edlevel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00" name="Rectangle 58"/>
          <p:cNvSpPr>
            <a:spLocks noChangeArrowheads="1"/>
          </p:cNvSpPr>
          <p:nvPr/>
        </p:nvSpPr>
        <p:spPr bwMode="auto">
          <a:xfrm>
            <a:off x="1018645" y="1828799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newschl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01" name="Rectangle 58"/>
          <p:cNvSpPr>
            <a:spLocks noChangeArrowheads="1"/>
          </p:cNvSpPr>
          <p:nvPr/>
        </p:nvSpPr>
        <p:spPr bwMode="auto">
          <a:xfrm>
            <a:off x="1018645" y="2476499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suspend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02" name="Rectangle 58"/>
          <p:cNvSpPr>
            <a:spLocks noChangeArrowheads="1"/>
          </p:cNvSpPr>
          <p:nvPr/>
        </p:nvSpPr>
        <p:spPr bwMode="auto">
          <a:xfrm>
            <a:off x="1018645" y="3124199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expelled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03" name="Rectangle 58"/>
          <p:cNvSpPr>
            <a:spLocks noChangeArrowheads="1"/>
          </p:cNvSpPr>
          <p:nvPr/>
        </p:nvSpPr>
        <p:spPr bwMode="auto">
          <a:xfrm>
            <a:off x="1018645" y="3771899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haveld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04" name="Rectangle 58"/>
          <p:cNvSpPr>
            <a:spLocks noChangeArrowheads="1"/>
          </p:cNvSpPr>
          <p:nvPr/>
        </p:nvSpPr>
        <p:spPr bwMode="auto">
          <a:xfrm>
            <a:off x="1018645" y="4419599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female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05" name="Rectangle 58"/>
          <p:cNvSpPr>
            <a:spLocks noChangeArrowheads="1"/>
          </p:cNvSpPr>
          <p:nvPr/>
        </p:nvSpPr>
        <p:spPr bwMode="auto">
          <a:xfrm>
            <a:off x="1018645" y="5067299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age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06" name="Text Box 66"/>
          <p:cNvSpPr txBox="1">
            <a:spLocks noChangeArrowheads="1"/>
          </p:cNvSpPr>
          <p:nvPr/>
        </p:nvSpPr>
        <p:spPr bwMode="auto">
          <a:xfrm>
            <a:off x="6504824" y="3485677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07" name="Line 16"/>
          <p:cNvSpPr>
            <a:spLocks noChangeShapeType="1"/>
          </p:cNvSpPr>
          <p:nvPr/>
        </p:nvSpPr>
        <p:spPr bwMode="auto">
          <a:xfrm flipH="1" flipV="1">
            <a:off x="1987090" y="1454942"/>
            <a:ext cx="2932347" cy="1555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16"/>
          <p:cNvSpPr>
            <a:spLocks noChangeShapeType="1"/>
          </p:cNvSpPr>
          <p:nvPr/>
        </p:nvSpPr>
        <p:spPr bwMode="auto">
          <a:xfrm flipH="1">
            <a:off x="2022462" y="1753295"/>
            <a:ext cx="2757586" cy="32929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16"/>
          <p:cNvSpPr>
            <a:spLocks noChangeShapeType="1"/>
          </p:cNvSpPr>
          <p:nvPr/>
        </p:nvSpPr>
        <p:spPr bwMode="auto">
          <a:xfrm flipH="1">
            <a:off x="2035926" y="1918068"/>
            <a:ext cx="2593613" cy="834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Line 16"/>
          <p:cNvSpPr>
            <a:spLocks noChangeShapeType="1"/>
          </p:cNvSpPr>
          <p:nvPr/>
        </p:nvSpPr>
        <p:spPr bwMode="auto">
          <a:xfrm flipH="1">
            <a:off x="2017798" y="2082586"/>
            <a:ext cx="2559235" cy="134070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6"/>
          <p:cNvSpPr>
            <a:spLocks noChangeShapeType="1"/>
          </p:cNvSpPr>
          <p:nvPr/>
        </p:nvSpPr>
        <p:spPr bwMode="auto">
          <a:xfrm flipH="1">
            <a:off x="2009243" y="2310492"/>
            <a:ext cx="2567790" cy="171566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6"/>
          <p:cNvSpPr>
            <a:spLocks noChangeShapeType="1"/>
          </p:cNvSpPr>
          <p:nvPr/>
        </p:nvSpPr>
        <p:spPr bwMode="auto">
          <a:xfrm flipH="1">
            <a:off x="2035926" y="2533261"/>
            <a:ext cx="2584650" cy="21632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6"/>
          <p:cNvSpPr>
            <a:spLocks noChangeShapeType="1"/>
          </p:cNvSpPr>
          <p:nvPr/>
        </p:nvSpPr>
        <p:spPr bwMode="auto">
          <a:xfrm flipH="1">
            <a:off x="2030485" y="2689699"/>
            <a:ext cx="2695431" cy="25808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6"/>
          <p:cNvSpPr>
            <a:spLocks noChangeShapeType="1"/>
          </p:cNvSpPr>
          <p:nvPr/>
        </p:nvSpPr>
        <p:spPr bwMode="auto">
          <a:xfrm flipH="1" flipV="1">
            <a:off x="2013909" y="1467392"/>
            <a:ext cx="2772710" cy="23781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6"/>
          <p:cNvSpPr>
            <a:spLocks noChangeShapeType="1"/>
          </p:cNvSpPr>
          <p:nvPr/>
        </p:nvSpPr>
        <p:spPr bwMode="auto">
          <a:xfrm flipH="1" flipV="1">
            <a:off x="2030484" y="2092831"/>
            <a:ext cx="2613755" cy="190514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6"/>
          <p:cNvSpPr>
            <a:spLocks noChangeShapeType="1"/>
          </p:cNvSpPr>
          <p:nvPr/>
        </p:nvSpPr>
        <p:spPr bwMode="auto">
          <a:xfrm flipH="1" flipV="1">
            <a:off x="2030484" y="2760596"/>
            <a:ext cx="2553441" cy="14179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6"/>
          <p:cNvSpPr>
            <a:spLocks noChangeShapeType="1"/>
          </p:cNvSpPr>
          <p:nvPr/>
        </p:nvSpPr>
        <p:spPr bwMode="auto">
          <a:xfrm flipH="1" flipV="1">
            <a:off x="2021521" y="3449611"/>
            <a:ext cx="2533547" cy="942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6"/>
          <p:cNvSpPr>
            <a:spLocks noChangeShapeType="1"/>
          </p:cNvSpPr>
          <p:nvPr/>
        </p:nvSpPr>
        <p:spPr bwMode="auto">
          <a:xfrm flipH="1" flipV="1">
            <a:off x="2035926" y="4052478"/>
            <a:ext cx="2569239" cy="5265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6"/>
          <p:cNvSpPr>
            <a:spLocks noChangeShapeType="1"/>
          </p:cNvSpPr>
          <p:nvPr/>
        </p:nvSpPr>
        <p:spPr bwMode="auto">
          <a:xfrm flipH="1" flipV="1">
            <a:off x="2017796" y="4704168"/>
            <a:ext cx="2691951" cy="712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Line 16"/>
          <p:cNvSpPr>
            <a:spLocks noChangeShapeType="1"/>
          </p:cNvSpPr>
          <p:nvPr/>
        </p:nvSpPr>
        <p:spPr bwMode="auto">
          <a:xfrm flipH="1">
            <a:off x="2030483" y="4952999"/>
            <a:ext cx="2828078" cy="35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Text Box 43"/>
          <p:cNvSpPr txBox="1">
            <a:spLocks noChangeArrowheads="1"/>
          </p:cNvSpPr>
          <p:nvPr/>
        </p:nvSpPr>
        <p:spPr bwMode="auto">
          <a:xfrm>
            <a:off x="5311151" y="959644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itchFamily="18" charset="2"/>
              </a:rPr>
              <a:t>y</a:t>
            </a:r>
            <a:r>
              <a:rPr lang="en-US" altLang="en-US" sz="2800" baseline="-25000" dirty="0" smtClean="0">
                <a:sym typeface="Symbol" pitchFamily="18" charset="2"/>
              </a:rPr>
              <a:t>11</a:t>
            </a:r>
            <a:endParaRPr lang="en-US" altLang="en-US" dirty="0"/>
          </a:p>
        </p:txBody>
      </p:sp>
      <p:sp>
        <p:nvSpPr>
          <p:cNvPr id="122" name="Text Box 43"/>
          <p:cNvSpPr txBox="1">
            <a:spLocks noChangeArrowheads="1"/>
          </p:cNvSpPr>
          <p:nvPr/>
        </p:nvSpPr>
        <p:spPr bwMode="auto">
          <a:xfrm>
            <a:off x="5293795" y="513578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itchFamily="18" charset="2"/>
              </a:rPr>
              <a:t>y</a:t>
            </a:r>
            <a:r>
              <a:rPr lang="en-US" altLang="en-US" sz="2800" baseline="-25000" dirty="0">
                <a:sym typeface="Symbol" pitchFamily="18" charset="2"/>
              </a:rPr>
              <a:t>2</a:t>
            </a:r>
            <a:r>
              <a:rPr lang="en-US" altLang="en-US" sz="2800" baseline="-25000" dirty="0" smtClean="0">
                <a:sym typeface="Symbol" pitchFamily="18" charset="2"/>
              </a:rPr>
              <a:t>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95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auto">
          <a:xfrm>
            <a:off x="4372753" y="1833130"/>
            <a:ext cx="83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 smtClean="0">
                <a:sym typeface="Symbol" panose="05050102010706020507" pitchFamily="18" charset="2"/>
              </a:rPr>
              <a:t></a:t>
            </a:r>
            <a:r>
              <a:rPr lang="en-US" altLang="en-US" b="1" baseline="-25000" dirty="0" smtClean="0">
                <a:sym typeface="Symbol" pitchFamily="18" charset="2"/>
              </a:rPr>
              <a:t>1 </a:t>
            </a:r>
            <a:endParaRPr lang="en-US" altLang="en-US" b="1" dirty="0"/>
          </a:p>
        </p:txBody>
      </p:sp>
      <p:sp>
        <p:nvSpPr>
          <p:cNvPr id="64" name="Freeform 45"/>
          <p:cNvSpPr>
            <a:spLocks/>
          </p:cNvSpPr>
          <p:nvPr/>
        </p:nvSpPr>
        <p:spPr bwMode="auto">
          <a:xfrm rot="5400000" flipH="1">
            <a:off x="159554" y="1193801"/>
            <a:ext cx="338136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Rectangle 57"/>
          <p:cNvSpPr>
            <a:spLocks noChangeArrowheads="1"/>
          </p:cNvSpPr>
          <p:nvPr/>
        </p:nvSpPr>
        <p:spPr bwMode="auto">
          <a:xfrm>
            <a:off x="537124" y="1135303"/>
            <a:ext cx="990600" cy="533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</a:rPr>
              <a:t>Item 5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7" name="Rectangle 58"/>
          <p:cNvSpPr>
            <a:spLocks noChangeArrowheads="1"/>
          </p:cNvSpPr>
          <p:nvPr/>
        </p:nvSpPr>
        <p:spPr bwMode="auto">
          <a:xfrm>
            <a:off x="533888" y="4830064"/>
            <a:ext cx="990600" cy="533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</a:rPr>
              <a:t>Item 3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8" name="Rectangle 59"/>
          <p:cNvSpPr>
            <a:spLocks noChangeArrowheads="1"/>
          </p:cNvSpPr>
          <p:nvPr/>
        </p:nvSpPr>
        <p:spPr bwMode="auto">
          <a:xfrm>
            <a:off x="533888" y="4214270"/>
            <a:ext cx="990600" cy="533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</a:rPr>
              <a:t>Item 2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60"/>
          <p:cNvSpPr>
            <a:spLocks noChangeArrowheads="1"/>
          </p:cNvSpPr>
          <p:nvPr/>
        </p:nvSpPr>
        <p:spPr bwMode="auto">
          <a:xfrm>
            <a:off x="528817" y="3598476"/>
            <a:ext cx="990600" cy="533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</a:rPr>
              <a:t>Item 1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0" name="Rectangle 61"/>
          <p:cNvSpPr>
            <a:spLocks noChangeArrowheads="1"/>
          </p:cNvSpPr>
          <p:nvPr/>
        </p:nvSpPr>
        <p:spPr bwMode="auto">
          <a:xfrm>
            <a:off x="528817" y="2366889"/>
            <a:ext cx="990600" cy="533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</a:rPr>
              <a:t>Item 7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1" name="Rectangle 62"/>
          <p:cNvSpPr>
            <a:spLocks noChangeArrowheads="1"/>
          </p:cNvSpPr>
          <p:nvPr/>
        </p:nvSpPr>
        <p:spPr bwMode="auto">
          <a:xfrm>
            <a:off x="533482" y="1751096"/>
            <a:ext cx="990600" cy="533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</a:rPr>
              <a:t>Item 6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9" name="Freeform 45"/>
          <p:cNvSpPr>
            <a:spLocks/>
          </p:cNvSpPr>
          <p:nvPr/>
        </p:nvSpPr>
        <p:spPr bwMode="auto">
          <a:xfrm rot="5400000" flipH="1">
            <a:off x="150199" y="1808246"/>
            <a:ext cx="338136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5400000" flipH="1">
            <a:off x="145531" y="2431611"/>
            <a:ext cx="338136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Freeform 45"/>
          <p:cNvSpPr>
            <a:spLocks/>
          </p:cNvSpPr>
          <p:nvPr/>
        </p:nvSpPr>
        <p:spPr bwMode="auto">
          <a:xfrm rot="5400000" flipH="1">
            <a:off x="145531" y="3054058"/>
            <a:ext cx="338136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" name="Freeform 45"/>
          <p:cNvSpPr>
            <a:spLocks/>
          </p:cNvSpPr>
          <p:nvPr/>
        </p:nvSpPr>
        <p:spPr bwMode="auto">
          <a:xfrm rot="5400000" flipH="1">
            <a:off x="154864" y="3658629"/>
            <a:ext cx="338136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Freeform 45"/>
          <p:cNvSpPr>
            <a:spLocks/>
          </p:cNvSpPr>
          <p:nvPr/>
        </p:nvSpPr>
        <p:spPr bwMode="auto">
          <a:xfrm rot="5400000" flipH="1">
            <a:off x="151056" y="4282456"/>
            <a:ext cx="338136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Oval 11"/>
          <p:cNvSpPr>
            <a:spLocks noChangeArrowheads="1"/>
          </p:cNvSpPr>
          <p:nvPr/>
        </p:nvSpPr>
        <p:spPr bwMode="auto">
          <a:xfrm>
            <a:off x="2494346" y="4037247"/>
            <a:ext cx="1224856" cy="1221905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Severity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66" name="Oval 11"/>
          <p:cNvSpPr>
            <a:spLocks noChangeArrowheads="1"/>
          </p:cNvSpPr>
          <p:nvPr/>
        </p:nvSpPr>
        <p:spPr bwMode="auto">
          <a:xfrm>
            <a:off x="2494346" y="1135303"/>
            <a:ext cx="1224856" cy="1221905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Impact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67" name="Oval 11"/>
          <p:cNvSpPr>
            <a:spLocks noChangeArrowheads="1"/>
          </p:cNvSpPr>
          <p:nvPr/>
        </p:nvSpPr>
        <p:spPr bwMode="auto">
          <a:xfrm>
            <a:off x="2494346" y="2584455"/>
            <a:ext cx="1224856" cy="1221905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Satisf</a:t>
            </a:r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68" name="Rectangle 60"/>
          <p:cNvSpPr>
            <a:spLocks noChangeArrowheads="1"/>
          </p:cNvSpPr>
          <p:nvPr/>
        </p:nvSpPr>
        <p:spPr bwMode="auto">
          <a:xfrm>
            <a:off x="533888" y="2982682"/>
            <a:ext cx="990600" cy="533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</a:rPr>
              <a:t>Item 4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44" name="Line 14"/>
          <p:cNvSpPr>
            <a:spLocks noChangeShapeType="1"/>
          </p:cNvSpPr>
          <p:nvPr/>
        </p:nvSpPr>
        <p:spPr bwMode="auto">
          <a:xfrm>
            <a:off x="1527724" y="1403351"/>
            <a:ext cx="995362" cy="7391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4"/>
          <p:cNvSpPr>
            <a:spLocks noChangeShapeType="1"/>
          </p:cNvSpPr>
          <p:nvPr/>
        </p:nvSpPr>
        <p:spPr bwMode="auto">
          <a:xfrm flipV="1">
            <a:off x="1527724" y="1813133"/>
            <a:ext cx="962980" cy="2442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4"/>
          <p:cNvSpPr>
            <a:spLocks noChangeShapeType="1"/>
          </p:cNvSpPr>
          <p:nvPr/>
        </p:nvSpPr>
        <p:spPr bwMode="auto">
          <a:xfrm flipV="1">
            <a:off x="1546099" y="2125630"/>
            <a:ext cx="1087793" cy="43420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4"/>
          <p:cNvSpPr>
            <a:spLocks noChangeShapeType="1"/>
          </p:cNvSpPr>
          <p:nvPr/>
        </p:nvSpPr>
        <p:spPr bwMode="auto">
          <a:xfrm>
            <a:off x="1546099" y="2669702"/>
            <a:ext cx="1087793" cy="233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>
            <a:off x="1519418" y="3258024"/>
            <a:ext cx="980000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 flipV="1">
            <a:off x="1503800" y="3557833"/>
            <a:ext cx="1130092" cy="2788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1503800" y="3936061"/>
            <a:ext cx="1239400" cy="2130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4"/>
          <p:cNvSpPr>
            <a:spLocks noChangeShapeType="1"/>
          </p:cNvSpPr>
          <p:nvPr/>
        </p:nvSpPr>
        <p:spPr bwMode="auto">
          <a:xfrm>
            <a:off x="1519417" y="4504545"/>
            <a:ext cx="971287" cy="573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4"/>
          <p:cNvSpPr>
            <a:spLocks noChangeShapeType="1"/>
          </p:cNvSpPr>
          <p:nvPr/>
        </p:nvSpPr>
        <p:spPr bwMode="auto">
          <a:xfrm flipV="1">
            <a:off x="1527725" y="4929875"/>
            <a:ext cx="1004983" cy="1797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66"/>
          <p:cNvSpPr txBox="1">
            <a:spLocks noChangeArrowheads="1"/>
          </p:cNvSpPr>
          <p:nvPr/>
        </p:nvSpPr>
        <p:spPr bwMode="auto">
          <a:xfrm>
            <a:off x="1952028" y="2931563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962705" y="3746186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72" name="Freeform 45"/>
          <p:cNvSpPr>
            <a:spLocks/>
          </p:cNvSpPr>
          <p:nvPr/>
        </p:nvSpPr>
        <p:spPr bwMode="auto">
          <a:xfrm rot="5400000" flipH="1">
            <a:off x="160141" y="4902074"/>
            <a:ext cx="338136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Text Box 66"/>
          <p:cNvSpPr txBox="1">
            <a:spLocks noChangeArrowheads="1"/>
          </p:cNvSpPr>
          <p:nvPr/>
        </p:nvSpPr>
        <p:spPr bwMode="auto">
          <a:xfrm>
            <a:off x="1928148" y="1106815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74" name="Oval 11"/>
          <p:cNvSpPr>
            <a:spLocks noChangeArrowheads="1"/>
          </p:cNvSpPr>
          <p:nvPr/>
        </p:nvSpPr>
        <p:spPr bwMode="auto">
          <a:xfrm>
            <a:off x="5334000" y="2584455"/>
            <a:ext cx="1224856" cy="1221905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Quality</a:t>
            </a:r>
          </a:p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 Life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5" name="Rectangle 57"/>
          <p:cNvSpPr>
            <a:spLocks noChangeArrowheads="1"/>
          </p:cNvSpPr>
          <p:nvPr/>
        </p:nvSpPr>
        <p:spPr bwMode="auto">
          <a:xfrm>
            <a:off x="7194566" y="2053909"/>
            <a:ext cx="990600" cy="533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</a:rPr>
              <a:t>Physical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5" name="Rectangle 61"/>
          <p:cNvSpPr>
            <a:spLocks noChangeArrowheads="1"/>
          </p:cNvSpPr>
          <p:nvPr/>
        </p:nvSpPr>
        <p:spPr bwMode="auto">
          <a:xfrm>
            <a:off x="7186259" y="3285495"/>
            <a:ext cx="990600" cy="533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</a:rPr>
              <a:t>Social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6" name="Rectangle 62"/>
          <p:cNvSpPr>
            <a:spLocks noChangeArrowheads="1"/>
          </p:cNvSpPr>
          <p:nvPr/>
        </p:nvSpPr>
        <p:spPr bwMode="auto">
          <a:xfrm>
            <a:off x="7190924" y="2669702"/>
            <a:ext cx="990600" cy="533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</a:rPr>
              <a:t>Psych.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7" name="Rectangle 60"/>
          <p:cNvSpPr>
            <a:spLocks noChangeArrowheads="1"/>
          </p:cNvSpPr>
          <p:nvPr/>
        </p:nvSpPr>
        <p:spPr bwMode="auto">
          <a:xfrm>
            <a:off x="7191330" y="3901288"/>
            <a:ext cx="990600" cy="533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</a:rPr>
              <a:t>Environ.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8" name="Line 14"/>
          <p:cNvSpPr>
            <a:spLocks noChangeShapeType="1"/>
          </p:cNvSpPr>
          <p:nvPr/>
        </p:nvSpPr>
        <p:spPr bwMode="auto">
          <a:xfrm flipH="1">
            <a:off x="6400799" y="2304579"/>
            <a:ext cx="793762" cy="4507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14"/>
          <p:cNvSpPr>
            <a:spLocks noChangeShapeType="1"/>
          </p:cNvSpPr>
          <p:nvPr/>
        </p:nvSpPr>
        <p:spPr bwMode="auto">
          <a:xfrm flipH="1">
            <a:off x="6558855" y="2951037"/>
            <a:ext cx="635707" cy="10986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14"/>
          <p:cNvSpPr>
            <a:spLocks noChangeShapeType="1"/>
          </p:cNvSpPr>
          <p:nvPr/>
        </p:nvSpPr>
        <p:spPr bwMode="auto">
          <a:xfrm flipH="1" flipV="1">
            <a:off x="6558854" y="3444087"/>
            <a:ext cx="635707" cy="1137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14"/>
          <p:cNvSpPr>
            <a:spLocks noChangeShapeType="1"/>
          </p:cNvSpPr>
          <p:nvPr/>
        </p:nvSpPr>
        <p:spPr bwMode="auto">
          <a:xfrm flipH="1" flipV="1">
            <a:off x="6282182" y="3699110"/>
            <a:ext cx="912384" cy="4924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14"/>
          <p:cNvSpPr>
            <a:spLocks noChangeShapeType="1"/>
          </p:cNvSpPr>
          <p:nvPr/>
        </p:nvSpPr>
        <p:spPr bwMode="auto">
          <a:xfrm flipH="1" flipV="1">
            <a:off x="3730409" y="1768579"/>
            <a:ext cx="1797339" cy="9867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4"/>
          <p:cNvSpPr>
            <a:spLocks noChangeShapeType="1"/>
          </p:cNvSpPr>
          <p:nvPr/>
        </p:nvSpPr>
        <p:spPr bwMode="auto">
          <a:xfrm flipH="1" flipV="1">
            <a:off x="3751656" y="3203101"/>
            <a:ext cx="1582344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14"/>
          <p:cNvSpPr>
            <a:spLocks noChangeShapeType="1"/>
          </p:cNvSpPr>
          <p:nvPr/>
        </p:nvSpPr>
        <p:spPr bwMode="auto">
          <a:xfrm flipH="1">
            <a:off x="3718128" y="3650827"/>
            <a:ext cx="1809619" cy="993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Freeform 45"/>
          <p:cNvSpPr>
            <a:spLocks/>
          </p:cNvSpPr>
          <p:nvPr/>
        </p:nvSpPr>
        <p:spPr bwMode="auto">
          <a:xfrm rot="16200000">
            <a:off x="8241680" y="2082682"/>
            <a:ext cx="338136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" name="Freeform 45"/>
          <p:cNvSpPr>
            <a:spLocks/>
          </p:cNvSpPr>
          <p:nvPr/>
        </p:nvSpPr>
        <p:spPr bwMode="auto">
          <a:xfrm rot="16200000">
            <a:off x="8232325" y="2697127"/>
            <a:ext cx="338136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" name="Freeform 45"/>
          <p:cNvSpPr>
            <a:spLocks/>
          </p:cNvSpPr>
          <p:nvPr/>
        </p:nvSpPr>
        <p:spPr bwMode="auto">
          <a:xfrm rot="16200000">
            <a:off x="8227657" y="3320492"/>
            <a:ext cx="338136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" name="Freeform 45"/>
          <p:cNvSpPr>
            <a:spLocks/>
          </p:cNvSpPr>
          <p:nvPr/>
        </p:nvSpPr>
        <p:spPr bwMode="auto">
          <a:xfrm rot="16200000">
            <a:off x="8227657" y="3942939"/>
            <a:ext cx="338136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" name="Text Box 66"/>
          <p:cNvSpPr txBox="1">
            <a:spLocks noChangeArrowheads="1"/>
          </p:cNvSpPr>
          <p:nvPr/>
        </p:nvSpPr>
        <p:spPr bwMode="auto">
          <a:xfrm>
            <a:off x="6594547" y="2201135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4" name="Text Box 38"/>
          <p:cNvSpPr txBox="1">
            <a:spLocks noChangeArrowheads="1"/>
          </p:cNvSpPr>
          <p:nvPr/>
        </p:nvSpPr>
        <p:spPr bwMode="auto">
          <a:xfrm>
            <a:off x="4330719" y="2824512"/>
            <a:ext cx="83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 smtClean="0">
                <a:sym typeface="Symbol" panose="05050102010706020507" pitchFamily="18" charset="2"/>
              </a:rPr>
              <a:t></a:t>
            </a:r>
            <a:r>
              <a:rPr lang="en-US" altLang="en-US" b="1" baseline="-25000" dirty="0" smtClean="0">
                <a:sym typeface="Symbol" pitchFamily="18" charset="2"/>
              </a:rPr>
              <a:t>2 </a:t>
            </a:r>
            <a:endParaRPr lang="en-US" altLang="en-US" b="1" dirty="0"/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auto">
          <a:xfrm>
            <a:off x="4419641" y="3730804"/>
            <a:ext cx="83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 smtClean="0">
                <a:sym typeface="Symbol" panose="05050102010706020507" pitchFamily="18" charset="2"/>
              </a:rPr>
              <a:t></a:t>
            </a:r>
            <a:r>
              <a:rPr lang="en-US" altLang="en-US" b="1" baseline="-25000" dirty="0" smtClean="0">
                <a:sym typeface="Symbol" pitchFamily="18" charset="2"/>
              </a:rPr>
              <a:t>3 </a:t>
            </a:r>
            <a:endParaRPr lang="en-US" altLang="en-US" b="1" dirty="0"/>
          </a:p>
        </p:txBody>
      </p:sp>
      <p:sp>
        <p:nvSpPr>
          <p:cNvPr id="59" name="Freeform 45"/>
          <p:cNvSpPr>
            <a:spLocks/>
          </p:cNvSpPr>
          <p:nvPr/>
        </p:nvSpPr>
        <p:spPr bwMode="auto">
          <a:xfrm rot="14230003" flipH="1">
            <a:off x="3608793" y="2561197"/>
            <a:ext cx="338136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Freeform 45"/>
          <p:cNvSpPr>
            <a:spLocks/>
          </p:cNvSpPr>
          <p:nvPr/>
        </p:nvSpPr>
        <p:spPr bwMode="auto">
          <a:xfrm rot="14230003" flipH="1">
            <a:off x="3608792" y="4004720"/>
            <a:ext cx="338136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Freeform 45"/>
          <p:cNvSpPr>
            <a:spLocks/>
          </p:cNvSpPr>
          <p:nvPr/>
        </p:nvSpPr>
        <p:spPr bwMode="auto">
          <a:xfrm rot="14230003" flipH="1">
            <a:off x="3608793" y="1101517"/>
            <a:ext cx="338136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Freeform 45"/>
          <p:cNvSpPr>
            <a:spLocks/>
          </p:cNvSpPr>
          <p:nvPr/>
        </p:nvSpPr>
        <p:spPr bwMode="auto">
          <a:xfrm rot="10800000" flipH="1">
            <a:off x="5784194" y="2199018"/>
            <a:ext cx="338136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642114" y="1741324"/>
            <a:ext cx="608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y</a:t>
            </a:r>
            <a:r>
              <a:rPr lang="en-US" altLang="en-US" sz="2400" baseline="-25000" dirty="0">
                <a:sym typeface="Symbol" pitchFamily="18" charset="2"/>
              </a:rPr>
              <a:t>11</a:t>
            </a:r>
            <a:endParaRPr lang="en-US" alt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865401" y="1141448"/>
            <a:ext cx="632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 smtClean="0">
                <a:latin typeface="Symbol" pitchFamily="18" charset="2"/>
                <a:sym typeface="Symbol" panose="05050102010706020507" pitchFamily="18" charset="2"/>
              </a:rPr>
              <a:t></a:t>
            </a:r>
            <a:r>
              <a:rPr lang="en-US" altLang="en-US" sz="2400" baseline="-25000" dirty="0" smtClean="0">
                <a:sym typeface="Symbol" pitchFamily="18" charset="2"/>
              </a:rPr>
              <a:t>11</a:t>
            </a:r>
            <a:endParaRPr lang="en-US" altLang="en-US" sz="2400" dirty="0"/>
          </a:p>
        </p:txBody>
      </p:sp>
      <p:sp>
        <p:nvSpPr>
          <p:cNvPr id="69" name="Rectangle 68"/>
          <p:cNvSpPr/>
          <p:nvPr/>
        </p:nvSpPr>
        <p:spPr>
          <a:xfrm>
            <a:off x="3659467" y="2244911"/>
            <a:ext cx="647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 smtClean="0">
                <a:latin typeface="Symbol" pitchFamily="18" charset="2"/>
                <a:sym typeface="Symbol" panose="05050102010706020507" pitchFamily="18" charset="2"/>
              </a:rPr>
              <a:t></a:t>
            </a:r>
            <a:r>
              <a:rPr lang="en-US" altLang="en-US" sz="2400" baseline="-25000" dirty="0" smtClean="0">
                <a:sym typeface="Symbol" pitchFamily="18" charset="2"/>
              </a:rPr>
              <a:t>22</a:t>
            </a:r>
            <a:endParaRPr lang="en-US" alt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3661355" y="3693139"/>
            <a:ext cx="647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 smtClean="0">
                <a:latin typeface="Symbol" pitchFamily="18" charset="2"/>
                <a:sym typeface="Symbol" panose="05050102010706020507" pitchFamily="18" charset="2"/>
              </a:rPr>
              <a:t></a:t>
            </a:r>
            <a:r>
              <a:rPr lang="en-US" altLang="en-US" sz="2400" baseline="-25000" dirty="0" smtClean="0">
                <a:sym typeface="Symbol" pitchFamily="18" charset="2"/>
              </a:rPr>
              <a:t>33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13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8" name="Oval 10"/>
          <p:cNvSpPr>
            <a:spLocks noChangeArrowheads="1"/>
          </p:cNvSpPr>
          <p:nvPr/>
        </p:nvSpPr>
        <p:spPr bwMode="auto">
          <a:xfrm>
            <a:off x="1981200" y="1295400"/>
            <a:ext cx="1447800" cy="1447800"/>
          </a:xfrm>
          <a:prstGeom prst="ellipse">
            <a:avLst/>
          </a:prstGeom>
          <a:solidFill>
            <a:srgbClr val="92D050"/>
          </a:solidFill>
          <a:ln w="9525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Intercept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5562600" y="1295400"/>
            <a:ext cx="1447800" cy="14478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Slope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H="1" flipV="1">
            <a:off x="3352800" y="2438400"/>
            <a:ext cx="3657597" cy="1746387"/>
          </a:xfrm>
          <a:prstGeom prst="line">
            <a:avLst/>
          </a:prstGeom>
          <a:noFill/>
          <a:ln w="19050">
            <a:solidFill>
              <a:srgbClr val="92D05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 flipH="1" flipV="1">
            <a:off x="3147914" y="2644251"/>
            <a:ext cx="2203352" cy="1522262"/>
          </a:xfrm>
          <a:prstGeom prst="line">
            <a:avLst/>
          </a:prstGeom>
          <a:noFill/>
          <a:ln w="19050">
            <a:solidFill>
              <a:srgbClr val="92D05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 flipH="1" flipV="1">
            <a:off x="2722368" y="2761477"/>
            <a:ext cx="917961" cy="1441586"/>
          </a:xfrm>
          <a:prstGeom prst="line">
            <a:avLst/>
          </a:prstGeom>
          <a:noFill/>
          <a:ln w="19050">
            <a:solidFill>
              <a:srgbClr val="92D05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36"/>
          <p:cNvCxnSpPr>
            <a:cxnSpLocks noChangeShapeType="1"/>
            <a:stCxn id="48" idx="7"/>
            <a:endCxn id="49" idx="1"/>
          </p:cNvCxnSpPr>
          <p:nvPr/>
        </p:nvCxnSpPr>
        <p:spPr bwMode="auto">
          <a:xfrm rot="5400000" flipV="1">
            <a:off x="4495006" y="229394"/>
            <a:ext cx="1588" cy="2559050"/>
          </a:xfrm>
          <a:prstGeom prst="curvedConnector3">
            <a:avLst>
              <a:gd name="adj1" fmla="val -27800000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63" name="Text Box 43"/>
          <p:cNvSpPr txBox="1">
            <a:spLocks noChangeArrowheads="1"/>
          </p:cNvSpPr>
          <p:nvPr/>
        </p:nvSpPr>
        <p:spPr bwMode="auto">
          <a:xfrm>
            <a:off x="4191000" y="9906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anose="05050102010706020507" pitchFamily="18" charset="2"/>
              </a:rPr>
              <a:t></a:t>
            </a:r>
            <a:r>
              <a:rPr lang="en-US" altLang="en-US" sz="2800" baseline="-25000" dirty="0" smtClean="0">
                <a:sym typeface="Symbol" pitchFamily="18" charset="2"/>
              </a:rPr>
              <a:t>21</a:t>
            </a:r>
            <a:endParaRPr lang="en-US" altLang="en-US" dirty="0"/>
          </a:p>
        </p:txBody>
      </p:sp>
      <p:sp>
        <p:nvSpPr>
          <p:cNvPr id="76" name="Rectangle 57"/>
          <p:cNvSpPr>
            <a:spLocks noChangeArrowheads="1"/>
          </p:cNvSpPr>
          <p:nvPr/>
        </p:nvSpPr>
        <p:spPr bwMode="auto">
          <a:xfrm>
            <a:off x="1465069" y="4194401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anxiety1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60"/>
          <p:cNvSpPr>
            <a:spLocks noChangeArrowheads="1"/>
          </p:cNvSpPr>
          <p:nvPr/>
        </p:nvSpPr>
        <p:spPr bwMode="auto">
          <a:xfrm>
            <a:off x="65151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anxiety4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0" name="Rectangle 61"/>
          <p:cNvSpPr>
            <a:spLocks noChangeArrowheads="1"/>
          </p:cNvSpPr>
          <p:nvPr/>
        </p:nvSpPr>
        <p:spPr bwMode="auto">
          <a:xfrm>
            <a:off x="4804165" y="4176127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anxiety3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1" name="Rectangle 62"/>
          <p:cNvSpPr>
            <a:spLocks noChangeArrowheads="1"/>
          </p:cNvSpPr>
          <p:nvPr/>
        </p:nvSpPr>
        <p:spPr bwMode="auto">
          <a:xfrm>
            <a:off x="3147915" y="4184791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anxiety2</a:t>
            </a:r>
            <a:endParaRPr lang="en-US" altLang="en-US" dirty="0">
              <a:solidFill>
                <a:schemeClr val="bg1"/>
              </a:solidFill>
            </a:endParaRPr>
          </a:p>
        </p:txBody>
      </p:sp>
      <p:grpSp>
        <p:nvGrpSpPr>
          <p:cNvPr id="82" name="Group 71"/>
          <p:cNvGrpSpPr>
            <a:grpSpLocks/>
          </p:cNvGrpSpPr>
          <p:nvPr/>
        </p:nvGrpSpPr>
        <p:grpSpPr bwMode="auto">
          <a:xfrm>
            <a:off x="812800" y="1714503"/>
            <a:ext cx="7721600" cy="881064"/>
            <a:chOff x="512" y="1080"/>
            <a:chExt cx="4864" cy="555"/>
          </a:xfrm>
        </p:grpSpPr>
        <p:sp>
          <p:nvSpPr>
            <p:cNvPr id="83" name="Freeform 65"/>
            <p:cNvSpPr>
              <a:spLocks/>
            </p:cNvSpPr>
            <p:nvPr/>
          </p:nvSpPr>
          <p:spPr bwMode="auto">
            <a:xfrm rot="5400000">
              <a:off x="936" y="1104"/>
              <a:ext cx="384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336"/>
                </a:cxn>
                <a:cxn ang="0">
                  <a:pos x="1632" y="0"/>
                </a:cxn>
              </a:cxnLst>
              <a:rect l="0" t="0" r="r" b="b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66"/>
            <p:cNvSpPr txBox="1">
              <a:spLocks noChangeArrowheads="1"/>
            </p:cNvSpPr>
            <p:nvPr/>
          </p:nvSpPr>
          <p:spPr bwMode="auto">
            <a:xfrm>
              <a:off x="512" y="1107"/>
              <a:ext cx="520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 smtClean="0">
                  <a:latin typeface="Symbol" pitchFamily="18" charset="2"/>
                  <a:sym typeface="Symbol" panose="05050102010706020507" pitchFamily="18" charset="2"/>
                </a:rPr>
                <a:t></a:t>
              </a:r>
              <a:r>
                <a:rPr lang="en-US" altLang="en-US" baseline="-25000" dirty="0" smtClean="0">
                  <a:sym typeface="Symbol" pitchFamily="18" charset="2"/>
                </a:rPr>
                <a:t>11</a:t>
              </a:r>
              <a:endParaRPr lang="en-US" altLang="en-US" dirty="0"/>
            </a:p>
            <a:p>
              <a:pPr>
                <a:spcBef>
                  <a:spcPct val="50000"/>
                </a:spcBef>
              </a:pPr>
              <a:endParaRPr lang="en-US" b="1" dirty="0"/>
            </a:p>
          </p:txBody>
        </p:sp>
        <p:sp>
          <p:nvSpPr>
            <p:cNvPr id="85" name="Freeform 67"/>
            <p:cNvSpPr>
              <a:spLocks/>
            </p:cNvSpPr>
            <p:nvPr/>
          </p:nvSpPr>
          <p:spPr bwMode="auto">
            <a:xfrm rot="16200000" flipH="1">
              <a:off x="4344" y="1128"/>
              <a:ext cx="384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336"/>
                </a:cxn>
                <a:cxn ang="0">
                  <a:pos x="1632" y="0"/>
                </a:cxn>
              </a:cxnLst>
              <a:rect l="0" t="0" r="r" b="b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68"/>
            <p:cNvSpPr txBox="1">
              <a:spLocks noChangeArrowheads="1"/>
            </p:cNvSpPr>
            <p:nvPr/>
          </p:nvSpPr>
          <p:spPr bwMode="auto">
            <a:xfrm>
              <a:off x="4752" y="1141"/>
              <a:ext cx="624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 smtClean="0">
                  <a:latin typeface="Symbol" pitchFamily="18" charset="2"/>
                  <a:sym typeface="Symbol" panose="05050102010706020507" pitchFamily="18" charset="2"/>
                </a:rPr>
                <a:t></a:t>
              </a:r>
              <a:r>
                <a:rPr lang="en-US" altLang="en-US" baseline="-25000" dirty="0" smtClean="0">
                  <a:sym typeface="Symbol" pitchFamily="18" charset="2"/>
                </a:rPr>
                <a:t>22</a:t>
              </a:r>
              <a:endParaRPr lang="en-US" altLang="en-US" dirty="0"/>
            </a:p>
            <a:p>
              <a:pPr>
                <a:spcBef>
                  <a:spcPct val="50000"/>
                </a:spcBef>
              </a:pPr>
              <a:endParaRPr 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sosceles Triangle 1"/>
              <p:cNvSpPr/>
              <p:nvPr/>
            </p:nvSpPr>
            <p:spPr bwMode="auto">
              <a:xfrm>
                <a:off x="4051818" y="1828803"/>
                <a:ext cx="876300" cy="761997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α</m:t>
                      </m:r>
                    </m:oMath>
                  </m:oMathPara>
                </a14:m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28" charset="-128"/>
                </a:endParaRPr>
              </a:p>
            </p:txBody>
          </p:sp>
        </mc:Choice>
        <mc:Fallback xmlns="" xmlns:mv="urn:schemas-microsoft-com:mac:vml">
          <p:sp>
            <p:nvSpPr>
              <p:cNvPr id="2" name="Isosceles Tri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1818" y="1828803"/>
                <a:ext cx="876300" cy="761997"/>
              </a:xfrm>
              <a:prstGeom prst="triangle">
                <a:avLst/>
              </a:prstGeom>
              <a:blipFill rotWithShape="0">
                <a:blip r:embed="rId3"/>
                <a:stretch>
                  <a:fillRect b="-3101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Line 12"/>
          <p:cNvSpPr>
            <a:spLocks noChangeShapeType="1"/>
          </p:cNvSpPr>
          <p:nvPr/>
        </p:nvSpPr>
        <p:spPr bwMode="auto">
          <a:xfrm>
            <a:off x="3429000" y="1977799"/>
            <a:ext cx="838200" cy="200255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2" name="Line 12"/>
          <p:cNvSpPr>
            <a:spLocks noChangeShapeType="1"/>
          </p:cNvSpPr>
          <p:nvPr/>
        </p:nvSpPr>
        <p:spPr bwMode="auto">
          <a:xfrm flipH="1">
            <a:off x="4720510" y="1977799"/>
            <a:ext cx="817207" cy="200251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 Box 66"/>
              <p:cNvSpPr txBox="1">
                <a:spLocks noChangeArrowheads="1"/>
              </p:cNvSpPr>
              <p:nvPr/>
            </p:nvSpPr>
            <p:spPr bwMode="auto">
              <a:xfrm>
                <a:off x="3762564" y="1712951"/>
                <a:ext cx="761999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ＭＳ Ｐゴシック" pitchFamily="-128" charset="-128"/>
                      </a:rPr>
                      <m:t>α</m:t>
                    </m:r>
                  </m:oMath>
                </a14:m>
                <a:r>
                  <a:rPr lang="en-US" altLang="en-US" b="1" baseline="-25000" dirty="0" smtClean="0">
                    <a:sym typeface="Symbol" pitchFamily="18" charset="2"/>
                  </a:rPr>
                  <a:t>1</a:t>
                </a:r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b="1" dirty="0"/>
              </a:p>
            </p:txBody>
          </p:sp>
        </mc:Choice>
        <mc:Fallback xmlns="" xmlns:mv="urn:schemas-microsoft-com:mac:vml">
          <p:sp>
            <p:nvSpPr>
              <p:cNvPr id="115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2564" y="1712951"/>
                <a:ext cx="761999" cy="7848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66"/>
              <p:cNvSpPr txBox="1">
                <a:spLocks noChangeArrowheads="1"/>
              </p:cNvSpPr>
              <p:nvPr/>
            </p:nvSpPr>
            <p:spPr bwMode="auto">
              <a:xfrm>
                <a:off x="4686300" y="1737645"/>
                <a:ext cx="761999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ＭＳ Ｐゴシック" pitchFamily="-128" charset="-128"/>
                      </a:rPr>
                      <m:t>α</m:t>
                    </m:r>
                  </m:oMath>
                </a14:m>
                <a:r>
                  <a:rPr lang="en-US" altLang="en-US" b="1" baseline="-25000" dirty="0" smtClean="0">
                    <a:sym typeface="Symbol" pitchFamily="18" charset="2"/>
                  </a:rPr>
                  <a:t>2</a:t>
                </a:r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b="1" dirty="0"/>
              </a:p>
            </p:txBody>
          </p:sp>
        </mc:Choice>
        <mc:Fallback xmlns="" xmlns:mv="urn:schemas-microsoft-com:mac:vml">
          <p:sp>
            <p:nvSpPr>
              <p:cNvPr id="65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6300" y="1737645"/>
                <a:ext cx="761999" cy="7848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Line 14"/>
          <p:cNvSpPr>
            <a:spLocks noChangeShapeType="1"/>
          </p:cNvSpPr>
          <p:nvPr/>
        </p:nvSpPr>
        <p:spPr bwMode="auto">
          <a:xfrm flipV="1">
            <a:off x="1981200" y="2635253"/>
            <a:ext cx="304800" cy="1567809"/>
          </a:xfrm>
          <a:prstGeom prst="line">
            <a:avLst/>
          </a:prstGeom>
          <a:noFill/>
          <a:ln w="19050">
            <a:solidFill>
              <a:srgbClr val="92D05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 flipH="1" flipV="1">
            <a:off x="6781799" y="2532063"/>
            <a:ext cx="228598" cy="1652724"/>
          </a:xfrm>
          <a:prstGeom prst="line">
            <a:avLst/>
          </a:prstGeom>
          <a:noFill/>
          <a:ln w="19050">
            <a:solidFill>
              <a:srgbClr val="0658D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2"/>
          <p:cNvSpPr>
            <a:spLocks noChangeShapeType="1"/>
          </p:cNvSpPr>
          <p:nvPr/>
        </p:nvSpPr>
        <p:spPr bwMode="auto">
          <a:xfrm flipV="1">
            <a:off x="5333996" y="2728326"/>
            <a:ext cx="1084070" cy="1438187"/>
          </a:xfrm>
          <a:prstGeom prst="line">
            <a:avLst/>
          </a:prstGeom>
          <a:noFill/>
          <a:ln w="19050">
            <a:solidFill>
              <a:srgbClr val="0658D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2"/>
          <p:cNvSpPr>
            <a:spLocks noChangeShapeType="1"/>
          </p:cNvSpPr>
          <p:nvPr/>
        </p:nvSpPr>
        <p:spPr bwMode="auto">
          <a:xfrm flipV="1">
            <a:off x="3640329" y="2692334"/>
            <a:ext cx="2376585" cy="1492452"/>
          </a:xfrm>
          <a:prstGeom prst="line">
            <a:avLst/>
          </a:prstGeom>
          <a:noFill/>
          <a:ln w="19050">
            <a:solidFill>
              <a:srgbClr val="0658D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2"/>
          <p:cNvSpPr>
            <a:spLocks noChangeShapeType="1"/>
          </p:cNvSpPr>
          <p:nvPr/>
        </p:nvSpPr>
        <p:spPr bwMode="auto">
          <a:xfrm flipV="1">
            <a:off x="1981198" y="2422306"/>
            <a:ext cx="3716534" cy="1762480"/>
          </a:xfrm>
          <a:prstGeom prst="line">
            <a:avLst/>
          </a:prstGeom>
          <a:noFill/>
          <a:ln w="19050">
            <a:solidFill>
              <a:srgbClr val="0658D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 Box 66"/>
              <p:cNvSpPr txBox="1">
                <a:spLocks noChangeArrowheads="1"/>
              </p:cNvSpPr>
              <p:nvPr/>
            </p:nvSpPr>
            <p:spPr bwMode="auto">
              <a:xfrm>
                <a:off x="1904057" y="2934214"/>
                <a:ext cx="31481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1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 xmlns:mv="urn:schemas-microsoft-com:mac:vml">
          <p:sp>
            <p:nvSpPr>
              <p:cNvPr id="72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4057" y="2934214"/>
                <a:ext cx="31481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 Box 66"/>
              <p:cNvSpPr txBox="1">
                <a:spLocks noChangeArrowheads="1"/>
              </p:cNvSpPr>
              <p:nvPr/>
            </p:nvSpPr>
            <p:spPr bwMode="auto">
              <a:xfrm>
                <a:off x="2661994" y="2987162"/>
                <a:ext cx="31481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1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 xmlns:mv="urn:schemas-microsoft-com:mac:vml">
          <p:sp>
            <p:nvSpPr>
              <p:cNvPr id="73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1994" y="2987162"/>
                <a:ext cx="31481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66"/>
              <p:cNvSpPr txBox="1">
                <a:spLocks noChangeArrowheads="1"/>
              </p:cNvSpPr>
              <p:nvPr/>
            </p:nvSpPr>
            <p:spPr bwMode="auto">
              <a:xfrm>
                <a:off x="3263057" y="2754821"/>
                <a:ext cx="31481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1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 xmlns:mv="urn:schemas-microsoft-com:mac:vml">
          <p:sp>
            <p:nvSpPr>
              <p:cNvPr id="74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3057" y="2754821"/>
                <a:ext cx="314812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66"/>
              <p:cNvSpPr txBox="1">
                <a:spLocks noChangeArrowheads="1"/>
              </p:cNvSpPr>
              <p:nvPr/>
            </p:nvSpPr>
            <p:spPr bwMode="auto">
              <a:xfrm>
                <a:off x="3545145" y="2551878"/>
                <a:ext cx="31481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1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 xmlns:mv="urn:schemas-microsoft-com:mac:vml">
          <p:sp>
            <p:nvSpPr>
              <p:cNvPr id="75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5145" y="2551878"/>
                <a:ext cx="314812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 Box 66"/>
              <p:cNvSpPr txBox="1">
                <a:spLocks noChangeArrowheads="1"/>
              </p:cNvSpPr>
              <p:nvPr/>
            </p:nvSpPr>
            <p:spPr bwMode="auto">
              <a:xfrm>
                <a:off x="5237518" y="2534054"/>
                <a:ext cx="31481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0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 xmlns:mv="urn:schemas-microsoft-com:mac:vml">
          <p:sp>
            <p:nvSpPr>
              <p:cNvPr id="87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7518" y="2534054"/>
                <a:ext cx="314812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 Box 66"/>
              <p:cNvSpPr txBox="1">
                <a:spLocks noChangeArrowheads="1"/>
              </p:cNvSpPr>
              <p:nvPr/>
            </p:nvSpPr>
            <p:spPr bwMode="auto">
              <a:xfrm>
                <a:off x="5682453" y="2752814"/>
                <a:ext cx="31481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1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 xmlns:mv="urn:schemas-microsoft-com:mac:vml">
          <p:sp>
            <p:nvSpPr>
              <p:cNvPr id="88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2453" y="2752814"/>
                <a:ext cx="314812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 Box 66"/>
              <p:cNvSpPr txBox="1">
                <a:spLocks noChangeArrowheads="1"/>
              </p:cNvSpPr>
              <p:nvPr/>
            </p:nvSpPr>
            <p:spPr bwMode="auto">
              <a:xfrm>
                <a:off x="6190695" y="2921938"/>
                <a:ext cx="31481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2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 xmlns:mv="urn:schemas-microsoft-com:mac:vml">
          <p:sp>
            <p:nvSpPr>
              <p:cNvPr id="92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0695" y="2921938"/>
                <a:ext cx="314812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 Box 66"/>
              <p:cNvSpPr txBox="1">
                <a:spLocks noChangeArrowheads="1"/>
              </p:cNvSpPr>
              <p:nvPr/>
            </p:nvSpPr>
            <p:spPr bwMode="auto">
              <a:xfrm>
                <a:off x="6863092" y="2848859"/>
                <a:ext cx="31481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3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 xmlns:mv="urn:schemas-microsoft-com:mac:vml">
          <p:sp>
            <p:nvSpPr>
              <p:cNvPr id="93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63092" y="2848859"/>
                <a:ext cx="314812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Isosceles Triangle 93"/>
              <p:cNvSpPr/>
              <p:nvPr/>
            </p:nvSpPr>
            <p:spPr bwMode="auto">
              <a:xfrm>
                <a:off x="4038600" y="5059136"/>
                <a:ext cx="876300" cy="761997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τ</m:t>
                      </m:r>
                    </m:oMath>
                  </m:oMathPara>
                </a14:m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28" charset="-128"/>
                </a:endParaRPr>
              </a:p>
            </p:txBody>
          </p:sp>
        </mc:Choice>
        <mc:Fallback xmlns="" xmlns:mv="urn:schemas-microsoft-com:mac:vml">
          <p:sp>
            <p:nvSpPr>
              <p:cNvPr id="97" name="Isosceles Tri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8600" y="5059136"/>
                <a:ext cx="876300" cy="761997"/>
              </a:xfrm>
              <a:prstGeom prst="triangle">
                <a:avLst/>
              </a:prstGeom>
              <a:blipFill rotWithShape="0">
                <a:blip r:embed="rId14"/>
                <a:stretch>
                  <a:fillRect b="-3101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Line 14"/>
          <p:cNvSpPr>
            <a:spLocks noChangeShapeType="1"/>
          </p:cNvSpPr>
          <p:nvPr/>
        </p:nvSpPr>
        <p:spPr bwMode="auto">
          <a:xfrm>
            <a:off x="1919770" y="4724397"/>
            <a:ext cx="0" cy="715735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114" name="Straight Connector 113"/>
          <p:cNvCxnSpPr>
            <a:stCxn id="94" idx="1"/>
            <a:endCxn id="113" idx="1"/>
          </p:cNvCxnSpPr>
          <p:nvPr/>
        </p:nvCxnSpPr>
        <p:spPr bwMode="auto">
          <a:xfrm flipH="1" flipV="1">
            <a:off x="1919771" y="5440132"/>
            <a:ext cx="2337904" cy="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9" idx="1"/>
          </p:cNvCxnSpPr>
          <p:nvPr/>
        </p:nvCxnSpPr>
        <p:spPr bwMode="auto">
          <a:xfrm flipH="1" flipV="1">
            <a:off x="4720512" y="5443629"/>
            <a:ext cx="2289886" cy="53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Line 14"/>
          <p:cNvSpPr>
            <a:spLocks noChangeShapeType="1"/>
          </p:cNvSpPr>
          <p:nvPr/>
        </p:nvSpPr>
        <p:spPr bwMode="auto">
          <a:xfrm>
            <a:off x="3637219" y="4724398"/>
            <a:ext cx="0" cy="715735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8" name="Line 14"/>
          <p:cNvSpPr>
            <a:spLocks noChangeShapeType="1"/>
          </p:cNvSpPr>
          <p:nvPr/>
        </p:nvSpPr>
        <p:spPr bwMode="auto">
          <a:xfrm>
            <a:off x="5299465" y="4713742"/>
            <a:ext cx="0" cy="715735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9" name="Line 14"/>
          <p:cNvSpPr>
            <a:spLocks noChangeShapeType="1"/>
          </p:cNvSpPr>
          <p:nvPr/>
        </p:nvSpPr>
        <p:spPr bwMode="auto">
          <a:xfrm>
            <a:off x="7010397" y="4733223"/>
            <a:ext cx="0" cy="715735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2" name="Text Box 37"/>
          <p:cNvSpPr txBox="1">
            <a:spLocks noChangeArrowheads="1"/>
          </p:cNvSpPr>
          <p:nvPr/>
        </p:nvSpPr>
        <p:spPr bwMode="auto">
          <a:xfrm>
            <a:off x="1567932" y="4829480"/>
            <a:ext cx="327736" cy="5232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0</a:t>
            </a:r>
            <a:endParaRPr lang="en-US" altLang="en-US" b="1" dirty="0"/>
          </a:p>
        </p:txBody>
      </p:sp>
      <p:sp>
        <p:nvSpPr>
          <p:cNvPr id="123" name="Text Box 37"/>
          <p:cNvSpPr txBox="1">
            <a:spLocks noChangeArrowheads="1"/>
          </p:cNvSpPr>
          <p:nvPr/>
        </p:nvSpPr>
        <p:spPr bwMode="auto">
          <a:xfrm>
            <a:off x="3306764" y="4822707"/>
            <a:ext cx="299835" cy="5191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0</a:t>
            </a:r>
            <a:endParaRPr lang="en-US" altLang="en-US" b="1" dirty="0"/>
          </a:p>
        </p:txBody>
      </p:sp>
      <p:sp>
        <p:nvSpPr>
          <p:cNvPr id="124" name="Text Box 37"/>
          <p:cNvSpPr txBox="1">
            <a:spLocks noChangeArrowheads="1"/>
          </p:cNvSpPr>
          <p:nvPr/>
        </p:nvSpPr>
        <p:spPr bwMode="auto">
          <a:xfrm>
            <a:off x="4970426" y="4829480"/>
            <a:ext cx="293751" cy="5232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0</a:t>
            </a:r>
            <a:endParaRPr lang="en-US" altLang="en-US" b="1" dirty="0"/>
          </a:p>
        </p:txBody>
      </p:sp>
      <p:sp>
        <p:nvSpPr>
          <p:cNvPr id="125" name="Text Box 37"/>
          <p:cNvSpPr txBox="1">
            <a:spLocks noChangeArrowheads="1"/>
          </p:cNvSpPr>
          <p:nvPr/>
        </p:nvSpPr>
        <p:spPr bwMode="auto">
          <a:xfrm>
            <a:off x="6682110" y="4815607"/>
            <a:ext cx="277289" cy="5191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0</a:t>
            </a:r>
            <a:endParaRPr lang="en-US" altLang="en-US" b="1" dirty="0"/>
          </a:p>
        </p:txBody>
      </p:sp>
      <p:sp>
        <p:nvSpPr>
          <p:cNvPr id="128" name="Freeform 45"/>
          <p:cNvSpPr>
            <a:spLocks/>
          </p:cNvSpPr>
          <p:nvPr/>
        </p:nvSpPr>
        <p:spPr bwMode="auto">
          <a:xfrm rot="5400000">
            <a:off x="1175981" y="4374218"/>
            <a:ext cx="323850" cy="224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" name="Freeform 45"/>
          <p:cNvSpPr>
            <a:spLocks/>
          </p:cNvSpPr>
          <p:nvPr/>
        </p:nvSpPr>
        <p:spPr bwMode="auto">
          <a:xfrm rot="5400000">
            <a:off x="2874219" y="4348841"/>
            <a:ext cx="323850" cy="224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" name="Freeform 45"/>
          <p:cNvSpPr>
            <a:spLocks/>
          </p:cNvSpPr>
          <p:nvPr/>
        </p:nvSpPr>
        <p:spPr bwMode="auto">
          <a:xfrm rot="5400000">
            <a:off x="4529884" y="4350887"/>
            <a:ext cx="323850" cy="224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1" name="Freeform 45"/>
          <p:cNvSpPr>
            <a:spLocks/>
          </p:cNvSpPr>
          <p:nvPr/>
        </p:nvSpPr>
        <p:spPr bwMode="auto">
          <a:xfrm rot="5400000">
            <a:off x="6240819" y="4345344"/>
            <a:ext cx="323850" cy="224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7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8" name="Oval 10"/>
          <p:cNvSpPr>
            <a:spLocks noChangeArrowheads="1"/>
          </p:cNvSpPr>
          <p:nvPr/>
        </p:nvSpPr>
        <p:spPr bwMode="auto">
          <a:xfrm>
            <a:off x="1981200" y="1295400"/>
            <a:ext cx="1447800" cy="1447800"/>
          </a:xfrm>
          <a:prstGeom prst="ellipse">
            <a:avLst/>
          </a:prstGeom>
          <a:solidFill>
            <a:srgbClr val="92D050"/>
          </a:solidFill>
          <a:ln w="9525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Intercept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5562600" y="1295400"/>
            <a:ext cx="1447800" cy="14478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Slope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H="1" flipV="1">
            <a:off x="3352800" y="2438400"/>
            <a:ext cx="3657597" cy="1746387"/>
          </a:xfrm>
          <a:prstGeom prst="line">
            <a:avLst/>
          </a:prstGeom>
          <a:noFill/>
          <a:ln w="19050">
            <a:solidFill>
              <a:srgbClr val="92D05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 flipH="1" flipV="1">
            <a:off x="3147914" y="2644251"/>
            <a:ext cx="2203352" cy="1522262"/>
          </a:xfrm>
          <a:prstGeom prst="line">
            <a:avLst/>
          </a:prstGeom>
          <a:noFill/>
          <a:ln w="19050">
            <a:solidFill>
              <a:srgbClr val="92D05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 flipH="1" flipV="1">
            <a:off x="2722368" y="2761477"/>
            <a:ext cx="917961" cy="1441586"/>
          </a:xfrm>
          <a:prstGeom prst="line">
            <a:avLst/>
          </a:prstGeom>
          <a:noFill/>
          <a:ln w="19050">
            <a:solidFill>
              <a:srgbClr val="92D05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36"/>
          <p:cNvCxnSpPr>
            <a:cxnSpLocks noChangeShapeType="1"/>
            <a:stCxn id="48" idx="7"/>
            <a:endCxn id="49" idx="1"/>
          </p:cNvCxnSpPr>
          <p:nvPr/>
        </p:nvCxnSpPr>
        <p:spPr bwMode="auto">
          <a:xfrm rot="5400000" flipV="1">
            <a:off x="4495006" y="229394"/>
            <a:ext cx="1588" cy="2559050"/>
          </a:xfrm>
          <a:prstGeom prst="curvedConnector3">
            <a:avLst>
              <a:gd name="adj1" fmla="val -27800000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63" name="Text Box 43"/>
          <p:cNvSpPr txBox="1">
            <a:spLocks noChangeArrowheads="1"/>
          </p:cNvSpPr>
          <p:nvPr/>
        </p:nvSpPr>
        <p:spPr bwMode="auto">
          <a:xfrm>
            <a:off x="4076700" y="1065050"/>
            <a:ext cx="838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>
                <a:latin typeface="Symbol" pitchFamily="18" charset="2"/>
                <a:sym typeface="Symbol" pitchFamily="18" charset="2"/>
              </a:rPr>
              <a:t>-0.011</a:t>
            </a:r>
            <a:endParaRPr lang="en-US" altLang="en-US" sz="1400" dirty="0"/>
          </a:p>
        </p:txBody>
      </p:sp>
      <p:sp>
        <p:nvSpPr>
          <p:cNvPr id="76" name="Rectangle 57"/>
          <p:cNvSpPr>
            <a:spLocks noChangeArrowheads="1"/>
          </p:cNvSpPr>
          <p:nvPr/>
        </p:nvSpPr>
        <p:spPr bwMode="auto">
          <a:xfrm>
            <a:off x="1465069" y="4194401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anxiety1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60"/>
          <p:cNvSpPr>
            <a:spLocks noChangeArrowheads="1"/>
          </p:cNvSpPr>
          <p:nvPr/>
        </p:nvSpPr>
        <p:spPr bwMode="auto">
          <a:xfrm>
            <a:off x="65151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anxiety4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0" name="Rectangle 61"/>
          <p:cNvSpPr>
            <a:spLocks noChangeArrowheads="1"/>
          </p:cNvSpPr>
          <p:nvPr/>
        </p:nvSpPr>
        <p:spPr bwMode="auto">
          <a:xfrm>
            <a:off x="4804165" y="4176127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anxiety3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1" name="Rectangle 62"/>
          <p:cNvSpPr>
            <a:spLocks noChangeArrowheads="1"/>
          </p:cNvSpPr>
          <p:nvPr/>
        </p:nvSpPr>
        <p:spPr bwMode="auto">
          <a:xfrm>
            <a:off x="3147915" y="4184791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anxiety2</a:t>
            </a:r>
            <a:endParaRPr lang="en-US" altLang="en-US" dirty="0">
              <a:solidFill>
                <a:schemeClr val="bg1"/>
              </a:solidFill>
            </a:endParaRPr>
          </a:p>
        </p:txBody>
      </p:sp>
      <p:grpSp>
        <p:nvGrpSpPr>
          <p:cNvPr id="82" name="Group 71"/>
          <p:cNvGrpSpPr>
            <a:grpSpLocks/>
          </p:cNvGrpSpPr>
          <p:nvPr/>
        </p:nvGrpSpPr>
        <p:grpSpPr bwMode="auto">
          <a:xfrm>
            <a:off x="990600" y="1714503"/>
            <a:ext cx="7467601" cy="647701"/>
            <a:chOff x="624" y="1080"/>
            <a:chExt cx="4704" cy="408"/>
          </a:xfrm>
        </p:grpSpPr>
        <p:sp>
          <p:nvSpPr>
            <p:cNvPr id="83" name="Freeform 65"/>
            <p:cNvSpPr>
              <a:spLocks/>
            </p:cNvSpPr>
            <p:nvPr/>
          </p:nvSpPr>
          <p:spPr bwMode="auto">
            <a:xfrm rot="5400000">
              <a:off x="936" y="1104"/>
              <a:ext cx="384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336"/>
                </a:cxn>
                <a:cxn ang="0">
                  <a:pos x="1632" y="0"/>
                </a:cxn>
              </a:cxnLst>
              <a:rect l="0" t="0" r="r" b="b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66"/>
            <p:cNvSpPr txBox="1">
              <a:spLocks noChangeArrowheads="1"/>
            </p:cNvSpPr>
            <p:nvPr/>
          </p:nvSpPr>
          <p:spPr bwMode="auto">
            <a:xfrm>
              <a:off x="624" y="1150"/>
              <a:ext cx="52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dirty="0" smtClean="0">
                  <a:latin typeface="Symbol" pitchFamily="18" charset="2"/>
                  <a:sym typeface="Symbol" pitchFamily="18" charset="2"/>
                </a:rPr>
                <a:t>0.151</a:t>
              </a:r>
              <a:endParaRPr lang="en-US" sz="1400" b="1" dirty="0"/>
            </a:p>
          </p:txBody>
        </p:sp>
        <p:sp>
          <p:nvSpPr>
            <p:cNvPr id="85" name="Freeform 67"/>
            <p:cNvSpPr>
              <a:spLocks/>
            </p:cNvSpPr>
            <p:nvPr/>
          </p:nvSpPr>
          <p:spPr bwMode="auto">
            <a:xfrm rot="16200000" flipH="1">
              <a:off x="4344" y="1128"/>
              <a:ext cx="384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336"/>
                </a:cxn>
                <a:cxn ang="0">
                  <a:pos x="1632" y="0"/>
                </a:cxn>
              </a:cxnLst>
              <a:rect l="0" t="0" r="r" b="b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68"/>
            <p:cNvSpPr txBox="1">
              <a:spLocks noChangeArrowheads="1"/>
            </p:cNvSpPr>
            <p:nvPr/>
          </p:nvSpPr>
          <p:spPr bwMode="auto">
            <a:xfrm>
              <a:off x="4704" y="1196"/>
              <a:ext cx="62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dirty="0">
                  <a:latin typeface="Symbol" pitchFamily="18" charset="2"/>
                  <a:sym typeface="Symbol" pitchFamily="18" charset="2"/>
                </a:rPr>
                <a:t>0.007</a:t>
              </a:r>
              <a:endParaRPr lang="en-US" sz="14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sosceles Triangle 1"/>
              <p:cNvSpPr/>
              <p:nvPr/>
            </p:nvSpPr>
            <p:spPr bwMode="auto">
              <a:xfrm>
                <a:off x="4051818" y="1828803"/>
                <a:ext cx="876300" cy="761997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α</m:t>
                      </m:r>
                    </m:oMath>
                  </m:oMathPara>
                </a14:m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28" charset="-128"/>
                </a:endParaRPr>
              </a:p>
            </p:txBody>
          </p:sp>
        </mc:Choice>
        <mc:Fallback xmlns="" xmlns:mv="urn:schemas-microsoft-com:mac:vml">
          <p:sp>
            <p:nvSpPr>
              <p:cNvPr id="2" name="Isosceles Tri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1818" y="1828803"/>
                <a:ext cx="876300" cy="761997"/>
              </a:xfrm>
              <a:prstGeom prst="triangle">
                <a:avLst/>
              </a:prstGeom>
              <a:blipFill rotWithShape="0">
                <a:blip r:embed="rId3"/>
                <a:stretch>
                  <a:fillRect b="-3101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Line 12"/>
          <p:cNvSpPr>
            <a:spLocks noChangeShapeType="1"/>
          </p:cNvSpPr>
          <p:nvPr/>
        </p:nvSpPr>
        <p:spPr bwMode="auto">
          <a:xfrm>
            <a:off x="3429000" y="1977799"/>
            <a:ext cx="838200" cy="200255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2" name="Line 12"/>
          <p:cNvSpPr>
            <a:spLocks noChangeShapeType="1"/>
          </p:cNvSpPr>
          <p:nvPr/>
        </p:nvSpPr>
        <p:spPr bwMode="auto">
          <a:xfrm flipH="1">
            <a:off x="4720510" y="1977799"/>
            <a:ext cx="817207" cy="200251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 Box 66"/>
              <p:cNvSpPr txBox="1">
                <a:spLocks noChangeArrowheads="1"/>
              </p:cNvSpPr>
              <p:nvPr/>
            </p:nvSpPr>
            <p:spPr bwMode="auto">
              <a:xfrm>
                <a:off x="3530247" y="1806795"/>
                <a:ext cx="761999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i="1"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0.698 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 xmlns:mv="urn:schemas-microsoft-com:mac:vml">
          <p:sp>
            <p:nvSpPr>
              <p:cNvPr id="115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0247" y="1806795"/>
                <a:ext cx="761999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66"/>
              <p:cNvSpPr txBox="1">
                <a:spLocks noChangeArrowheads="1"/>
              </p:cNvSpPr>
              <p:nvPr/>
            </p:nvSpPr>
            <p:spPr bwMode="auto">
              <a:xfrm>
                <a:off x="4680693" y="1811217"/>
                <a:ext cx="761999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i="1"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−0.062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 xmlns:mv="urn:schemas-microsoft-com:mac:vml">
          <p:sp>
            <p:nvSpPr>
              <p:cNvPr id="65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693" y="1811217"/>
                <a:ext cx="761999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Line 14"/>
          <p:cNvSpPr>
            <a:spLocks noChangeShapeType="1"/>
          </p:cNvSpPr>
          <p:nvPr/>
        </p:nvSpPr>
        <p:spPr bwMode="auto">
          <a:xfrm flipV="1">
            <a:off x="1981200" y="2635253"/>
            <a:ext cx="304800" cy="1567809"/>
          </a:xfrm>
          <a:prstGeom prst="line">
            <a:avLst/>
          </a:prstGeom>
          <a:noFill/>
          <a:ln w="19050">
            <a:solidFill>
              <a:srgbClr val="92D05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 flipH="1" flipV="1">
            <a:off x="6781799" y="2532063"/>
            <a:ext cx="228598" cy="1652724"/>
          </a:xfrm>
          <a:prstGeom prst="line">
            <a:avLst/>
          </a:prstGeom>
          <a:noFill/>
          <a:ln w="19050">
            <a:solidFill>
              <a:srgbClr val="0658D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2"/>
          <p:cNvSpPr>
            <a:spLocks noChangeShapeType="1"/>
          </p:cNvSpPr>
          <p:nvPr/>
        </p:nvSpPr>
        <p:spPr bwMode="auto">
          <a:xfrm flipV="1">
            <a:off x="5333996" y="2728326"/>
            <a:ext cx="1084070" cy="1438187"/>
          </a:xfrm>
          <a:prstGeom prst="line">
            <a:avLst/>
          </a:prstGeom>
          <a:noFill/>
          <a:ln w="19050">
            <a:solidFill>
              <a:srgbClr val="0658D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2"/>
          <p:cNvSpPr>
            <a:spLocks noChangeShapeType="1"/>
          </p:cNvSpPr>
          <p:nvPr/>
        </p:nvSpPr>
        <p:spPr bwMode="auto">
          <a:xfrm flipV="1">
            <a:off x="3640329" y="2692334"/>
            <a:ext cx="2376585" cy="1492452"/>
          </a:xfrm>
          <a:prstGeom prst="line">
            <a:avLst/>
          </a:prstGeom>
          <a:noFill/>
          <a:ln w="19050">
            <a:solidFill>
              <a:srgbClr val="0658D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2"/>
          <p:cNvSpPr>
            <a:spLocks noChangeShapeType="1"/>
          </p:cNvSpPr>
          <p:nvPr/>
        </p:nvSpPr>
        <p:spPr bwMode="auto">
          <a:xfrm flipV="1">
            <a:off x="1981198" y="2422306"/>
            <a:ext cx="3716534" cy="1762480"/>
          </a:xfrm>
          <a:prstGeom prst="line">
            <a:avLst/>
          </a:prstGeom>
          <a:noFill/>
          <a:ln w="19050">
            <a:solidFill>
              <a:srgbClr val="0658D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 Box 66"/>
              <p:cNvSpPr txBox="1">
                <a:spLocks noChangeArrowheads="1"/>
              </p:cNvSpPr>
              <p:nvPr/>
            </p:nvSpPr>
            <p:spPr bwMode="auto">
              <a:xfrm>
                <a:off x="1904057" y="2934214"/>
                <a:ext cx="31481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1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 xmlns:mv="urn:schemas-microsoft-com:mac:vml">
          <p:sp>
            <p:nvSpPr>
              <p:cNvPr id="72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4057" y="2934214"/>
                <a:ext cx="31481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 Box 66"/>
              <p:cNvSpPr txBox="1">
                <a:spLocks noChangeArrowheads="1"/>
              </p:cNvSpPr>
              <p:nvPr/>
            </p:nvSpPr>
            <p:spPr bwMode="auto">
              <a:xfrm>
                <a:off x="2661994" y="2987162"/>
                <a:ext cx="31481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1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 xmlns:mv="urn:schemas-microsoft-com:mac:vml">
          <p:sp>
            <p:nvSpPr>
              <p:cNvPr id="73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1994" y="2987162"/>
                <a:ext cx="31481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66"/>
              <p:cNvSpPr txBox="1">
                <a:spLocks noChangeArrowheads="1"/>
              </p:cNvSpPr>
              <p:nvPr/>
            </p:nvSpPr>
            <p:spPr bwMode="auto">
              <a:xfrm>
                <a:off x="3263057" y="2754821"/>
                <a:ext cx="31481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1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 xmlns:mv="urn:schemas-microsoft-com:mac:vml">
          <p:sp>
            <p:nvSpPr>
              <p:cNvPr id="74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3057" y="2754821"/>
                <a:ext cx="314812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66"/>
              <p:cNvSpPr txBox="1">
                <a:spLocks noChangeArrowheads="1"/>
              </p:cNvSpPr>
              <p:nvPr/>
            </p:nvSpPr>
            <p:spPr bwMode="auto">
              <a:xfrm>
                <a:off x="3545145" y="2551878"/>
                <a:ext cx="31481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1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 xmlns:mv="urn:schemas-microsoft-com:mac:vml">
          <p:sp>
            <p:nvSpPr>
              <p:cNvPr id="75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5145" y="2551878"/>
                <a:ext cx="314812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 Box 66"/>
              <p:cNvSpPr txBox="1">
                <a:spLocks noChangeArrowheads="1"/>
              </p:cNvSpPr>
              <p:nvPr/>
            </p:nvSpPr>
            <p:spPr bwMode="auto">
              <a:xfrm>
                <a:off x="5237518" y="2534054"/>
                <a:ext cx="31481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0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 xmlns:mv="urn:schemas-microsoft-com:mac:vml">
          <p:sp>
            <p:nvSpPr>
              <p:cNvPr id="87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7518" y="2534054"/>
                <a:ext cx="314812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 Box 66"/>
              <p:cNvSpPr txBox="1">
                <a:spLocks noChangeArrowheads="1"/>
              </p:cNvSpPr>
              <p:nvPr/>
            </p:nvSpPr>
            <p:spPr bwMode="auto">
              <a:xfrm>
                <a:off x="5682453" y="2752814"/>
                <a:ext cx="31481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1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 xmlns:mv="urn:schemas-microsoft-com:mac:vml">
          <p:sp>
            <p:nvSpPr>
              <p:cNvPr id="88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2453" y="2752814"/>
                <a:ext cx="314812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 Box 66"/>
              <p:cNvSpPr txBox="1">
                <a:spLocks noChangeArrowheads="1"/>
              </p:cNvSpPr>
              <p:nvPr/>
            </p:nvSpPr>
            <p:spPr bwMode="auto">
              <a:xfrm>
                <a:off x="6190695" y="2921938"/>
                <a:ext cx="31481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2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 xmlns:mv="urn:schemas-microsoft-com:mac:vml">
          <p:sp>
            <p:nvSpPr>
              <p:cNvPr id="92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0695" y="2921938"/>
                <a:ext cx="314812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 Box 66"/>
              <p:cNvSpPr txBox="1">
                <a:spLocks noChangeArrowheads="1"/>
              </p:cNvSpPr>
              <p:nvPr/>
            </p:nvSpPr>
            <p:spPr bwMode="auto">
              <a:xfrm>
                <a:off x="6863092" y="2848859"/>
                <a:ext cx="31481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3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 xmlns:mv="urn:schemas-microsoft-com:mac:vml">
          <p:sp>
            <p:nvSpPr>
              <p:cNvPr id="93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63092" y="2848859"/>
                <a:ext cx="314812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Isosceles Triangle 93"/>
              <p:cNvSpPr/>
              <p:nvPr/>
            </p:nvSpPr>
            <p:spPr bwMode="auto">
              <a:xfrm>
                <a:off x="4038600" y="5059136"/>
                <a:ext cx="876300" cy="761997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τ</m:t>
                      </m:r>
                    </m:oMath>
                  </m:oMathPara>
                </a14:m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28" charset="-128"/>
                </a:endParaRPr>
              </a:p>
            </p:txBody>
          </p:sp>
        </mc:Choice>
        <mc:Fallback xmlns="" xmlns:mv="urn:schemas-microsoft-com:mac:vml">
          <p:sp>
            <p:nvSpPr>
              <p:cNvPr id="97" name="Isosceles Tri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8600" y="5059136"/>
                <a:ext cx="876300" cy="761997"/>
              </a:xfrm>
              <a:prstGeom prst="triangle">
                <a:avLst/>
              </a:prstGeom>
              <a:blipFill rotWithShape="0">
                <a:blip r:embed="rId14"/>
                <a:stretch>
                  <a:fillRect b="-3101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Line 14"/>
          <p:cNvSpPr>
            <a:spLocks noChangeShapeType="1"/>
          </p:cNvSpPr>
          <p:nvPr/>
        </p:nvSpPr>
        <p:spPr bwMode="auto">
          <a:xfrm>
            <a:off x="1919770" y="4724397"/>
            <a:ext cx="0" cy="715735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114" name="Straight Connector 113"/>
          <p:cNvCxnSpPr>
            <a:stCxn id="94" idx="1"/>
            <a:endCxn id="113" idx="1"/>
          </p:cNvCxnSpPr>
          <p:nvPr/>
        </p:nvCxnSpPr>
        <p:spPr bwMode="auto">
          <a:xfrm flipH="1" flipV="1">
            <a:off x="1919771" y="5440132"/>
            <a:ext cx="2337904" cy="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9" idx="1"/>
          </p:cNvCxnSpPr>
          <p:nvPr/>
        </p:nvCxnSpPr>
        <p:spPr bwMode="auto">
          <a:xfrm flipH="1" flipV="1">
            <a:off x="4720512" y="5443629"/>
            <a:ext cx="2289886" cy="53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Line 14"/>
          <p:cNvSpPr>
            <a:spLocks noChangeShapeType="1"/>
          </p:cNvSpPr>
          <p:nvPr/>
        </p:nvSpPr>
        <p:spPr bwMode="auto">
          <a:xfrm>
            <a:off x="3637219" y="4724398"/>
            <a:ext cx="0" cy="715735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8" name="Line 14"/>
          <p:cNvSpPr>
            <a:spLocks noChangeShapeType="1"/>
          </p:cNvSpPr>
          <p:nvPr/>
        </p:nvSpPr>
        <p:spPr bwMode="auto">
          <a:xfrm>
            <a:off x="5299465" y="4713742"/>
            <a:ext cx="0" cy="715735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9" name="Line 14"/>
          <p:cNvSpPr>
            <a:spLocks noChangeShapeType="1"/>
          </p:cNvSpPr>
          <p:nvPr/>
        </p:nvSpPr>
        <p:spPr bwMode="auto">
          <a:xfrm>
            <a:off x="7010397" y="4733223"/>
            <a:ext cx="0" cy="715735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2" name="Text Box 37"/>
          <p:cNvSpPr txBox="1">
            <a:spLocks noChangeArrowheads="1"/>
          </p:cNvSpPr>
          <p:nvPr/>
        </p:nvSpPr>
        <p:spPr bwMode="auto">
          <a:xfrm>
            <a:off x="1567932" y="4829480"/>
            <a:ext cx="327736" cy="5232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0</a:t>
            </a:r>
            <a:endParaRPr lang="en-US" altLang="en-US" b="1" dirty="0"/>
          </a:p>
        </p:txBody>
      </p:sp>
      <p:sp>
        <p:nvSpPr>
          <p:cNvPr id="123" name="Text Box 37"/>
          <p:cNvSpPr txBox="1">
            <a:spLocks noChangeArrowheads="1"/>
          </p:cNvSpPr>
          <p:nvPr/>
        </p:nvSpPr>
        <p:spPr bwMode="auto">
          <a:xfrm>
            <a:off x="3306764" y="4822707"/>
            <a:ext cx="299835" cy="5191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0</a:t>
            </a:r>
            <a:endParaRPr lang="en-US" altLang="en-US" b="1" dirty="0"/>
          </a:p>
        </p:txBody>
      </p:sp>
      <p:sp>
        <p:nvSpPr>
          <p:cNvPr id="124" name="Text Box 37"/>
          <p:cNvSpPr txBox="1">
            <a:spLocks noChangeArrowheads="1"/>
          </p:cNvSpPr>
          <p:nvPr/>
        </p:nvSpPr>
        <p:spPr bwMode="auto">
          <a:xfrm>
            <a:off x="4970426" y="4829480"/>
            <a:ext cx="293751" cy="5232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0</a:t>
            </a:r>
            <a:endParaRPr lang="en-US" altLang="en-US" b="1" dirty="0"/>
          </a:p>
        </p:txBody>
      </p:sp>
      <p:sp>
        <p:nvSpPr>
          <p:cNvPr id="125" name="Text Box 37"/>
          <p:cNvSpPr txBox="1">
            <a:spLocks noChangeArrowheads="1"/>
          </p:cNvSpPr>
          <p:nvPr/>
        </p:nvSpPr>
        <p:spPr bwMode="auto">
          <a:xfrm>
            <a:off x="6682110" y="4815607"/>
            <a:ext cx="277289" cy="5191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0</a:t>
            </a:r>
            <a:endParaRPr lang="en-US" altLang="en-US" b="1" dirty="0"/>
          </a:p>
        </p:txBody>
      </p:sp>
      <p:sp>
        <p:nvSpPr>
          <p:cNvPr id="128" name="Freeform 45"/>
          <p:cNvSpPr>
            <a:spLocks/>
          </p:cNvSpPr>
          <p:nvPr/>
        </p:nvSpPr>
        <p:spPr bwMode="auto">
          <a:xfrm rot="5400000">
            <a:off x="1175981" y="4374218"/>
            <a:ext cx="323850" cy="224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" name="Freeform 45"/>
          <p:cNvSpPr>
            <a:spLocks/>
          </p:cNvSpPr>
          <p:nvPr/>
        </p:nvSpPr>
        <p:spPr bwMode="auto">
          <a:xfrm rot="5400000">
            <a:off x="2874219" y="4348841"/>
            <a:ext cx="323850" cy="224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" name="Freeform 45"/>
          <p:cNvSpPr>
            <a:spLocks/>
          </p:cNvSpPr>
          <p:nvPr/>
        </p:nvSpPr>
        <p:spPr bwMode="auto">
          <a:xfrm rot="5400000">
            <a:off x="4529884" y="4350887"/>
            <a:ext cx="323850" cy="224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1" name="Freeform 45"/>
          <p:cNvSpPr>
            <a:spLocks/>
          </p:cNvSpPr>
          <p:nvPr/>
        </p:nvSpPr>
        <p:spPr bwMode="auto">
          <a:xfrm rot="5400000">
            <a:off x="6240819" y="4345344"/>
            <a:ext cx="323850" cy="224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Text Box 66"/>
          <p:cNvSpPr txBox="1">
            <a:spLocks noChangeArrowheads="1"/>
          </p:cNvSpPr>
          <p:nvPr/>
        </p:nvSpPr>
        <p:spPr bwMode="auto">
          <a:xfrm>
            <a:off x="706196" y="4324649"/>
            <a:ext cx="825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 smtClean="0">
                <a:latin typeface="Symbol" pitchFamily="18" charset="2"/>
                <a:sym typeface="Symbol" pitchFamily="18" charset="2"/>
              </a:rPr>
              <a:t>0.067</a:t>
            </a:r>
            <a:endParaRPr lang="en-US" sz="1400" b="1" dirty="0"/>
          </a:p>
        </p:txBody>
      </p:sp>
      <p:sp>
        <p:nvSpPr>
          <p:cNvPr id="58" name="Text Box 66"/>
          <p:cNvSpPr txBox="1">
            <a:spLocks noChangeArrowheads="1"/>
          </p:cNvSpPr>
          <p:nvPr/>
        </p:nvSpPr>
        <p:spPr bwMode="auto">
          <a:xfrm>
            <a:off x="2406743" y="4301073"/>
            <a:ext cx="825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 smtClean="0">
                <a:latin typeface="Symbol" pitchFamily="18" charset="2"/>
                <a:sym typeface="Symbol" pitchFamily="18" charset="2"/>
              </a:rPr>
              <a:t>0.048</a:t>
            </a:r>
            <a:endParaRPr lang="en-US" sz="1400" b="1" dirty="0"/>
          </a:p>
        </p:txBody>
      </p:sp>
      <p:sp>
        <p:nvSpPr>
          <p:cNvPr id="59" name="Text Box 66"/>
          <p:cNvSpPr txBox="1">
            <a:spLocks noChangeArrowheads="1"/>
          </p:cNvSpPr>
          <p:nvPr/>
        </p:nvSpPr>
        <p:spPr bwMode="auto">
          <a:xfrm>
            <a:off x="4079572" y="4303138"/>
            <a:ext cx="825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 smtClean="0">
                <a:latin typeface="Symbol" pitchFamily="18" charset="2"/>
                <a:sym typeface="Symbol" pitchFamily="18" charset="2"/>
              </a:rPr>
              <a:t>0.048</a:t>
            </a:r>
            <a:endParaRPr lang="en-US" sz="1400" b="1" dirty="0"/>
          </a:p>
        </p:txBody>
      </p:sp>
      <p:sp>
        <p:nvSpPr>
          <p:cNvPr id="60" name="Text Box 66"/>
          <p:cNvSpPr txBox="1">
            <a:spLocks noChangeArrowheads="1"/>
          </p:cNvSpPr>
          <p:nvPr/>
        </p:nvSpPr>
        <p:spPr bwMode="auto">
          <a:xfrm>
            <a:off x="5777945" y="4296905"/>
            <a:ext cx="825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 smtClean="0">
                <a:latin typeface="Symbol" pitchFamily="18" charset="2"/>
                <a:sym typeface="Symbol" pitchFamily="18" charset="2"/>
              </a:rPr>
              <a:t>0.040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257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8" name="Oval 10"/>
          <p:cNvSpPr>
            <a:spLocks noChangeArrowheads="1"/>
          </p:cNvSpPr>
          <p:nvPr/>
        </p:nvSpPr>
        <p:spPr bwMode="auto">
          <a:xfrm>
            <a:off x="1981200" y="1295400"/>
            <a:ext cx="1447800" cy="1447800"/>
          </a:xfrm>
          <a:prstGeom prst="ellipse">
            <a:avLst/>
          </a:prstGeom>
          <a:solidFill>
            <a:srgbClr val="0658D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Factor 1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5562600" y="1295400"/>
            <a:ext cx="1447800" cy="14478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Factor 2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H="1" flipV="1">
            <a:off x="2666998" y="2743200"/>
            <a:ext cx="1079645" cy="14477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 flipH="1" flipV="1">
            <a:off x="2362197" y="2667000"/>
            <a:ext cx="83979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 flipV="1">
            <a:off x="1219198" y="2514600"/>
            <a:ext cx="990602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 flipH="1" flipV="1">
            <a:off x="6705600" y="2590800"/>
            <a:ext cx="838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V="1">
            <a:off x="6274838" y="2666999"/>
            <a:ext cx="282246" cy="15239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 flipV="1">
            <a:off x="5168756" y="2743200"/>
            <a:ext cx="1155844" cy="14477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36"/>
          <p:cNvCxnSpPr>
            <a:cxnSpLocks noChangeShapeType="1"/>
            <a:stCxn id="48" idx="7"/>
            <a:endCxn id="49" idx="1"/>
          </p:cNvCxnSpPr>
          <p:nvPr/>
        </p:nvCxnSpPr>
        <p:spPr bwMode="auto">
          <a:xfrm rot="5400000" flipV="1">
            <a:off x="4495006" y="229394"/>
            <a:ext cx="1588" cy="2559050"/>
          </a:xfrm>
          <a:prstGeom prst="curvedConnector3">
            <a:avLst>
              <a:gd name="adj1" fmla="val -27800000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57" name="Text Box 37"/>
          <p:cNvSpPr txBox="1">
            <a:spLocks noChangeArrowheads="1"/>
          </p:cNvSpPr>
          <p:nvPr/>
        </p:nvSpPr>
        <p:spPr bwMode="auto">
          <a:xfrm>
            <a:off x="1420583" y="2557611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ym typeface="Symbol" pitchFamily="18" charset="2"/>
              </a:rPr>
              <a:t></a:t>
            </a:r>
            <a:r>
              <a:rPr lang="en-US" altLang="en-US" sz="2000" b="1" baseline="-25000" dirty="0">
                <a:sym typeface="Symbol" pitchFamily="18" charset="2"/>
              </a:rPr>
              <a:t>11</a:t>
            </a:r>
            <a:endParaRPr lang="en-US" altLang="en-US" sz="2000" b="1" dirty="0"/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auto">
          <a:xfrm>
            <a:off x="1859122" y="2819400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ym typeface="Symbol" pitchFamily="18" charset="2"/>
              </a:rPr>
              <a:t></a:t>
            </a:r>
            <a:r>
              <a:rPr lang="en-US" altLang="en-US" sz="2000" b="1" baseline="-25000" dirty="0">
                <a:sym typeface="Symbol" pitchFamily="18" charset="2"/>
              </a:rPr>
              <a:t>21</a:t>
            </a:r>
            <a:endParaRPr lang="en-US" altLang="en-US" sz="2000" b="1" dirty="0"/>
          </a:p>
        </p:txBody>
      </p:sp>
      <p:sp>
        <p:nvSpPr>
          <p:cNvPr id="59" name="Text Box 39"/>
          <p:cNvSpPr txBox="1">
            <a:spLocks noChangeArrowheads="1"/>
          </p:cNvSpPr>
          <p:nvPr/>
        </p:nvSpPr>
        <p:spPr bwMode="auto">
          <a:xfrm>
            <a:off x="2449644" y="2878293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ym typeface="Symbol" pitchFamily="18" charset="2"/>
              </a:rPr>
              <a:t></a:t>
            </a:r>
            <a:r>
              <a:rPr lang="en-US" altLang="en-US" sz="2000" b="1" baseline="-25000" dirty="0">
                <a:sym typeface="Symbol" pitchFamily="18" charset="2"/>
              </a:rPr>
              <a:t>31</a:t>
            </a:r>
            <a:endParaRPr lang="en-US" altLang="en-US" sz="2000" b="1" dirty="0"/>
          </a:p>
        </p:txBody>
      </p:sp>
      <p:sp>
        <p:nvSpPr>
          <p:cNvPr id="60" name="Text Box 40"/>
          <p:cNvSpPr txBox="1">
            <a:spLocks noChangeArrowheads="1"/>
          </p:cNvSpPr>
          <p:nvPr/>
        </p:nvSpPr>
        <p:spPr bwMode="auto">
          <a:xfrm>
            <a:off x="5994896" y="2917957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ym typeface="Symbol" pitchFamily="18" charset="2"/>
              </a:rPr>
              <a:t></a:t>
            </a:r>
            <a:r>
              <a:rPr lang="en-US" altLang="en-US" sz="2000" b="1" baseline="-25000" dirty="0">
                <a:sym typeface="Symbol" pitchFamily="18" charset="2"/>
              </a:rPr>
              <a:t>42</a:t>
            </a:r>
            <a:endParaRPr lang="en-US" altLang="en-US" sz="2000" b="1" dirty="0"/>
          </a:p>
        </p:txBody>
      </p:sp>
      <p:sp>
        <p:nvSpPr>
          <p:cNvPr id="61" name="Text Box 41"/>
          <p:cNvSpPr txBox="1">
            <a:spLocks noChangeArrowheads="1"/>
          </p:cNvSpPr>
          <p:nvPr/>
        </p:nvSpPr>
        <p:spPr bwMode="auto">
          <a:xfrm>
            <a:off x="6485555" y="2887732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ym typeface="Symbol" pitchFamily="18" charset="2"/>
              </a:rPr>
              <a:t></a:t>
            </a:r>
            <a:r>
              <a:rPr lang="en-US" altLang="en-US" sz="2000" b="1" baseline="-25000" dirty="0">
                <a:sym typeface="Symbol" pitchFamily="18" charset="2"/>
              </a:rPr>
              <a:t>52</a:t>
            </a:r>
            <a:endParaRPr lang="en-US" altLang="en-US" sz="2000" b="1" dirty="0"/>
          </a:p>
        </p:txBody>
      </p:sp>
      <p:sp>
        <p:nvSpPr>
          <p:cNvPr id="62" name="Text Box 42"/>
          <p:cNvSpPr txBox="1">
            <a:spLocks noChangeArrowheads="1"/>
          </p:cNvSpPr>
          <p:nvPr/>
        </p:nvSpPr>
        <p:spPr bwMode="auto">
          <a:xfrm>
            <a:off x="6861883" y="2659132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ym typeface="Symbol" pitchFamily="18" charset="2"/>
              </a:rPr>
              <a:t></a:t>
            </a:r>
            <a:r>
              <a:rPr lang="en-US" altLang="en-US" sz="2000" b="1" baseline="-25000" dirty="0">
                <a:sym typeface="Symbol" pitchFamily="18" charset="2"/>
              </a:rPr>
              <a:t>62</a:t>
            </a:r>
            <a:endParaRPr lang="en-US" altLang="en-US" sz="2000" b="1" dirty="0"/>
          </a:p>
        </p:txBody>
      </p:sp>
      <p:sp>
        <p:nvSpPr>
          <p:cNvPr id="63" name="Text Box 43"/>
          <p:cNvSpPr txBox="1">
            <a:spLocks noChangeArrowheads="1"/>
          </p:cNvSpPr>
          <p:nvPr/>
        </p:nvSpPr>
        <p:spPr bwMode="auto">
          <a:xfrm>
            <a:off x="4191000" y="9906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anose="05050102010706020507" pitchFamily="18" charset="2"/>
              </a:rPr>
              <a:t></a:t>
            </a:r>
            <a:r>
              <a:rPr lang="en-US" altLang="en-US" sz="2800" baseline="-25000" dirty="0" smtClean="0">
                <a:sym typeface="Symbol" pitchFamily="18" charset="2"/>
              </a:rPr>
              <a:t>21</a:t>
            </a:r>
            <a:endParaRPr lang="en-US" altLang="en-US" dirty="0"/>
          </a:p>
        </p:txBody>
      </p:sp>
      <p:sp>
        <p:nvSpPr>
          <p:cNvPr id="64" name="Freeform 45"/>
          <p:cNvSpPr>
            <a:spLocks/>
          </p:cNvSpPr>
          <p:nvPr/>
        </p:nvSpPr>
        <p:spPr bwMode="auto">
          <a:xfrm>
            <a:off x="1066800" y="4724400"/>
            <a:ext cx="6096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Freeform 46"/>
          <p:cNvSpPr>
            <a:spLocks/>
          </p:cNvSpPr>
          <p:nvPr/>
        </p:nvSpPr>
        <p:spPr bwMode="auto">
          <a:xfrm>
            <a:off x="2362200" y="4724400"/>
            <a:ext cx="6096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Freeform 47"/>
          <p:cNvSpPr>
            <a:spLocks/>
          </p:cNvSpPr>
          <p:nvPr/>
        </p:nvSpPr>
        <p:spPr bwMode="auto">
          <a:xfrm>
            <a:off x="3581400" y="4724400"/>
            <a:ext cx="6096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Freeform 48"/>
          <p:cNvSpPr>
            <a:spLocks/>
          </p:cNvSpPr>
          <p:nvPr/>
        </p:nvSpPr>
        <p:spPr bwMode="auto">
          <a:xfrm>
            <a:off x="4800600" y="4724400"/>
            <a:ext cx="6096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Freeform 49"/>
          <p:cNvSpPr>
            <a:spLocks/>
          </p:cNvSpPr>
          <p:nvPr/>
        </p:nvSpPr>
        <p:spPr bwMode="auto">
          <a:xfrm>
            <a:off x="6019800" y="4724400"/>
            <a:ext cx="6096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Freeform 50"/>
          <p:cNvSpPr>
            <a:spLocks/>
          </p:cNvSpPr>
          <p:nvPr/>
        </p:nvSpPr>
        <p:spPr bwMode="auto">
          <a:xfrm>
            <a:off x="7239000" y="4724400"/>
            <a:ext cx="6096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" name="Text Box 51"/>
          <p:cNvSpPr txBox="1">
            <a:spLocks noChangeArrowheads="1"/>
          </p:cNvSpPr>
          <p:nvPr/>
        </p:nvSpPr>
        <p:spPr bwMode="auto">
          <a:xfrm>
            <a:off x="990600" y="5072063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latin typeface="Symbol" pitchFamily="18" charset="2"/>
                <a:sym typeface="Symbol" pitchFamily="18" charset="2"/>
              </a:rPr>
              <a:t>q</a:t>
            </a:r>
            <a:r>
              <a:rPr lang="en-US" altLang="en-US" sz="2800" b="1" baseline="-25000"/>
              <a:t>11</a:t>
            </a:r>
            <a:endParaRPr lang="en-US" sz="2800" b="1" baseline="-25000"/>
          </a:p>
        </p:txBody>
      </p:sp>
      <p:sp>
        <p:nvSpPr>
          <p:cNvPr id="71" name="Text Box 52"/>
          <p:cNvSpPr txBox="1">
            <a:spLocks noChangeArrowheads="1"/>
          </p:cNvSpPr>
          <p:nvPr/>
        </p:nvSpPr>
        <p:spPr bwMode="auto">
          <a:xfrm>
            <a:off x="2286000" y="508635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latin typeface="Symbol" pitchFamily="18" charset="2"/>
                <a:sym typeface="Symbol" pitchFamily="18" charset="2"/>
              </a:rPr>
              <a:t>q</a:t>
            </a:r>
            <a:r>
              <a:rPr lang="en-US" altLang="en-US" sz="2800" b="1" baseline="-25000"/>
              <a:t>22</a:t>
            </a:r>
            <a:endParaRPr lang="en-US" sz="2800" b="1" baseline="-25000"/>
          </a:p>
        </p:txBody>
      </p:sp>
      <p:sp>
        <p:nvSpPr>
          <p:cNvPr id="72" name="Text Box 53"/>
          <p:cNvSpPr txBox="1">
            <a:spLocks noChangeArrowheads="1"/>
          </p:cNvSpPr>
          <p:nvPr/>
        </p:nvSpPr>
        <p:spPr bwMode="auto">
          <a:xfrm>
            <a:off x="3505200" y="510063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latin typeface="Symbol" pitchFamily="18" charset="2"/>
                <a:sym typeface="Symbol" pitchFamily="18" charset="2"/>
              </a:rPr>
              <a:t>q</a:t>
            </a:r>
            <a:r>
              <a:rPr lang="en-US" altLang="en-US" sz="2800" b="1" baseline="-25000"/>
              <a:t>33</a:t>
            </a:r>
            <a:endParaRPr lang="en-US" sz="2800" b="1" baseline="-25000"/>
          </a:p>
        </p:txBody>
      </p:sp>
      <p:sp>
        <p:nvSpPr>
          <p:cNvPr id="73" name="Text Box 54"/>
          <p:cNvSpPr txBox="1">
            <a:spLocks noChangeArrowheads="1"/>
          </p:cNvSpPr>
          <p:nvPr/>
        </p:nvSpPr>
        <p:spPr bwMode="auto">
          <a:xfrm>
            <a:off x="4724400" y="5114925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latin typeface="Symbol" pitchFamily="18" charset="2"/>
                <a:sym typeface="Symbol" pitchFamily="18" charset="2"/>
              </a:rPr>
              <a:t>q</a:t>
            </a:r>
            <a:r>
              <a:rPr lang="en-US" altLang="en-US" sz="2800" b="1" baseline="-25000"/>
              <a:t>44</a:t>
            </a:r>
            <a:endParaRPr lang="en-US" sz="2800" b="1" baseline="-25000"/>
          </a:p>
        </p:txBody>
      </p:sp>
      <p:sp>
        <p:nvSpPr>
          <p:cNvPr id="74" name="Text Box 55"/>
          <p:cNvSpPr txBox="1">
            <a:spLocks noChangeArrowheads="1"/>
          </p:cNvSpPr>
          <p:nvPr/>
        </p:nvSpPr>
        <p:spPr bwMode="auto">
          <a:xfrm>
            <a:off x="5943600" y="51054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latin typeface="Symbol" pitchFamily="18" charset="2"/>
                <a:sym typeface="Symbol" pitchFamily="18" charset="2"/>
              </a:rPr>
              <a:t>q</a:t>
            </a:r>
            <a:r>
              <a:rPr lang="en-US" altLang="en-US" sz="2800" b="1" baseline="-25000"/>
              <a:t>55</a:t>
            </a:r>
            <a:endParaRPr lang="en-US" sz="2800" b="1" baseline="-25000"/>
          </a:p>
        </p:txBody>
      </p:sp>
      <p:sp>
        <p:nvSpPr>
          <p:cNvPr id="75" name="Text Box 56"/>
          <p:cNvSpPr txBox="1">
            <a:spLocks noChangeArrowheads="1"/>
          </p:cNvSpPr>
          <p:nvPr/>
        </p:nvSpPr>
        <p:spPr bwMode="auto">
          <a:xfrm>
            <a:off x="7162800" y="51054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latin typeface="Symbol" pitchFamily="18" charset="2"/>
                <a:sym typeface="Symbol" pitchFamily="18" charset="2"/>
              </a:rPr>
              <a:t>q</a:t>
            </a:r>
            <a:r>
              <a:rPr lang="en-US" altLang="en-US" sz="2800" b="1" baseline="-25000"/>
              <a:t>66</a:t>
            </a:r>
            <a:endParaRPr lang="en-US" sz="2800" b="1" baseline="-25000"/>
          </a:p>
        </p:txBody>
      </p:sp>
      <p:sp>
        <p:nvSpPr>
          <p:cNvPr id="76" name="Rectangle 57"/>
          <p:cNvSpPr>
            <a:spLocks noChangeArrowheads="1"/>
          </p:cNvSpPr>
          <p:nvPr/>
        </p:nvSpPr>
        <p:spPr bwMode="auto">
          <a:xfrm>
            <a:off x="9144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wratcalc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7" name="Rectangle 58"/>
          <p:cNvSpPr>
            <a:spLocks noChangeArrowheads="1"/>
          </p:cNvSpPr>
          <p:nvPr/>
        </p:nvSpPr>
        <p:spPr bwMode="auto">
          <a:xfrm>
            <a:off x="70104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waisspl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8" name="Rectangle 59"/>
          <p:cNvSpPr>
            <a:spLocks noChangeArrowheads="1"/>
          </p:cNvSpPr>
          <p:nvPr/>
        </p:nvSpPr>
        <p:spPr bwMode="auto">
          <a:xfrm>
            <a:off x="57912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wjspl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60"/>
          <p:cNvSpPr>
            <a:spLocks noChangeArrowheads="1"/>
          </p:cNvSpPr>
          <p:nvPr/>
        </p:nvSpPr>
        <p:spPr bwMode="auto">
          <a:xfrm>
            <a:off x="4572000" y="4192547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wratspl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0" name="Rectangle 61"/>
          <p:cNvSpPr>
            <a:spLocks noChangeArrowheads="1"/>
          </p:cNvSpPr>
          <p:nvPr/>
        </p:nvSpPr>
        <p:spPr bwMode="auto">
          <a:xfrm>
            <a:off x="33528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waiscalc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1" name="Rectangle 62"/>
          <p:cNvSpPr>
            <a:spLocks noChangeArrowheads="1"/>
          </p:cNvSpPr>
          <p:nvPr/>
        </p:nvSpPr>
        <p:spPr bwMode="auto">
          <a:xfrm>
            <a:off x="21336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wjcalc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9" name="Line 17"/>
          <p:cNvSpPr>
            <a:spLocks noChangeShapeType="1"/>
          </p:cNvSpPr>
          <p:nvPr/>
        </p:nvSpPr>
        <p:spPr bwMode="auto">
          <a:xfrm flipH="1" flipV="1">
            <a:off x="2979576" y="2667000"/>
            <a:ext cx="1897224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7"/>
          <p:cNvSpPr>
            <a:spLocks noChangeShapeType="1"/>
          </p:cNvSpPr>
          <p:nvPr/>
        </p:nvSpPr>
        <p:spPr bwMode="auto">
          <a:xfrm flipH="1" flipV="1">
            <a:off x="3200398" y="2557610"/>
            <a:ext cx="2918156" cy="16333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17"/>
          <p:cNvSpPr>
            <a:spLocks noChangeShapeType="1"/>
          </p:cNvSpPr>
          <p:nvPr/>
        </p:nvSpPr>
        <p:spPr bwMode="auto">
          <a:xfrm flipH="1" flipV="1">
            <a:off x="3383122" y="2347911"/>
            <a:ext cx="3932077" cy="1843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Text Box 39"/>
          <p:cNvSpPr txBox="1">
            <a:spLocks noChangeArrowheads="1"/>
          </p:cNvSpPr>
          <p:nvPr/>
        </p:nvSpPr>
        <p:spPr bwMode="auto">
          <a:xfrm>
            <a:off x="3030113" y="2819400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 smtClean="0">
                <a:sym typeface="Symbol" pitchFamily="18" charset="2"/>
              </a:rPr>
              <a:t></a:t>
            </a:r>
            <a:r>
              <a:rPr lang="en-US" altLang="en-US" sz="2000" b="1" baseline="-25000" dirty="0" smtClean="0">
                <a:sym typeface="Symbol" pitchFamily="18" charset="2"/>
              </a:rPr>
              <a:t>41</a:t>
            </a:r>
            <a:endParaRPr lang="en-US" altLang="en-US" sz="2000" b="1" dirty="0"/>
          </a:p>
        </p:txBody>
      </p:sp>
      <p:sp>
        <p:nvSpPr>
          <p:cNvPr id="94" name="Text Box 39"/>
          <p:cNvSpPr txBox="1">
            <a:spLocks noChangeArrowheads="1"/>
          </p:cNvSpPr>
          <p:nvPr/>
        </p:nvSpPr>
        <p:spPr bwMode="auto">
          <a:xfrm>
            <a:off x="3469044" y="2726149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 smtClean="0">
                <a:sym typeface="Symbol" pitchFamily="18" charset="2"/>
              </a:rPr>
              <a:t></a:t>
            </a:r>
            <a:r>
              <a:rPr lang="en-US" altLang="en-US" sz="2000" b="1" baseline="-25000" dirty="0" smtClean="0">
                <a:sym typeface="Symbol" pitchFamily="18" charset="2"/>
              </a:rPr>
              <a:t>51</a:t>
            </a:r>
            <a:endParaRPr lang="en-US" altLang="en-US" sz="2000" b="1" dirty="0"/>
          </a:p>
        </p:txBody>
      </p:sp>
      <p:sp>
        <p:nvSpPr>
          <p:cNvPr id="95" name="Text Box 39"/>
          <p:cNvSpPr txBox="1">
            <a:spLocks noChangeArrowheads="1"/>
          </p:cNvSpPr>
          <p:nvPr/>
        </p:nvSpPr>
        <p:spPr bwMode="auto">
          <a:xfrm>
            <a:off x="3839539" y="2526730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 smtClean="0">
                <a:sym typeface="Symbol" pitchFamily="18" charset="2"/>
              </a:rPr>
              <a:t></a:t>
            </a:r>
            <a:r>
              <a:rPr lang="en-US" altLang="en-US" sz="2000" b="1" baseline="-25000" dirty="0" smtClean="0">
                <a:sym typeface="Symbol" pitchFamily="18" charset="2"/>
              </a:rPr>
              <a:t>61</a:t>
            </a:r>
            <a:endParaRPr lang="en-US" altLang="en-US" sz="2000" b="1" dirty="0"/>
          </a:p>
        </p:txBody>
      </p:sp>
      <p:sp>
        <p:nvSpPr>
          <p:cNvPr id="96" name="Line 17"/>
          <p:cNvSpPr>
            <a:spLocks noChangeShapeType="1"/>
          </p:cNvSpPr>
          <p:nvPr/>
        </p:nvSpPr>
        <p:spPr bwMode="auto">
          <a:xfrm flipV="1">
            <a:off x="4009061" y="2726147"/>
            <a:ext cx="2006855" cy="146330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Text Box 40"/>
          <p:cNvSpPr txBox="1">
            <a:spLocks noChangeArrowheads="1"/>
          </p:cNvSpPr>
          <p:nvPr/>
        </p:nvSpPr>
        <p:spPr bwMode="auto">
          <a:xfrm>
            <a:off x="5513221" y="2890600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 smtClean="0">
                <a:sym typeface="Symbol" pitchFamily="18" charset="2"/>
              </a:rPr>
              <a:t></a:t>
            </a:r>
            <a:r>
              <a:rPr lang="en-US" altLang="en-US" sz="2000" b="1" baseline="-25000" dirty="0" smtClean="0">
                <a:sym typeface="Symbol" pitchFamily="18" charset="2"/>
              </a:rPr>
              <a:t>32</a:t>
            </a:r>
            <a:endParaRPr lang="en-US" altLang="en-US" sz="2000" b="1" dirty="0"/>
          </a:p>
        </p:txBody>
      </p:sp>
      <p:sp>
        <p:nvSpPr>
          <p:cNvPr id="98" name="Line 17"/>
          <p:cNvSpPr>
            <a:spLocks noChangeShapeType="1"/>
          </p:cNvSpPr>
          <p:nvPr/>
        </p:nvSpPr>
        <p:spPr bwMode="auto">
          <a:xfrm flipV="1">
            <a:off x="2753688" y="2533205"/>
            <a:ext cx="3050347" cy="165624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17"/>
          <p:cNvSpPr>
            <a:spLocks noChangeShapeType="1"/>
          </p:cNvSpPr>
          <p:nvPr/>
        </p:nvSpPr>
        <p:spPr bwMode="auto">
          <a:xfrm flipV="1">
            <a:off x="1547323" y="2328821"/>
            <a:ext cx="4083699" cy="18776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Text Box 40"/>
          <p:cNvSpPr txBox="1">
            <a:spLocks noChangeArrowheads="1"/>
          </p:cNvSpPr>
          <p:nvPr/>
        </p:nvSpPr>
        <p:spPr bwMode="auto">
          <a:xfrm>
            <a:off x="5097622" y="2732236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 smtClean="0">
                <a:sym typeface="Symbol" pitchFamily="18" charset="2"/>
              </a:rPr>
              <a:t></a:t>
            </a:r>
            <a:r>
              <a:rPr lang="en-US" altLang="en-US" sz="2000" b="1" baseline="-25000" dirty="0" smtClean="0">
                <a:sym typeface="Symbol" pitchFamily="18" charset="2"/>
              </a:rPr>
              <a:t>22</a:t>
            </a:r>
            <a:endParaRPr lang="en-US" altLang="en-US" sz="2000" b="1" dirty="0"/>
          </a:p>
        </p:txBody>
      </p:sp>
      <p:sp>
        <p:nvSpPr>
          <p:cNvPr id="101" name="Text Box 40"/>
          <p:cNvSpPr txBox="1">
            <a:spLocks noChangeArrowheads="1"/>
          </p:cNvSpPr>
          <p:nvPr/>
        </p:nvSpPr>
        <p:spPr bwMode="auto">
          <a:xfrm>
            <a:off x="4728289" y="2537579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 smtClean="0">
                <a:sym typeface="Symbol" pitchFamily="18" charset="2"/>
              </a:rPr>
              <a:t></a:t>
            </a:r>
            <a:r>
              <a:rPr lang="en-US" altLang="en-US" sz="2000" b="1" baseline="-25000" dirty="0" smtClean="0">
                <a:sym typeface="Symbol" pitchFamily="18" charset="2"/>
              </a:rPr>
              <a:t>12</a:t>
            </a: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965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8" name="Oval 10"/>
          <p:cNvSpPr>
            <a:spLocks noChangeArrowheads="1"/>
          </p:cNvSpPr>
          <p:nvPr/>
        </p:nvSpPr>
        <p:spPr bwMode="auto">
          <a:xfrm>
            <a:off x="1981200" y="1295400"/>
            <a:ext cx="1447800" cy="1447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Math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5562600" y="1295400"/>
            <a:ext cx="1447800" cy="14478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Spell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H="1" flipV="1">
            <a:off x="3124200" y="2590800"/>
            <a:ext cx="7620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 flipH="1" flipV="1">
            <a:off x="2590800" y="27432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 flipV="1">
            <a:off x="1295400" y="2514600"/>
            <a:ext cx="91440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 flipH="1" flipV="1">
            <a:off x="6705600" y="2590800"/>
            <a:ext cx="838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H="1" flipV="1">
            <a:off x="6248400" y="27432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 flipV="1">
            <a:off x="4953000" y="2590800"/>
            <a:ext cx="9144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36"/>
          <p:cNvCxnSpPr>
            <a:cxnSpLocks noChangeShapeType="1"/>
            <a:stCxn id="48" idx="7"/>
            <a:endCxn id="49" idx="1"/>
          </p:cNvCxnSpPr>
          <p:nvPr/>
        </p:nvCxnSpPr>
        <p:spPr bwMode="auto">
          <a:xfrm rot="5400000" flipV="1">
            <a:off x="4495006" y="229394"/>
            <a:ext cx="1588" cy="2559050"/>
          </a:xfrm>
          <a:prstGeom prst="curvedConnector3">
            <a:avLst>
              <a:gd name="adj1" fmla="val -27800000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57" name="Text Box 37"/>
          <p:cNvSpPr txBox="1">
            <a:spLocks noChangeArrowheads="1"/>
          </p:cNvSpPr>
          <p:nvPr/>
        </p:nvSpPr>
        <p:spPr bwMode="auto">
          <a:xfrm>
            <a:off x="990600" y="32004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ym typeface="Symbol" pitchFamily="18" charset="2"/>
              </a:rPr>
              <a:t></a:t>
            </a:r>
            <a:r>
              <a:rPr lang="en-US" altLang="en-US" sz="2800" b="1" baseline="-25000">
                <a:sym typeface="Symbol" pitchFamily="18" charset="2"/>
              </a:rPr>
              <a:t>11</a:t>
            </a:r>
            <a:endParaRPr lang="en-US" altLang="en-US" b="1"/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auto">
          <a:xfrm>
            <a:off x="1981200" y="32004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ym typeface="Symbol" pitchFamily="18" charset="2"/>
              </a:rPr>
              <a:t></a:t>
            </a:r>
            <a:r>
              <a:rPr lang="en-US" altLang="en-US" sz="2800" b="1" baseline="-25000">
                <a:sym typeface="Symbol" pitchFamily="18" charset="2"/>
              </a:rPr>
              <a:t>21</a:t>
            </a:r>
            <a:endParaRPr lang="en-US" altLang="en-US" b="1"/>
          </a:p>
        </p:txBody>
      </p:sp>
      <p:sp>
        <p:nvSpPr>
          <p:cNvPr id="59" name="Text Box 39"/>
          <p:cNvSpPr txBox="1">
            <a:spLocks noChangeArrowheads="1"/>
          </p:cNvSpPr>
          <p:nvPr/>
        </p:nvSpPr>
        <p:spPr bwMode="auto">
          <a:xfrm>
            <a:off x="3048000" y="32146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ym typeface="Symbol" pitchFamily="18" charset="2"/>
              </a:rPr>
              <a:t></a:t>
            </a:r>
            <a:r>
              <a:rPr lang="en-US" altLang="en-US" sz="2800" b="1" baseline="-25000">
                <a:sym typeface="Symbol" pitchFamily="18" charset="2"/>
              </a:rPr>
              <a:t>31</a:t>
            </a:r>
            <a:endParaRPr lang="en-US" altLang="en-US" b="1"/>
          </a:p>
        </p:txBody>
      </p:sp>
      <p:sp>
        <p:nvSpPr>
          <p:cNvPr id="60" name="Text Box 40"/>
          <p:cNvSpPr txBox="1">
            <a:spLocks noChangeArrowheads="1"/>
          </p:cNvSpPr>
          <p:nvPr/>
        </p:nvSpPr>
        <p:spPr bwMode="auto">
          <a:xfrm>
            <a:off x="4648200" y="32766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ym typeface="Symbol" pitchFamily="18" charset="2"/>
              </a:rPr>
              <a:t></a:t>
            </a:r>
            <a:r>
              <a:rPr lang="en-US" altLang="en-US" sz="2800" b="1" baseline="-25000" dirty="0">
                <a:sym typeface="Symbol" pitchFamily="18" charset="2"/>
              </a:rPr>
              <a:t>42</a:t>
            </a:r>
            <a:endParaRPr lang="en-US" altLang="en-US" b="1" dirty="0"/>
          </a:p>
        </p:txBody>
      </p:sp>
      <p:sp>
        <p:nvSpPr>
          <p:cNvPr id="61" name="Text Box 41"/>
          <p:cNvSpPr txBox="1">
            <a:spLocks noChangeArrowheads="1"/>
          </p:cNvSpPr>
          <p:nvPr/>
        </p:nvSpPr>
        <p:spPr bwMode="auto">
          <a:xfrm>
            <a:off x="5638800" y="32766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ym typeface="Symbol" pitchFamily="18" charset="2"/>
              </a:rPr>
              <a:t></a:t>
            </a:r>
            <a:r>
              <a:rPr lang="en-US" altLang="en-US" sz="2800" b="1" baseline="-25000">
                <a:sym typeface="Symbol" pitchFamily="18" charset="2"/>
              </a:rPr>
              <a:t>52</a:t>
            </a:r>
            <a:endParaRPr lang="en-US" altLang="en-US" b="1"/>
          </a:p>
        </p:txBody>
      </p:sp>
      <p:sp>
        <p:nvSpPr>
          <p:cNvPr id="62" name="Text Box 42"/>
          <p:cNvSpPr txBox="1">
            <a:spLocks noChangeArrowheads="1"/>
          </p:cNvSpPr>
          <p:nvPr/>
        </p:nvSpPr>
        <p:spPr bwMode="auto">
          <a:xfrm>
            <a:off x="6705600" y="32908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sym typeface="Symbol" pitchFamily="18" charset="2"/>
              </a:rPr>
              <a:t></a:t>
            </a:r>
            <a:r>
              <a:rPr lang="en-US" altLang="en-US" sz="2800" b="1" baseline="-25000">
                <a:sym typeface="Symbol" pitchFamily="18" charset="2"/>
              </a:rPr>
              <a:t>62</a:t>
            </a:r>
            <a:endParaRPr lang="en-US" altLang="en-US" b="1"/>
          </a:p>
        </p:txBody>
      </p:sp>
      <p:sp>
        <p:nvSpPr>
          <p:cNvPr id="63" name="Text Box 43"/>
          <p:cNvSpPr txBox="1">
            <a:spLocks noChangeArrowheads="1"/>
          </p:cNvSpPr>
          <p:nvPr/>
        </p:nvSpPr>
        <p:spPr bwMode="auto">
          <a:xfrm>
            <a:off x="4191000" y="9906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anose="05050102010706020507" pitchFamily="18" charset="2"/>
              </a:rPr>
              <a:t></a:t>
            </a:r>
            <a:r>
              <a:rPr lang="en-US" altLang="en-US" sz="2800" baseline="-25000" dirty="0" smtClean="0">
                <a:sym typeface="Symbol" pitchFamily="18" charset="2"/>
              </a:rPr>
              <a:t>21</a:t>
            </a:r>
            <a:endParaRPr lang="en-US" altLang="en-US" dirty="0"/>
          </a:p>
        </p:txBody>
      </p:sp>
      <p:sp>
        <p:nvSpPr>
          <p:cNvPr id="64" name="Freeform 45"/>
          <p:cNvSpPr>
            <a:spLocks/>
          </p:cNvSpPr>
          <p:nvPr/>
        </p:nvSpPr>
        <p:spPr bwMode="auto">
          <a:xfrm>
            <a:off x="1066800" y="4724400"/>
            <a:ext cx="6096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Freeform 46"/>
          <p:cNvSpPr>
            <a:spLocks/>
          </p:cNvSpPr>
          <p:nvPr/>
        </p:nvSpPr>
        <p:spPr bwMode="auto">
          <a:xfrm>
            <a:off x="2362200" y="4724400"/>
            <a:ext cx="6096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Freeform 47"/>
          <p:cNvSpPr>
            <a:spLocks/>
          </p:cNvSpPr>
          <p:nvPr/>
        </p:nvSpPr>
        <p:spPr bwMode="auto">
          <a:xfrm>
            <a:off x="3581400" y="4724400"/>
            <a:ext cx="6096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Freeform 48"/>
          <p:cNvSpPr>
            <a:spLocks/>
          </p:cNvSpPr>
          <p:nvPr/>
        </p:nvSpPr>
        <p:spPr bwMode="auto">
          <a:xfrm>
            <a:off x="4800600" y="4724400"/>
            <a:ext cx="6096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Freeform 49"/>
          <p:cNvSpPr>
            <a:spLocks/>
          </p:cNvSpPr>
          <p:nvPr/>
        </p:nvSpPr>
        <p:spPr bwMode="auto">
          <a:xfrm>
            <a:off x="6019800" y="4724400"/>
            <a:ext cx="6096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Freeform 50"/>
          <p:cNvSpPr>
            <a:spLocks/>
          </p:cNvSpPr>
          <p:nvPr/>
        </p:nvSpPr>
        <p:spPr bwMode="auto">
          <a:xfrm>
            <a:off x="7239000" y="4724400"/>
            <a:ext cx="6096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" name="Text Box 51"/>
          <p:cNvSpPr txBox="1">
            <a:spLocks noChangeArrowheads="1"/>
          </p:cNvSpPr>
          <p:nvPr/>
        </p:nvSpPr>
        <p:spPr bwMode="auto">
          <a:xfrm>
            <a:off x="990600" y="5072063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latin typeface="Symbol" pitchFamily="18" charset="2"/>
                <a:sym typeface="Symbol" pitchFamily="18" charset="2"/>
              </a:rPr>
              <a:t>q</a:t>
            </a:r>
            <a:r>
              <a:rPr lang="en-US" altLang="en-US" sz="2800" b="1" baseline="-25000" dirty="0"/>
              <a:t>11</a:t>
            </a:r>
            <a:endParaRPr lang="en-US" sz="2800" b="1" baseline="-25000" dirty="0"/>
          </a:p>
        </p:txBody>
      </p:sp>
      <p:sp>
        <p:nvSpPr>
          <p:cNvPr id="71" name="Text Box 52"/>
          <p:cNvSpPr txBox="1">
            <a:spLocks noChangeArrowheads="1"/>
          </p:cNvSpPr>
          <p:nvPr/>
        </p:nvSpPr>
        <p:spPr bwMode="auto">
          <a:xfrm>
            <a:off x="2286000" y="508635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latin typeface="Symbol" pitchFamily="18" charset="2"/>
                <a:sym typeface="Symbol" pitchFamily="18" charset="2"/>
              </a:rPr>
              <a:t>q</a:t>
            </a:r>
            <a:r>
              <a:rPr lang="en-US" altLang="en-US" sz="2800" b="1" baseline="-25000"/>
              <a:t>22</a:t>
            </a:r>
            <a:endParaRPr lang="en-US" sz="2800" b="1" baseline="-25000"/>
          </a:p>
        </p:txBody>
      </p:sp>
      <p:sp>
        <p:nvSpPr>
          <p:cNvPr id="72" name="Text Box 53"/>
          <p:cNvSpPr txBox="1">
            <a:spLocks noChangeArrowheads="1"/>
          </p:cNvSpPr>
          <p:nvPr/>
        </p:nvSpPr>
        <p:spPr bwMode="auto">
          <a:xfrm>
            <a:off x="3505200" y="510063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latin typeface="Symbol" pitchFamily="18" charset="2"/>
                <a:sym typeface="Symbol" pitchFamily="18" charset="2"/>
              </a:rPr>
              <a:t>q</a:t>
            </a:r>
            <a:r>
              <a:rPr lang="en-US" altLang="en-US" sz="2800" b="1" baseline="-25000"/>
              <a:t>33</a:t>
            </a:r>
            <a:endParaRPr lang="en-US" sz="2800" b="1" baseline="-25000"/>
          </a:p>
        </p:txBody>
      </p:sp>
      <p:sp>
        <p:nvSpPr>
          <p:cNvPr id="73" name="Text Box 54"/>
          <p:cNvSpPr txBox="1">
            <a:spLocks noChangeArrowheads="1"/>
          </p:cNvSpPr>
          <p:nvPr/>
        </p:nvSpPr>
        <p:spPr bwMode="auto">
          <a:xfrm>
            <a:off x="4724400" y="5114925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latin typeface="Symbol" pitchFamily="18" charset="2"/>
                <a:sym typeface="Symbol" pitchFamily="18" charset="2"/>
              </a:rPr>
              <a:t>q</a:t>
            </a:r>
            <a:r>
              <a:rPr lang="en-US" altLang="en-US" sz="2800" b="1" baseline="-25000"/>
              <a:t>44</a:t>
            </a:r>
            <a:endParaRPr lang="en-US" sz="2800" b="1" baseline="-25000"/>
          </a:p>
        </p:txBody>
      </p:sp>
      <p:sp>
        <p:nvSpPr>
          <p:cNvPr id="74" name="Text Box 55"/>
          <p:cNvSpPr txBox="1">
            <a:spLocks noChangeArrowheads="1"/>
          </p:cNvSpPr>
          <p:nvPr/>
        </p:nvSpPr>
        <p:spPr bwMode="auto">
          <a:xfrm>
            <a:off x="5943600" y="51054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latin typeface="Symbol" pitchFamily="18" charset="2"/>
                <a:sym typeface="Symbol" pitchFamily="18" charset="2"/>
              </a:rPr>
              <a:t>q</a:t>
            </a:r>
            <a:r>
              <a:rPr lang="en-US" altLang="en-US" sz="2800" b="1" baseline="-25000"/>
              <a:t>55</a:t>
            </a:r>
            <a:endParaRPr lang="en-US" sz="2800" b="1" baseline="-25000"/>
          </a:p>
        </p:txBody>
      </p:sp>
      <p:sp>
        <p:nvSpPr>
          <p:cNvPr id="75" name="Text Box 56"/>
          <p:cNvSpPr txBox="1">
            <a:spLocks noChangeArrowheads="1"/>
          </p:cNvSpPr>
          <p:nvPr/>
        </p:nvSpPr>
        <p:spPr bwMode="auto">
          <a:xfrm>
            <a:off x="7162800" y="51054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latin typeface="Symbol" pitchFamily="18" charset="2"/>
                <a:sym typeface="Symbol" pitchFamily="18" charset="2"/>
              </a:rPr>
              <a:t>q</a:t>
            </a:r>
            <a:r>
              <a:rPr lang="en-US" altLang="en-US" sz="2800" b="1" baseline="-25000"/>
              <a:t>66</a:t>
            </a:r>
            <a:endParaRPr lang="en-US" sz="2800" b="1" baseline="-25000"/>
          </a:p>
        </p:txBody>
      </p:sp>
      <p:sp>
        <p:nvSpPr>
          <p:cNvPr id="76" name="Rectangle 57"/>
          <p:cNvSpPr>
            <a:spLocks noChangeArrowheads="1"/>
          </p:cNvSpPr>
          <p:nvPr/>
        </p:nvSpPr>
        <p:spPr bwMode="auto">
          <a:xfrm>
            <a:off x="9144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wratcalc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7" name="Rectangle 58"/>
          <p:cNvSpPr>
            <a:spLocks noChangeArrowheads="1"/>
          </p:cNvSpPr>
          <p:nvPr/>
        </p:nvSpPr>
        <p:spPr bwMode="auto">
          <a:xfrm>
            <a:off x="70104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waisspl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8" name="Rectangle 59"/>
          <p:cNvSpPr>
            <a:spLocks noChangeArrowheads="1"/>
          </p:cNvSpPr>
          <p:nvPr/>
        </p:nvSpPr>
        <p:spPr bwMode="auto">
          <a:xfrm>
            <a:off x="57912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wjspl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60"/>
          <p:cNvSpPr>
            <a:spLocks noChangeArrowheads="1"/>
          </p:cNvSpPr>
          <p:nvPr/>
        </p:nvSpPr>
        <p:spPr bwMode="auto">
          <a:xfrm>
            <a:off x="45720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wratspl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0" name="Rectangle 61"/>
          <p:cNvSpPr>
            <a:spLocks noChangeArrowheads="1"/>
          </p:cNvSpPr>
          <p:nvPr/>
        </p:nvSpPr>
        <p:spPr bwMode="auto">
          <a:xfrm>
            <a:off x="33528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waiscalc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1" name="Rectangle 62"/>
          <p:cNvSpPr>
            <a:spLocks noChangeArrowheads="1"/>
          </p:cNvSpPr>
          <p:nvPr/>
        </p:nvSpPr>
        <p:spPr bwMode="auto">
          <a:xfrm>
            <a:off x="21336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wjcalc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grpSp>
        <p:nvGrpSpPr>
          <p:cNvPr id="82" name="Group 71"/>
          <p:cNvGrpSpPr>
            <a:grpSpLocks/>
          </p:cNvGrpSpPr>
          <p:nvPr/>
        </p:nvGrpSpPr>
        <p:grpSpPr bwMode="auto">
          <a:xfrm>
            <a:off x="1524000" y="1714500"/>
            <a:ext cx="5943600" cy="647700"/>
            <a:chOff x="960" y="1080"/>
            <a:chExt cx="3744" cy="408"/>
          </a:xfrm>
        </p:grpSpPr>
        <p:sp>
          <p:nvSpPr>
            <p:cNvPr id="83" name="Freeform 65"/>
            <p:cNvSpPr>
              <a:spLocks/>
            </p:cNvSpPr>
            <p:nvPr/>
          </p:nvSpPr>
          <p:spPr bwMode="auto">
            <a:xfrm rot="5400000">
              <a:off x="936" y="1104"/>
              <a:ext cx="384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336"/>
                </a:cxn>
                <a:cxn ang="0">
                  <a:pos x="1632" y="0"/>
                </a:cxn>
              </a:cxnLst>
              <a:rect l="0" t="0" r="r" b="b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67"/>
            <p:cNvSpPr>
              <a:spLocks/>
            </p:cNvSpPr>
            <p:nvPr/>
          </p:nvSpPr>
          <p:spPr bwMode="auto">
            <a:xfrm rot="16200000" flipH="1">
              <a:off x="4344" y="1128"/>
              <a:ext cx="384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336"/>
                </a:cxn>
                <a:cxn ang="0">
                  <a:pos x="1632" y="0"/>
                </a:cxn>
              </a:cxnLst>
              <a:rect l="0" t="0" r="r" b="b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7" name="Text Box 69"/>
          <p:cNvSpPr txBox="1">
            <a:spLocks noChangeArrowheads="1"/>
          </p:cNvSpPr>
          <p:nvPr/>
        </p:nvSpPr>
        <p:spPr bwMode="auto">
          <a:xfrm>
            <a:off x="838200" y="16144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anose="05050102010706020507" pitchFamily="18" charset="2"/>
              </a:rPr>
              <a:t></a:t>
            </a:r>
            <a:r>
              <a:rPr lang="en-US" altLang="en-US" sz="2800" baseline="-25000" dirty="0" smtClean="0">
                <a:sym typeface="Symbol" pitchFamily="18" charset="2"/>
              </a:rPr>
              <a:t>11</a:t>
            </a:r>
            <a:endParaRPr lang="en-US" altLang="en-US" dirty="0"/>
          </a:p>
        </p:txBody>
      </p:sp>
      <p:sp>
        <p:nvSpPr>
          <p:cNvPr id="88" name="Text Box 70"/>
          <p:cNvSpPr txBox="1">
            <a:spLocks noChangeArrowheads="1"/>
          </p:cNvSpPr>
          <p:nvPr/>
        </p:nvSpPr>
        <p:spPr bwMode="auto">
          <a:xfrm>
            <a:off x="7467600" y="16906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Symbol" pitchFamily="18" charset="2"/>
                <a:sym typeface="Symbol" panose="05050102010706020507" pitchFamily="18" charset="2"/>
              </a:rPr>
              <a:t></a:t>
            </a:r>
            <a:r>
              <a:rPr lang="en-US" altLang="en-US" sz="2800" baseline="-25000" dirty="0" smtClean="0">
                <a:sym typeface="Symbol" pitchFamily="18" charset="2"/>
              </a:rPr>
              <a:t>22</a:t>
            </a:r>
            <a:endParaRPr lang="en-US" altLang="en-US" dirty="0"/>
          </a:p>
        </p:txBody>
      </p:sp>
      <p:sp>
        <p:nvSpPr>
          <p:cNvPr id="89" name="Line 17"/>
          <p:cNvSpPr>
            <a:spLocks noChangeShapeType="1"/>
          </p:cNvSpPr>
          <p:nvPr/>
        </p:nvSpPr>
        <p:spPr bwMode="auto">
          <a:xfrm flipV="1">
            <a:off x="3886199" y="2514600"/>
            <a:ext cx="1828800" cy="1676400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534097" y="1569075"/>
            <a:ext cx="200342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CFA model asserts these = 0</a:t>
            </a:r>
            <a:endParaRPr lang="en-US" dirty="0"/>
          </a:p>
        </p:txBody>
      </p:sp>
      <p:sp>
        <p:nvSpPr>
          <p:cNvPr id="92" name="Line 17"/>
          <p:cNvSpPr>
            <a:spLocks noChangeShapeType="1"/>
          </p:cNvSpPr>
          <p:nvPr/>
        </p:nvSpPr>
        <p:spPr bwMode="auto">
          <a:xfrm flipV="1">
            <a:off x="2590801" y="2343149"/>
            <a:ext cx="3047998" cy="1847850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17"/>
          <p:cNvSpPr>
            <a:spLocks noChangeShapeType="1"/>
          </p:cNvSpPr>
          <p:nvPr/>
        </p:nvSpPr>
        <p:spPr bwMode="auto">
          <a:xfrm flipV="1">
            <a:off x="1524000" y="2057400"/>
            <a:ext cx="4038599" cy="2133599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17"/>
          <p:cNvSpPr>
            <a:spLocks noChangeShapeType="1"/>
          </p:cNvSpPr>
          <p:nvPr/>
        </p:nvSpPr>
        <p:spPr bwMode="auto">
          <a:xfrm flipH="1" flipV="1">
            <a:off x="3276599" y="2463055"/>
            <a:ext cx="1600200" cy="1727943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17"/>
          <p:cNvSpPr>
            <a:spLocks noChangeShapeType="1"/>
          </p:cNvSpPr>
          <p:nvPr/>
        </p:nvSpPr>
        <p:spPr bwMode="auto">
          <a:xfrm flipH="1" flipV="1">
            <a:off x="3428997" y="2353518"/>
            <a:ext cx="2667000" cy="1837480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17"/>
          <p:cNvSpPr>
            <a:spLocks noChangeShapeType="1"/>
          </p:cNvSpPr>
          <p:nvPr/>
        </p:nvSpPr>
        <p:spPr bwMode="auto">
          <a:xfrm flipH="1" flipV="1">
            <a:off x="3428997" y="2147887"/>
            <a:ext cx="3886203" cy="2057398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2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10"/>
          <p:cNvSpPr>
            <a:spLocks noChangeArrowheads="1"/>
          </p:cNvSpPr>
          <p:nvPr/>
        </p:nvSpPr>
        <p:spPr bwMode="auto">
          <a:xfrm>
            <a:off x="2045026" y="506072"/>
            <a:ext cx="1447800" cy="9137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Math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5508723" y="506072"/>
            <a:ext cx="1447800" cy="913788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Spell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H="1" flipV="1">
            <a:off x="3241798" y="1289983"/>
            <a:ext cx="686705" cy="4724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 flipH="1" flipV="1">
            <a:off x="2708397" y="1442383"/>
            <a:ext cx="10918" cy="3806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 flipV="1">
            <a:off x="1435426" y="1213783"/>
            <a:ext cx="826690" cy="551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 flipH="1" flipV="1">
            <a:off x="6823199" y="1289983"/>
            <a:ext cx="742924" cy="51436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V="1">
            <a:off x="6347161" y="1442384"/>
            <a:ext cx="18838" cy="3619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 flipV="1">
            <a:off x="5263872" y="1289983"/>
            <a:ext cx="655844" cy="5143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36"/>
          <p:cNvCxnSpPr>
            <a:cxnSpLocks noChangeShapeType="1"/>
            <a:stCxn id="48" idx="7"/>
            <a:endCxn id="49" idx="1"/>
          </p:cNvCxnSpPr>
          <p:nvPr/>
        </p:nvCxnSpPr>
        <p:spPr bwMode="auto">
          <a:xfrm rot="5400000" flipH="1" flipV="1">
            <a:off x="4500774" y="-580080"/>
            <a:ext cx="12700" cy="2439947"/>
          </a:xfrm>
          <a:prstGeom prst="curvedConnector3">
            <a:avLst>
              <a:gd name="adj1" fmla="val 2853709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 Box 37"/>
              <p:cNvSpPr txBox="1">
                <a:spLocks noChangeArrowheads="1"/>
              </p:cNvSpPr>
              <p:nvPr/>
            </p:nvSpPr>
            <p:spPr bwMode="auto">
              <a:xfrm>
                <a:off x="1130454" y="1217842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𝟏𝟏</m:t>
                          </m:r>
                          <m:r>
                            <a:rPr lang="en-US" altLang="en-US" b="1" i="1" smtClean="0">
                              <a:latin typeface="Cambria Math" charset="0"/>
                            </a:rPr>
                            <m:t>𝑭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5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0454" y="1217842"/>
                <a:ext cx="77835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reeform 45"/>
          <p:cNvSpPr>
            <a:spLocks/>
          </p:cNvSpPr>
          <p:nvPr/>
        </p:nvSpPr>
        <p:spPr bwMode="auto">
          <a:xfrm rot="5400000">
            <a:off x="736840" y="1907524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Rectangle 57"/>
          <p:cNvSpPr>
            <a:spLocks noChangeArrowheads="1"/>
          </p:cNvSpPr>
          <p:nvPr/>
        </p:nvSpPr>
        <p:spPr bwMode="auto">
          <a:xfrm>
            <a:off x="920143" y="1785259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wratcalc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7" name="Rectangle 58"/>
          <p:cNvSpPr>
            <a:spLocks noChangeArrowheads="1"/>
          </p:cNvSpPr>
          <p:nvPr/>
        </p:nvSpPr>
        <p:spPr bwMode="auto">
          <a:xfrm>
            <a:off x="7016143" y="1785259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waisspl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8" name="Rectangle 59"/>
          <p:cNvSpPr>
            <a:spLocks noChangeArrowheads="1"/>
          </p:cNvSpPr>
          <p:nvPr/>
        </p:nvSpPr>
        <p:spPr bwMode="auto">
          <a:xfrm>
            <a:off x="5796943" y="1785259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wjspl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60"/>
          <p:cNvSpPr>
            <a:spLocks noChangeArrowheads="1"/>
          </p:cNvSpPr>
          <p:nvPr/>
        </p:nvSpPr>
        <p:spPr bwMode="auto">
          <a:xfrm>
            <a:off x="4577743" y="1785259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wratspl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0" name="Rectangle 61"/>
          <p:cNvSpPr>
            <a:spLocks noChangeArrowheads="1"/>
          </p:cNvSpPr>
          <p:nvPr/>
        </p:nvSpPr>
        <p:spPr bwMode="auto">
          <a:xfrm>
            <a:off x="3358543" y="1785259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waiscalc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1" name="Rectangle 62"/>
          <p:cNvSpPr>
            <a:spLocks noChangeArrowheads="1"/>
          </p:cNvSpPr>
          <p:nvPr/>
        </p:nvSpPr>
        <p:spPr bwMode="auto">
          <a:xfrm>
            <a:off x="2139343" y="1785259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wjcalc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grpSp>
        <p:nvGrpSpPr>
          <p:cNvPr id="82" name="Group 71"/>
          <p:cNvGrpSpPr>
            <a:grpSpLocks/>
          </p:cNvGrpSpPr>
          <p:nvPr/>
        </p:nvGrpSpPr>
        <p:grpSpPr bwMode="auto">
          <a:xfrm>
            <a:off x="1233229" y="739732"/>
            <a:ext cx="6762750" cy="447878"/>
            <a:chOff x="806" y="1295"/>
            <a:chExt cx="4260" cy="447"/>
          </a:xfrm>
        </p:grpSpPr>
        <p:sp>
          <p:nvSpPr>
            <p:cNvPr id="83" name="Freeform 65"/>
            <p:cNvSpPr>
              <a:spLocks/>
            </p:cNvSpPr>
            <p:nvPr/>
          </p:nvSpPr>
          <p:spPr bwMode="auto">
            <a:xfrm rot="5400000">
              <a:off x="991" y="1329"/>
              <a:ext cx="384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336"/>
                </a:cxn>
                <a:cxn ang="0">
                  <a:pos x="1632" y="0"/>
                </a:cxn>
              </a:cxnLst>
              <a:rect l="0" t="0" r="r" b="b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4" name="Text Box 66"/>
            <p:cNvSpPr txBox="1">
              <a:spLocks noChangeArrowheads="1"/>
            </p:cNvSpPr>
            <p:nvPr/>
          </p:nvSpPr>
          <p:spPr bwMode="auto">
            <a:xfrm>
              <a:off x="806" y="1295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85" name="Freeform 67"/>
            <p:cNvSpPr>
              <a:spLocks/>
            </p:cNvSpPr>
            <p:nvPr/>
          </p:nvSpPr>
          <p:spPr bwMode="auto">
            <a:xfrm rot="16200000" flipH="1">
              <a:off x="4373" y="1382"/>
              <a:ext cx="384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336"/>
                </a:cxn>
                <a:cxn ang="0">
                  <a:pos x="1632" y="0"/>
                </a:cxn>
              </a:cxnLst>
              <a:rect l="0" t="0" r="r" b="b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68"/>
            <p:cNvSpPr txBox="1">
              <a:spLocks noChangeArrowheads="1"/>
            </p:cNvSpPr>
            <p:nvPr/>
          </p:nvSpPr>
          <p:spPr bwMode="auto">
            <a:xfrm>
              <a:off x="4730" y="1317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sp>
        <p:nvSpPr>
          <p:cNvPr id="89" name="Freeform 45"/>
          <p:cNvSpPr>
            <a:spLocks/>
          </p:cNvSpPr>
          <p:nvPr/>
        </p:nvSpPr>
        <p:spPr bwMode="auto">
          <a:xfrm rot="5400000">
            <a:off x="1965371" y="1909921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5400000">
            <a:off x="3168631" y="1907751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" name="Freeform 45"/>
          <p:cNvSpPr>
            <a:spLocks/>
          </p:cNvSpPr>
          <p:nvPr/>
        </p:nvSpPr>
        <p:spPr bwMode="auto">
          <a:xfrm rot="5400000">
            <a:off x="4398328" y="1907524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Freeform 45"/>
          <p:cNvSpPr>
            <a:spLocks/>
          </p:cNvSpPr>
          <p:nvPr/>
        </p:nvSpPr>
        <p:spPr bwMode="auto">
          <a:xfrm rot="5400000">
            <a:off x="5617139" y="1907522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" name="Freeform 45"/>
          <p:cNvSpPr>
            <a:spLocks/>
          </p:cNvSpPr>
          <p:nvPr/>
        </p:nvSpPr>
        <p:spPr bwMode="auto">
          <a:xfrm rot="5400000">
            <a:off x="6833229" y="1909916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Isosceles Triangle 1"/>
              <p:cNvSpPr/>
              <p:nvPr/>
            </p:nvSpPr>
            <p:spPr bwMode="auto">
              <a:xfrm>
                <a:off x="3928504" y="489115"/>
                <a:ext cx="1144539" cy="635811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α</m:t>
                      </m:r>
                    </m:oMath>
                  </m:oMathPara>
                </a14:m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28" charset="-128"/>
                </a:endParaRPr>
              </a:p>
            </p:txBody>
          </p:sp>
        </mc:Choice>
        <mc:Fallback>
          <p:sp>
            <p:nvSpPr>
              <p:cNvPr id="2" name="Isosceles Tri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8504" y="489115"/>
                <a:ext cx="1144539" cy="635811"/>
              </a:xfrm>
              <a:prstGeom prst="triangle">
                <a:avLst/>
              </a:prstGeom>
              <a:blipFill rotWithShape="0">
                <a:blip r:embed="rId3"/>
                <a:stretch>
                  <a:fillRect b="-13889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Isosceles Triangle 96"/>
              <p:cNvSpPr/>
              <p:nvPr/>
            </p:nvSpPr>
            <p:spPr bwMode="auto">
              <a:xfrm>
                <a:off x="4035573" y="2392712"/>
                <a:ext cx="876300" cy="806819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τ</m:t>
                      </m:r>
                    </m:oMath>
                  </m:oMathPara>
                </a14:m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28" charset="-128"/>
                </a:endParaRPr>
              </a:p>
            </p:txBody>
          </p:sp>
        </mc:Choice>
        <mc:Fallback>
          <p:sp>
            <p:nvSpPr>
              <p:cNvPr id="97" name="Isosceles Tri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5573" y="2392712"/>
                <a:ext cx="876300" cy="806819"/>
              </a:xfrm>
              <a:prstGeom prst="triangle">
                <a:avLst/>
              </a:prstGeom>
              <a:blipFill rotWithShape="0">
                <a:blip r:embed="rId4"/>
                <a:stretch>
                  <a:fillRect b="-2206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Line 14"/>
          <p:cNvSpPr>
            <a:spLocks noChangeShapeType="1"/>
          </p:cNvSpPr>
          <p:nvPr/>
        </p:nvSpPr>
        <p:spPr bwMode="auto">
          <a:xfrm>
            <a:off x="1390035" y="2106753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" name="Straight Connector 6"/>
          <p:cNvCxnSpPr>
            <a:endCxn id="98" idx="1"/>
          </p:cNvCxnSpPr>
          <p:nvPr/>
        </p:nvCxnSpPr>
        <p:spPr bwMode="auto">
          <a:xfrm flipH="1" flipV="1">
            <a:off x="1390036" y="2558494"/>
            <a:ext cx="2997206" cy="88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H="1">
            <a:off x="4577743" y="2578954"/>
            <a:ext cx="2988380" cy="1742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Line 14"/>
          <p:cNvSpPr>
            <a:spLocks noChangeShapeType="1"/>
          </p:cNvSpPr>
          <p:nvPr/>
        </p:nvSpPr>
        <p:spPr bwMode="auto">
          <a:xfrm>
            <a:off x="2659776" y="2115577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4"/>
          <p:cNvSpPr>
            <a:spLocks noChangeShapeType="1"/>
          </p:cNvSpPr>
          <p:nvPr/>
        </p:nvSpPr>
        <p:spPr bwMode="auto">
          <a:xfrm>
            <a:off x="3870423" y="2096096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14"/>
          <p:cNvSpPr>
            <a:spLocks noChangeShapeType="1"/>
          </p:cNvSpPr>
          <p:nvPr/>
        </p:nvSpPr>
        <p:spPr bwMode="auto">
          <a:xfrm>
            <a:off x="5096621" y="2115577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14"/>
          <p:cNvSpPr>
            <a:spLocks noChangeShapeType="1"/>
          </p:cNvSpPr>
          <p:nvPr/>
        </p:nvSpPr>
        <p:spPr bwMode="auto">
          <a:xfrm>
            <a:off x="6270723" y="2115577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4"/>
          <p:cNvSpPr>
            <a:spLocks noChangeShapeType="1"/>
          </p:cNvSpPr>
          <p:nvPr/>
        </p:nvSpPr>
        <p:spPr bwMode="auto">
          <a:xfrm>
            <a:off x="7566123" y="2115577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2"/>
          <p:cNvSpPr>
            <a:spLocks noChangeShapeType="1"/>
          </p:cNvSpPr>
          <p:nvPr/>
        </p:nvSpPr>
        <p:spPr bwMode="auto">
          <a:xfrm>
            <a:off x="3327498" y="699335"/>
            <a:ext cx="952500" cy="5803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2"/>
          <p:cNvSpPr>
            <a:spLocks noChangeShapeType="1"/>
          </p:cNvSpPr>
          <p:nvPr/>
        </p:nvSpPr>
        <p:spPr bwMode="auto">
          <a:xfrm flipH="1">
            <a:off x="4715677" y="716563"/>
            <a:ext cx="906955" cy="464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Text Box 66"/>
          <p:cNvSpPr txBox="1">
            <a:spLocks noChangeArrowheads="1"/>
          </p:cNvSpPr>
          <p:nvPr/>
        </p:nvSpPr>
        <p:spPr bwMode="auto">
          <a:xfrm>
            <a:off x="3794223" y="393524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16" name="Text Box 66"/>
          <p:cNvSpPr txBox="1">
            <a:spLocks noChangeArrowheads="1"/>
          </p:cNvSpPr>
          <p:nvPr/>
        </p:nvSpPr>
        <p:spPr bwMode="auto">
          <a:xfrm>
            <a:off x="4937223" y="407087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 Box 37"/>
              <p:cNvSpPr txBox="1">
                <a:spLocks noChangeArrowheads="1"/>
              </p:cNvSpPr>
              <p:nvPr/>
            </p:nvSpPr>
            <p:spPr bwMode="auto">
              <a:xfrm>
                <a:off x="2059091" y="1389997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en-US" b="1" i="1" smtClean="0">
                              <a:latin typeface="Cambria Math" charset="0"/>
                            </a:rPr>
                            <m:t>𝑭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1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9091" y="1389997"/>
                <a:ext cx="77835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 Box 37"/>
              <p:cNvSpPr txBox="1">
                <a:spLocks noChangeArrowheads="1"/>
              </p:cNvSpPr>
              <p:nvPr/>
            </p:nvSpPr>
            <p:spPr bwMode="auto">
              <a:xfrm>
                <a:off x="2975519" y="1356172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en-US" b="1" i="1" smtClean="0">
                              <a:latin typeface="Cambria Math" charset="0"/>
                            </a:rPr>
                            <m:t>𝑭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18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5519" y="1356172"/>
                <a:ext cx="77835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 Box 37"/>
              <p:cNvSpPr txBox="1">
                <a:spLocks noChangeArrowheads="1"/>
              </p:cNvSpPr>
              <p:nvPr/>
            </p:nvSpPr>
            <p:spPr bwMode="auto">
              <a:xfrm>
                <a:off x="4907259" y="1232344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𝟒𝟐</m:t>
                          </m:r>
                          <m:r>
                            <a:rPr lang="en-US" altLang="en-US" b="1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19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7259" y="1232344"/>
                <a:ext cx="77835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 Box 37"/>
              <p:cNvSpPr txBox="1">
                <a:spLocks noChangeArrowheads="1"/>
              </p:cNvSpPr>
              <p:nvPr/>
            </p:nvSpPr>
            <p:spPr bwMode="auto">
              <a:xfrm>
                <a:off x="5654399" y="1369853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en-US" b="1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20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4399" y="1369853"/>
                <a:ext cx="77835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 Box 37"/>
              <p:cNvSpPr txBox="1">
                <a:spLocks noChangeArrowheads="1"/>
              </p:cNvSpPr>
              <p:nvPr/>
            </p:nvSpPr>
            <p:spPr bwMode="auto">
              <a:xfrm>
                <a:off x="6586171" y="1366773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en-US" b="1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21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6171" y="1366773"/>
                <a:ext cx="77835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 Box 37"/>
              <p:cNvSpPr txBox="1">
                <a:spLocks noChangeArrowheads="1"/>
              </p:cNvSpPr>
              <p:nvPr/>
            </p:nvSpPr>
            <p:spPr bwMode="auto">
              <a:xfrm>
                <a:off x="765514" y="2080342"/>
                <a:ext cx="838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baseline="-25000" dirty="0">
                          <a:sym typeface="Symbol" pitchFamily="18" charset="2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F</m:t>
                      </m:r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22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514" y="2080342"/>
                <a:ext cx="83820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 Box 37"/>
              <p:cNvSpPr txBox="1">
                <a:spLocks noChangeArrowheads="1"/>
              </p:cNvSpPr>
              <p:nvPr/>
            </p:nvSpPr>
            <p:spPr bwMode="auto">
              <a:xfrm>
                <a:off x="2014557" y="2100747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F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>
          <p:sp>
            <p:nvSpPr>
              <p:cNvPr id="123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4557" y="2100747"/>
                <a:ext cx="838200" cy="78483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 Box 37"/>
              <p:cNvSpPr txBox="1">
                <a:spLocks noChangeArrowheads="1"/>
              </p:cNvSpPr>
              <p:nvPr/>
            </p:nvSpPr>
            <p:spPr bwMode="auto">
              <a:xfrm>
                <a:off x="3232248" y="2117558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3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F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>
          <p:sp>
            <p:nvSpPr>
              <p:cNvPr id="124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2248" y="2117558"/>
                <a:ext cx="838200" cy="78483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 Box 37"/>
              <p:cNvSpPr txBox="1">
                <a:spLocks noChangeArrowheads="1"/>
              </p:cNvSpPr>
              <p:nvPr/>
            </p:nvSpPr>
            <p:spPr bwMode="auto">
              <a:xfrm>
                <a:off x="4455417" y="2133553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4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F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>
          <p:sp>
            <p:nvSpPr>
              <p:cNvPr id="12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5417" y="2133553"/>
                <a:ext cx="838200" cy="78483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 Box 37"/>
              <p:cNvSpPr txBox="1">
                <a:spLocks noChangeArrowheads="1"/>
              </p:cNvSpPr>
              <p:nvPr/>
            </p:nvSpPr>
            <p:spPr bwMode="auto">
              <a:xfrm>
                <a:off x="5654399" y="2171103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5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F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>
          <p:sp>
            <p:nvSpPr>
              <p:cNvPr id="12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4399" y="2171103"/>
                <a:ext cx="838200" cy="78483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 Box 37"/>
              <p:cNvSpPr txBox="1">
                <a:spLocks noChangeArrowheads="1"/>
              </p:cNvSpPr>
              <p:nvPr/>
            </p:nvSpPr>
            <p:spPr bwMode="auto">
              <a:xfrm>
                <a:off x="6895874" y="2137599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6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F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>
          <p:sp>
            <p:nvSpPr>
              <p:cNvPr id="12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5874" y="2137599"/>
                <a:ext cx="838200" cy="78483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 Box 43"/>
          <p:cNvSpPr txBox="1">
            <a:spLocks noChangeArrowheads="1"/>
          </p:cNvSpPr>
          <p:nvPr/>
        </p:nvSpPr>
        <p:spPr bwMode="auto">
          <a:xfrm>
            <a:off x="3976230" y="-104124"/>
            <a:ext cx="1145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 smtClean="0">
                <a:latin typeface="Symbol" pitchFamily="18" charset="2"/>
                <a:sym typeface="Symbol" panose="05050102010706020507" pitchFamily="18" charset="2"/>
              </a:rPr>
              <a:t></a:t>
            </a:r>
            <a:r>
              <a:rPr lang="en-US" altLang="en-US" sz="2000" baseline="-25000" dirty="0" smtClean="0">
                <a:sym typeface="Symbol" pitchFamily="18" charset="2"/>
              </a:rPr>
              <a:t>21F</a:t>
            </a:r>
            <a:endParaRPr lang="en-US" altLang="en-US" dirty="0"/>
          </a:p>
        </p:txBody>
      </p:sp>
      <p:sp>
        <p:nvSpPr>
          <p:cNvPr id="67" name="Oval 10"/>
          <p:cNvSpPr>
            <a:spLocks noChangeArrowheads="1"/>
          </p:cNvSpPr>
          <p:nvPr/>
        </p:nvSpPr>
        <p:spPr bwMode="auto">
          <a:xfrm>
            <a:off x="2008165" y="4009718"/>
            <a:ext cx="1447800" cy="9137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Math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68" name="Oval 11"/>
          <p:cNvSpPr>
            <a:spLocks noChangeArrowheads="1"/>
          </p:cNvSpPr>
          <p:nvPr/>
        </p:nvSpPr>
        <p:spPr bwMode="auto">
          <a:xfrm>
            <a:off x="5471862" y="4009718"/>
            <a:ext cx="1447800" cy="913788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Spell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69" name="Line 12"/>
          <p:cNvSpPr>
            <a:spLocks noChangeShapeType="1"/>
          </p:cNvSpPr>
          <p:nvPr/>
        </p:nvSpPr>
        <p:spPr bwMode="auto">
          <a:xfrm flipH="1" flipV="1">
            <a:off x="3204937" y="4793629"/>
            <a:ext cx="686705" cy="4724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3"/>
          <p:cNvSpPr>
            <a:spLocks noChangeShapeType="1"/>
          </p:cNvSpPr>
          <p:nvPr/>
        </p:nvSpPr>
        <p:spPr bwMode="auto">
          <a:xfrm flipH="1" flipV="1">
            <a:off x="2671536" y="4946029"/>
            <a:ext cx="10918" cy="3806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4"/>
          <p:cNvSpPr>
            <a:spLocks noChangeShapeType="1"/>
          </p:cNvSpPr>
          <p:nvPr/>
        </p:nvSpPr>
        <p:spPr bwMode="auto">
          <a:xfrm flipV="1">
            <a:off x="1398565" y="4717429"/>
            <a:ext cx="826690" cy="551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15"/>
          <p:cNvSpPr>
            <a:spLocks noChangeShapeType="1"/>
          </p:cNvSpPr>
          <p:nvPr/>
        </p:nvSpPr>
        <p:spPr bwMode="auto">
          <a:xfrm flipH="1" flipV="1">
            <a:off x="6786338" y="4793629"/>
            <a:ext cx="742924" cy="51436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16"/>
          <p:cNvSpPr>
            <a:spLocks noChangeShapeType="1"/>
          </p:cNvSpPr>
          <p:nvPr/>
        </p:nvSpPr>
        <p:spPr bwMode="auto">
          <a:xfrm flipV="1">
            <a:off x="6310300" y="4946030"/>
            <a:ext cx="18838" cy="3619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7"/>
          <p:cNvSpPr>
            <a:spLocks noChangeShapeType="1"/>
          </p:cNvSpPr>
          <p:nvPr/>
        </p:nvSpPr>
        <p:spPr bwMode="auto">
          <a:xfrm flipV="1">
            <a:off x="5227011" y="4793629"/>
            <a:ext cx="655844" cy="5143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5" name="AutoShape 36"/>
          <p:cNvCxnSpPr>
            <a:cxnSpLocks noChangeShapeType="1"/>
            <a:stCxn id="152" idx="7"/>
            <a:endCxn id="153" idx="1"/>
          </p:cNvCxnSpPr>
          <p:nvPr/>
        </p:nvCxnSpPr>
        <p:spPr bwMode="auto">
          <a:xfrm rot="5400000" flipH="1" flipV="1">
            <a:off x="4463913" y="2923566"/>
            <a:ext cx="12700" cy="2439947"/>
          </a:xfrm>
          <a:prstGeom prst="curvedConnector3">
            <a:avLst>
              <a:gd name="adj1" fmla="val 2853709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 Box 37"/>
              <p:cNvSpPr txBox="1">
                <a:spLocks noChangeArrowheads="1"/>
              </p:cNvSpPr>
              <p:nvPr/>
            </p:nvSpPr>
            <p:spPr bwMode="auto">
              <a:xfrm>
                <a:off x="1093593" y="4721488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𝟏𝟏</m:t>
                          </m:r>
                          <m:r>
                            <a:rPr lang="en-US" altLang="en-US" b="1" i="1" smtClean="0">
                              <a:latin typeface="Cambria Math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8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3593" y="4721488"/>
                <a:ext cx="778357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Freeform 45"/>
          <p:cNvSpPr>
            <a:spLocks/>
          </p:cNvSpPr>
          <p:nvPr/>
        </p:nvSpPr>
        <p:spPr bwMode="auto">
          <a:xfrm rot="5400000">
            <a:off x="699979" y="5411170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Rectangle 57"/>
          <p:cNvSpPr>
            <a:spLocks noChangeArrowheads="1"/>
          </p:cNvSpPr>
          <p:nvPr/>
        </p:nvSpPr>
        <p:spPr bwMode="auto">
          <a:xfrm>
            <a:off x="883282" y="5288905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wratcalc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93" name="Rectangle 58"/>
          <p:cNvSpPr>
            <a:spLocks noChangeArrowheads="1"/>
          </p:cNvSpPr>
          <p:nvPr/>
        </p:nvSpPr>
        <p:spPr bwMode="auto">
          <a:xfrm>
            <a:off x="6979282" y="5288905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waisspl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94" name="Rectangle 59"/>
          <p:cNvSpPr>
            <a:spLocks noChangeArrowheads="1"/>
          </p:cNvSpPr>
          <p:nvPr/>
        </p:nvSpPr>
        <p:spPr bwMode="auto">
          <a:xfrm>
            <a:off x="5760082" y="5288905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wjspl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05" name="Rectangle 60"/>
          <p:cNvSpPr>
            <a:spLocks noChangeArrowheads="1"/>
          </p:cNvSpPr>
          <p:nvPr/>
        </p:nvSpPr>
        <p:spPr bwMode="auto">
          <a:xfrm>
            <a:off x="4540882" y="5288905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wratspl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06" name="Rectangle 61"/>
          <p:cNvSpPr>
            <a:spLocks noChangeArrowheads="1"/>
          </p:cNvSpPr>
          <p:nvPr/>
        </p:nvSpPr>
        <p:spPr bwMode="auto">
          <a:xfrm>
            <a:off x="3321682" y="5288905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waiscalc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07" name="Rectangle 62"/>
          <p:cNvSpPr>
            <a:spLocks noChangeArrowheads="1"/>
          </p:cNvSpPr>
          <p:nvPr/>
        </p:nvSpPr>
        <p:spPr bwMode="auto">
          <a:xfrm>
            <a:off x="2102482" y="5288905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wjcalc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grpSp>
        <p:nvGrpSpPr>
          <p:cNvPr id="108" name="Group 71"/>
          <p:cNvGrpSpPr>
            <a:grpSpLocks/>
          </p:cNvGrpSpPr>
          <p:nvPr/>
        </p:nvGrpSpPr>
        <p:grpSpPr bwMode="auto">
          <a:xfrm>
            <a:off x="1196368" y="4243378"/>
            <a:ext cx="6762750" cy="447878"/>
            <a:chOff x="806" y="1295"/>
            <a:chExt cx="4260" cy="447"/>
          </a:xfrm>
        </p:grpSpPr>
        <p:sp>
          <p:nvSpPr>
            <p:cNvPr id="109" name="Freeform 65"/>
            <p:cNvSpPr>
              <a:spLocks/>
            </p:cNvSpPr>
            <p:nvPr/>
          </p:nvSpPr>
          <p:spPr bwMode="auto">
            <a:xfrm rot="5400000">
              <a:off x="991" y="1329"/>
              <a:ext cx="384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336"/>
                </a:cxn>
                <a:cxn ang="0">
                  <a:pos x="1632" y="0"/>
                </a:cxn>
              </a:cxnLst>
              <a:rect l="0" t="0" r="r" b="b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0" name="Text Box 66"/>
            <p:cNvSpPr txBox="1">
              <a:spLocks noChangeArrowheads="1"/>
            </p:cNvSpPr>
            <p:nvPr/>
          </p:nvSpPr>
          <p:spPr bwMode="auto">
            <a:xfrm>
              <a:off x="806" y="1295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13" name="Freeform 67"/>
            <p:cNvSpPr>
              <a:spLocks/>
            </p:cNvSpPr>
            <p:nvPr/>
          </p:nvSpPr>
          <p:spPr bwMode="auto">
            <a:xfrm rot="16200000" flipH="1">
              <a:off x="4373" y="1382"/>
              <a:ext cx="384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336"/>
                </a:cxn>
                <a:cxn ang="0">
                  <a:pos x="1632" y="0"/>
                </a:cxn>
              </a:cxnLst>
              <a:rect l="0" t="0" r="r" b="b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Text Box 68"/>
            <p:cNvSpPr txBox="1">
              <a:spLocks noChangeArrowheads="1"/>
            </p:cNvSpPr>
            <p:nvPr/>
          </p:nvSpPr>
          <p:spPr bwMode="auto">
            <a:xfrm>
              <a:off x="4730" y="1317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sp>
        <p:nvSpPr>
          <p:cNvPr id="128" name="Freeform 45"/>
          <p:cNvSpPr>
            <a:spLocks/>
          </p:cNvSpPr>
          <p:nvPr/>
        </p:nvSpPr>
        <p:spPr bwMode="auto">
          <a:xfrm rot="5400000">
            <a:off x="1928510" y="5413567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" name="Freeform 45"/>
          <p:cNvSpPr>
            <a:spLocks/>
          </p:cNvSpPr>
          <p:nvPr/>
        </p:nvSpPr>
        <p:spPr bwMode="auto">
          <a:xfrm rot="5400000">
            <a:off x="3131770" y="5411397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" name="Freeform 45"/>
          <p:cNvSpPr>
            <a:spLocks/>
          </p:cNvSpPr>
          <p:nvPr/>
        </p:nvSpPr>
        <p:spPr bwMode="auto">
          <a:xfrm rot="5400000">
            <a:off x="4361467" y="5411170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1" name="Freeform 45"/>
          <p:cNvSpPr>
            <a:spLocks/>
          </p:cNvSpPr>
          <p:nvPr/>
        </p:nvSpPr>
        <p:spPr bwMode="auto">
          <a:xfrm rot="5400000">
            <a:off x="5580278" y="5411168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" name="Freeform 45"/>
          <p:cNvSpPr>
            <a:spLocks/>
          </p:cNvSpPr>
          <p:nvPr/>
        </p:nvSpPr>
        <p:spPr bwMode="auto">
          <a:xfrm rot="5400000">
            <a:off x="6796368" y="5413562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Isosceles Triangle 1"/>
              <p:cNvSpPr/>
              <p:nvPr/>
            </p:nvSpPr>
            <p:spPr bwMode="auto">
              <a:xfrm>
                <a:off x="3891643" y="3992761"/>
                <a:ext cx="1144539" cy="635811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α</m:t>
                      </m:r>
                    </m:oMath>
                  </m:oMathPara>
                </a14:m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28" charset="-128"/>
                </a:endParaRPr>
              </a:p>
            </p:txBody>
          </p:sp>
        </mc:Choice>
        <mc:Fallback>
          <p:sp>
            <p:nvSpPr>
              <p:cNvPr id="133" name="Isosceles Tri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1643" y="3992761"/>
                <a:ext cx="1144539" cy="635811"/>
              </a:xfrm>
              <a:prstGeom prst="triangle">
                <a:avLst/>
              </a:prstGeom>
              <a:blipFill rotWithShape="0">
                <a:blip r:embed="rId17"/>
                <a:stretch>
                  <a:fillRect b="-14953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Isosceles Triangle 96"/>
              <p:cNvSpPr/>
              <p:nvPr/>
            </p:nvSpPr>
            <p:spPr bwMode="auto">
              <a:xfrm>
                <a:off x="3998712" y="5896358"/>
                <a:ext cx="876300" cy="806819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τ</m:t>
                      </m:r>
                    </m:oMath>
                  </m:oMathPara>
                </a14:m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28" charset="-128"/>
                </a:endParaRPr>
              </a:p>
            </p:txBody>
          </p:sp>
        </mc:Choice>
        <mc:Fallback>
          <p:sp>
            <p:nvSpPr>
              <p:cNvPr id="134" name="Isosceles Tri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8712" y="5896358"/>
                <a:ext cx="876300" cy="806819"/>
              </a:xfrm>
              <a:prstGeom prst="triangle">
                <a:avLst/>
              </a:prstGeom>
              <a:blipFill rotWithShape="0">
                <a:blip r:embed="rId18"/>
                <a:stretch>
                  <a:fillRect b="-1460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Line 14"/>
          <p:cNvSpPr>
            <a:spLocks noChangeShapeType="1"/>
          </p:cNvSpPr>
          <p:nvPr/>
        </p:nvSpPr>
        <p:spPr bwMode="auto">
          <a:xfrm>
            <a:off x="1353174" y="5610399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6" name="Straight Connector 135"/>
          <p:cNvCxnSpPr/>
          <p:nvPr/>
        </p:nvCxnSpPr>
        <p:spPr bwMode="auto">
          <a:xfrm flipH="1" flipV="1">
            <a:off x="1353175" y="6062140"/>
            <a:ext cx="2997206" cy="88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 flipH="1">
            <a:off x="4540882" y="6082600"/>
            <a:ext cx="2988380" cy="1742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Line 14"/>
          <p:cNvSpPr>
            <a:spLocks noChangeShapeType="1"/>
          </p:cNvSpPr>
          <p:nvPr/>
        </p:nvSpPr>
        <p:spPr bwMode="auto">
          <a:xfrm>
            <a:off x="2622915" y="5619223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Line 14"/>
          <p:cNvSpPr>
            <a:spLocks noChangeShapeType="1"/>
          </p:cNvSpPr>
          <p:nvPr/>
        </p:nvSpPr>
        <p:spPr bwMode="auto">
          <a:xfrm>
            <a:off x="3833562" y="5599742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Line 14"/>
          <p:cNvSpPr>
            <a:spLocks noChangeShapeType="1"/>
          </p:cNvSpPr>
          <p:nvPr/>
        </p:nvSpPr>
        <p:spPr bwMode="auto">
          <a:xfrm>
            <a:off x="5059760" y="5619223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Line 14"/>
          <p:cNvSpPr>
            <a:spLocks noChangeShapeType="1"/>
          </p:cNvSpPr>
          <p:nvPr/>
        </p:nvSpPr>
        <p:spPr bwMode="auto">
          <a:xfrm>
            <a:off x="6233862" y="5619223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14"/>
          <p:cNvSpPr>
            <a:spLocks noChangeShapeType="1"/>
          </p:cNvSpPr>
          <p:nvPr/>
        </p:nvSpPr>
        <p:spPr bwMode="auto">
          <a:xfrm>
            <a:off x="7529262" y="5619223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Line 12"/>
          <p:cNvSpPr>
            <a:spLocks noChangeShapeType="1"/>
          </p:cNvSpPr>
          <p:nvPr/>
        </p:nvSpPr>
        <p:spPr bwMode="auto">
          <a:xfrm>
            <a:off x="3290637" y="4202981"/>
            <a:ext cx="952500" cy="5803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Line 12"/>
          <p:cNvSpPr>
            <a:spLocks noChangeShapeType="1"/>
          </p:cNvSpPr>
          <p:nvPr/>
        </p:nvSpPr>
        <p:spPr bwMode="auto">
          <a:xfrm flipH="1">
            <a:off x="4678816" y="4220209"/>
            <a:ext cx="906955" cy="464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Text Box 66"/>
          <p:cNvSpPr txBox="1">
            <a:spLocks noChangeArrowheads="1"/>
          </p:cNvSpPr>
          <p:nvPr/>
        </p:nvSpPr>
        <p:spPr bwMode="auto">
          <a:xfrm>
            <a:off x="3757362" y="389717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46" name="Text Box 66"/>
          <p:cNvSpPr txBox="1">
            <a:spLocks noChangeArrowheads="1"/>
          </p:cNvSpPr>
          <p:nvPr/>
        </p:nvSpPr>
        <p:spPr bwMode="auto">
          <a:xfrm>
            <a:off x="4900362" y="3910733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 Box 37"/>
              <p:cNvSpPr txBox="1">
                <a:spLocks noChangeArrowheads="1"/>
              </p:cNvSpPr>
              <p:nvPr/>
            </p:nvSpPr>
            <p:spPr bwMode="auto">
              <a:xfrm>
                <a:off x="2022230" y="4893643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en-US" b="1" i="1" smtClean="0">
                              <a:latin typeface="Cambria Math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4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2230" y="4893643"/>
                <a:ext cx="778357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 Box 37"/>
              <p:cNvSpPr txBox="1">
                <a:spLocks noChangeArrowheads="1"/>
              </p:cNvSpPr>
              <p:nvPr/>
            </p:nvSpPr>
            <p:spPr bwMode="auto">
              <a:xfrm>
                <a:off x="2938658" y="4859818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en-US" b="1" i="1" smtClean="0">
                              <a:latin typeface="Cambria Math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48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8658" y="4859818"/>
                <a:ext cx="778357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 Box 37"/>
              <p:cNvSpPr txBox="1">
                <a:spLocks noChangeArrowheads="1"/>
              </p:cNvSpPr>
              <p:nvPr/>
            </p:nvSpPr>
            <p:spPr bwMode="auto">
              <a:xfrm>
                <a:off x="4870398" y="4735990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𝟒𝟐</m:t>
                          </m:r>
                          <m:r>
                            <a:rPr lang="en-US" altLang="en-US" b="1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49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0398" y="4735990"/>
                <a:ext cx="778357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 Box 37"/>
              <p:cNvSpPr txBox="1">
                <a:spLocks noChangeArrowheads="1"/>
              </p:cNvSpPr>
              <p:nvPr/>
            </p:nvSpPr>
            <p:spPr bwMode="auto">
              <a:xfrm>
                <a:off x="5617538" y="4873499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en-US" b="1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50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7538" y="4873499"/>
                <a:ext cx="778357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 Box 37"/>
              <p:cNvSpPr txBox="1">
                <a:spLocks noChangeArrowheads="1"/>
              </p:cNvSpPr>
              <p:nvPr/>
            </p:nvSpPr>
            <p:spPr bwMode="auto">
              <a:xfrm>
                <a:off x="6549310" y="4870419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en-US" b="1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51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9310" y="4870419"/>
                <a:ext cx="778357" cy="36933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 Box 37"/>
              <p:cNvSpPr txBox="1">
                <a:spLocks noChangeArrowheads="1"/>
              </p:cNvSpPr>
              <p:nvPr/>
            </p:nvSpPr>
            <p:spPr bwMode="auto">
              <a:xfrm>
                <a:off x="728653" y="5583988"/>
                <a:ext cx="838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baseline="-25000" dirty="0">
                          <a:sym typeface="Symbol" pitchFamily="18" charset="2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M</m:t>
                      </m:r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52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653" y="5583988"/>
                <a:ext cx="838200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 Box 37"/>
              <p:cNvSpPr txBox="1">
                <a:spLocks noChangeArrowheads="1"/>
              </p:cNvSpPr>
              <p:nvPr/>
            </p:nvSpPr>
            <p:spPr bwMode="auto">
              <a:xfrm>
                <a:off x="1977696" y="5604393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M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>
          <p:sp>
            <p:nvSpPr>
              <p:cNvPr id="153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7696" y="5604393"/>
                <a:ext cx="838200" cy="78483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 Box 37"/>
              <p:cNvSpPr txBox="1">
                <a:spLocks noChangeArrowheads="1"/>
              </p:cNvSpPr>
              <p:nvPr/>
            </p:nvSpPr>
            <p:spPr bwMode="auto">
              <a:xfrm>
                <a:off x="3195387" y="5621204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3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M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>
          <p:sp>
            <p:nvSpPr>
              <p:cNvPr id="154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5387" y="5621204"/>
                <a:ext cx="838200" cy="784830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 Box 37"/>
              <p:cNvSpPr txBox="1">
                <a:spLocks noChangeArrowheads="1"/>
              </p:cNvSpPr>
              <p:nvPr/>
            </p:nvSpPr>
            <p:spPr bwMode="auto">
              <a:xfrm>
                <a:off x="4418556" y="5637199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4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M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>
          <p:sp>
            <p:nvSpPr>
              <p:cNvPr id="15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8556" y="5637199"/>
                <a:ext cx="838200" cy="784830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 Box 37"/>
              <p:cNvSpPr txBox="1">
                <a:spLocks noChangeArrowheads="1"/>
              </p:cNvSpPr>
              <p:nvPr/>
            </p:nvSpPr>
            <p:spPr bwMode="auto">
              <a:xfrm>
                <a:off x="5617538" y="5674749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5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M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>
          <p:sp>
            <p:nvSpPr>
              <p:cNvPr id="15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7538" y="5674749"/>
                <a:ext cx="838200" cy="784830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 Box 37"/>
              <p:cNvSpPr txBox="1">
                <a:spLocks noChangeArrowheads="1"/>
              </p:cNvSpPr>
              <p:nvPr/>
            </p:nvSpPr>
            <p:spPr bwMode="auto">
              <a:xfrm>
                <a:off x="6859013" y="5641245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6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M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>
          <p:sp>
            <p:nvSpPr>
              <p:cNvPr id="15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9013" y="5641245"/>
                <a:ext cx="838200" cy="784830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7529262" y="3428999"/>
            <a:ext cx="140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ales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7529262" y="248010"/>
            <a:ext cx="140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Females</a:t>
            </a:r>
            <a:endParaRPr lang="en-US" dirty="0"/>
          </a:p>
        </p:txBody>
      </p:sp>
      <p:cxnSp>
        <p:nvCxnSpPr>
          <p:cNvPr id="159" name="Straight Connector 158"/>
          <p:cNvCxnSpPr/>
          <p:nvPr/>
        </p:nvCxnSpPr>
        <p:spPr bwMode="auto">
          <a:xfrm flipH="1">
            <a:off x="198181" y="3282664"/>
            <a:ext cx="8869619" cy="50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Text Box 43"/>
          <p:cNvSpPr txBox="1">
            <a:spLocks noChangeArrowheads="1"/>
          </p:cNvSpPr>
          <p:nvPr/>
        </p:nvSpPr>
        <p:spPr bwMode="auto">
          <a:xfrm>
            <a:off x="3976230" y="3342034"/>
            <a:ext cx="1145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 smtClean="0">
                <a:latin typeface="Symbol" pitchFamily="18" charset="2"/>
                <a:sym typeface="Symbol" panose="05050102010706020507" pitchFamily="18" charset="2"/>
              </a:rPr>
              <a:t></a:t>
            </a:r>
            <a:r>
              <a:rPr lang="en-US" altLang="en-US" sz="2000" baseline="-25000" dirty="0" smtClean="0">
                <a:sym typeface="Symbol" pitchFamily="18" charset="2"/>
              </a:rPr>
              <a:t>21M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12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8" name="Oval 10"/>
          <p:cNvSpPr>
            <a:spLocks noChangeArrowheads="1"/>
          </p:cNvSpPr>
          <p:nvPr/>
        </p:nvSpPr>
        <p:spPr bwMode="auto">
          <a:xfrm>
            <a:off x="1981200" y="1295400"/>
            <a:ext cx="1447800" cy="1447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Math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5562600" y="1295400"/>
            <a:ext cx="1447800" cy="14478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Spell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H="1" flipV="1">
            <a:off x="3124200" y="2590800"/>
            <a:ext cx="7620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 flipH="1" flipV="1">
            <a:off x="2590800" y="27432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 flipV="1">
            <a:off x="1295400" y="2514600"/>
            <a:ext cx="91440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 flipH="1" flipV="1">
            <a:off x="6705600" y="2590800"/>
            <a:ext cx="838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H="1" flipV="1">
            <a:off x="6248400" y="27432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 flipV="1">
            <a:off x="4953000" y="2590800"/>
            <a:ext cx="9144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36"/>
          <p:cNvCxnSpPr>
            <a:cxnSpLocks noChangeShapeType="1"/>
            <a:stCxn id="48" idx="7"/>
            <a:endCxn id="49" idx="1"/>
          </p:cNvCxnSpPr>
          <p:nvPr/>
        </p:nvCxnSpPr>
        <p:spPr bwMode="auto">
          <a:xfrm rot="5400000" flipV="1">
            <a:off x="4495006" y="229394"/>
            <a:ext cx="1588" cy="2559050"/>
          </a:xfrm>
          <a:prstGeom prst="curvedConnector3">
            <a:avLst>
              <a:gd name="adj1" fmla="val -27800000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37"/>
              <p:cNvSpPr txBox="1">
                <a:spLocks noChangeArrowheads="1"/>
              </p:cNvSpPr>
              <p:nvPr/>
            </p:nvSpPr>
            <p:spPr bwMode="auto">
              <a:xfrm>
                <a:off x="838200" y="3500928"/>
                <a:ext cx="838200" cy="3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𝟏𝟏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 xmlns="" xmlns:mv="urn:schemas-microsoft-com:mac:vml">
          <p:sp>
            <p:nvSpPr>
              <p:cNvPr id="5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3500928"/>
                <a:ext cx="838200" cy="395621"/>
              </a:xfrm>
              <a:prstGeom prst="rect">
                <a:avLst/>
              </a:prstGeom>
              <a:blipFill rotWithShape="0">
                <a:blip r:embed="rId3"/>
                <a:stretch>
                  <a:fillRect b="-923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reeform 45"/>
          <p:cNvSpPr>
            <a:spLocks/>
          </p:cNvSpPr>
          <p:nvPr/>
        </p:nvSpPr>
        <p:spPr bwMode="auto">
          <a:xfrm rot="5400000">
            <a:off x="681912" y="4362450"/>
            <a:ext cx="266700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Rectangle 57"/>
          <p:cNvSpPr>
            <a:spLocks noChangeArrowheads="1"/>
          </p:cNvSpPr>
          <p:nvPr/>
        </p:nvSpPr>
        <p:spPr bwMode="auto">
          <a:xfrm>
            <a:off x="9144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wratcalc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7" name="Rectangle 58"/>
          <p:cNvSpPr>
            <a:spLocks noChangeArrowheads="1"/>
          </p:cNvSpPr>
          <p:nvPr/>
        </p:nvSpPr>
        <p:spPr bwMode="auto">
          <a:xfrm>
            <a:off x="70104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waisspl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8" name="Rectangle 59"/>
          <p:cNvSpPr>
            <a:spLocks noChangeArrowheads="1"/>
          </p:cNvSpPr>
          <p:nvPr/>
        </p:nvSpPr>
        <p:spPr bwMode="auto">
          <a:xfrm>
            <a:off x="57912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wjspl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60"/>
          <p:cNvSpPr>
            <a:spLocks noChangeArrowheads="1"/>
          </p:cNvSpPr>
          <p:nvPr/>
        </p:nvSpPr>
        <p:spPr bwMode="auto">
          <a:xfrm>
            <a:off x="45720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wratspl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0" name="Rectangle 61"/>
          <p:cNvSpPr>
            <a:spLocks noChangeArrowheads="1"/>
          </p:cNvSpPr>
          <p:nvPr/>
        </p:nvSpPr>
        <p:spPr bwMode="auto">
          <a:xfrm>
            <a:off x="33528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waiscalc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1" name="Rectangle 62"/>
          <p:cNvSpPr>
            <a:spLocks noChangeArrowheads="1"/>
          </p:cNvSpPr>
          <p:nvPr/>
        </p:nvSpPr>
        <p:spPr bwMode="auto">
          <a:xfrm>
            <a:off x="21336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wjcalc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grpSp>
        <p:nvGrpSpPr>
          <p:cNvPr id="82" name="Group 71"/>
          <p:cNvGrpSpPr>
            <a:grpSpLocks/>
          </p:cNvGrpSpPr>
          <p:nvPr/>
        </p:nvGrpSpPr>
        <p:grpSpPr bwMode="auto">
          <a:xfrm>
            <a:off x="1104900" y="1714503"/>
            <a:ext cx="6972300" cy="647701"/>
            <a:chOff x="696" y="1080"/>
            <a:chExt cx="4392" cy="408"/>
          </a:xfrm>
        </p:grpSpPr>
        <p:sp>
          <p:nvSpPr>
            <p:cNvPr id="83" name="Freeform 65"/>
            <p:cNvSpPr>
              <a:spLocks/>
            </p:cNvSpPr>
            <p:nvPr/>
          </p:nvSpPr>
          <p:spPr bwMode="auto">
            <a:xfrm rot="5400000">
              <a:off x="936" y="1104"/>
              <a:ext cx="384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336"/>
                </a:cxn>
                <a:cxn ang="0">
                  <a:pos x="1632" y="0"/>
                </a:cxn>
              </a:cxnLst>
              <a:rect l="0" t="0" r="r" b="b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4" name="Text Box 66"/>
            <p:cNvSpPr txBox="1">
              <a:spLocks noChangeArrowheads="1"/>
            </p:cNvSpPr>
            <p:nvPr/>
          </p:nvSpPr>
          <p:spPr bwMode="auto">
            <a:xfrm>
              <a:off x="696" y="1107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85" name="Freeform 67"/>
            <p:cNvSpPr>
              <a:spLocks/>
            </p:cNvSpPr>
            <p:nvPr/>
          </p:nvSpPr>
          <p:spPr bwMode="auto">
            <a:xfrm rot="16200000" flipH="1">
              <a:off x="4344" y="1128"/>
              <a:ext cx="384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336"/>
                </a:cxn>
                <a:cxn ang="0">
                  <a:pos x="1632" y="0"/>
                </a:cxn>
              </a:cxnLst>
              <a:rect l="0" t="0" r="r" b="b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68"/>
            <p:cNvSpPr txBox="1">
              <a:spLocks noChangeArrowheads="1"/>
            </p:cNvSpPr>
            <p:nvPr/>
          </p:nvSpPr>
          <p:spPr bwMode="auto">
            <a:xfrm>
              <a:off x="4752" y="1141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sp>
        <p:nvSpPr>
          <p:cNvPr id="89" name="Freeform 45"/>
          <p:cNvSpPr>
            <a:spLocks/>
          </p:cNvSpPr>
          <p:nvPr/>
        </p:nvSpPr>
        <p:spPr bwMode="auto">
          <a:xfrm rot="5400000">
            <a:off x="1910443" y="4364847"/>
            <a:ext cx="266700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5400000">
            <a:off x="3113703" y="4362677"/>
            <a:ext cx="266700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" name="Freeform 45"/>
          <p:cNvSpPr>
            <a:spLocks/>
          </p:cNvSpPr>
          <p:nvPr/>
        </p:nvSpPr>
        <p:spPr bwMode="auto">
          <a:xfrm rot="5400000">
            <a:off x="4343400" y="4362450"/>
            <a:ext cx="266700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Freeform 45"/>
          <p:cNvSpPr>
            <a:spLocks/>
          </p:cNvSpPr>
          <p:nvPr/>
        </p:nvSpPr>
        <p:spPr bwMode="auto">
          <a:xfrm rot="5400000">
            <a:off x="5562211" y="4362448"/>
            <a:ext cx="266700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" name="Freeform 45"/>
          <p:cNvSpPr>
            <a:spLocks/>
          </p:cNvSpPr>
          <p:nvPr/>
        </p:nvSpPr>
        <p:spPr bwMode="auto">
          <a:xfrm rot="5400000">
            <a:off x="6778301" y="4364842"/>
            <a:ext cx="266700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sosceles Triangle 1"/>
              <p:cNvSpPr/>
              <p:nvPr/>
            </p:nvSpPr>
            <p:spPr bwMode="auto">
              <a:xfrm>
                <a:off x="4051818" y="1828803"/>
                <a:ext cx="876300" cy="761997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α</m:t>
                      </m:r>
                    </m:oMath>
                  </m:oMathPara>
                </a14:m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28" charset="-128"/>
                </a:endParaRPr>
              </a:p>
            </p:txBody>
          </p:sp>
        </mc:Choice>
        <mc:Fallback xmlns="" xmlns:mv="urn:schemas-microsoft-com:mac:vml">
          <p:sp>
            <p:nvSpPr>
              <p:cNvPr id="2" name="Isosceles Tri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1818" y="1828803"/>
                <a:ext cx="876300" cy="761997"/>
              </a:xfrm>
              <a:prstGeom prst="triangle">
                <a:avLst/>
              </a:prstGeom>
              <a:blipFill rotWithShape="0">
                <a:blip r:embed="rId4"/>
                <a:stretch>
                  <a:fillRect b="-3101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Isosceles Triangle 96"/>
              <p:cNvSpPr/>
              <p:nvPr/>
            </p:nvSpPr>
            <p:spPr bwMode="auto">
              <a:xfrm>
                <a:off x="4038600" y="5059136"/>
                <a:ext cx="876300" cy="761997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τ</m:t>
                      </m:r>
                    </m:oMath>
                  </m:oMathPara>
                </a14:m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28" charset="-128"/>
                </a:endParaRPr>
              </a:p>
            </p:txBody>
          </p:sp>
        </mc:Choice>
        <mc:Fallback xmlns="" xmlns:mv="urn:schemas-microsoft-com:mac:vml">
          <p:sp>
            <p:nvSpPr>
              <p:cNvPr id="97" name="Isosceles Tri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8600" y="5059136"/>
                <a:ext cx="876300" cy="761997"/>
              </a:xfrm>
              <a:prstGeom prst="triangle">
                <a:avLst/>
              </a:prstGeom>
              <a:blipFill rotWithShape="0">
                <a:blip r:embed="rId5"/>
                <a:stretch>
                  <a:fillRect b="-3101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Line 14"/>
          <p:cNvSpPr>
            <a:spLocks noChangeShapeType="1"/>
          </p:cNvSpPr>
          <p:nvPr/>
        </p:nvSpPr>
        <p:spPr bwMode="auto">
          <a:xfrm>
            <a:off x="1367712" y="4724399"/>
            <a:ext cx="0" cy="7157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" name="Straight Connector 6"/>
          <p:cNvCxnSpPr>
            <a:stCxn id="97" idx="1"/>
          </p:cNvCxnSpPr>
          <p:nvPr/>
        </p:nvCxnSpPr>
        <p:spPr bwMode="auto">
          <a:xfrm flipH="1" flipV="1">
            <a:off x="1367711" y="5429477"/>
            <a:ext cx="2889964" cy="1065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H="1" flipV="1">
            <a:off x="4720511" y="5443629"/>
            <a:ext cx="2823289" cy="141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Line 14"/>
          <p:cNvSpPr>
            <a:spLocks noChangeShapeType="1"/>
          </p:cNvSpPr>
          <p:nvPr/>
        </p:nvSpPr>
        <p:spPr bwMode="auto">
          <a:xfrm>
            <a:off x="2637453" y="4733223"/>
            <a:ext cx="0" cy="7157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4"/>
          <p:cNvSpPr>
            <a:spLocks noChangeShapeType="1"/>
          </p:cNvSpPr>
          <p:nvPr/>
        </p:nvSpPr>
        <p:spPr bwMode="auto">
          <a:xfrm>
            <a:off x="3848100" y="4713742"/>
            <a:ext cx="0" cy="7157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14"/>
          <p:cNvSpPr>
            <a:spLocks noChangeShapeType="1"/>
          </p:cNvSpPr>
          <p:nvPr/>
        </p:nvSpPr>
        <p:spPr bwMode="auto">
          <a:xfrm>
            <a:off x="5074298" y="4733223"/>
            <a:ext cx="0" cy="7157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14"/>
          <p:cNvSpPr>
            <a:spLocks noChangeShapeType="1"/>
          </p:cNvSpPr>
          <p:nvPr/>
        </p:nvSpPr>
        <p:spPr bwMode="auto">
          <a:xfrm>
            <a:off x="6248400" y="4733223"/>
            <a:ext cx="0" cy="7157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4"/>
          <p:cNvSpPr>
            <a:spLocks noChangeShapeType="1"/>
          </p:cNvSpPr>
          <p:nvPr/>
        </p:nvSpPr>
        <p:spPr bwMode="auto">
          <a:xfrm>
            <a:off x="7543800" y="4733223"/>
            <a:ext cx="0" cy="7157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2"/>
          <p:cNvSpPr>
            <a:spLocks noChangeShapeType="1"/>
          </p:cNvSpPr>
          <p:nvPr/>
        </p:nvSpPr>
        <p:spPr bwMode="auto">
          <a:xfrm>
            <a:off x="3429000" y="1977799"/>
            <a:ext cx="838200" cy="20025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2"/>
          <p:cNvSpPr>
            <a:spLocks noChangeShapeType="1"/>
          </p:cNvSpPr>
          <p:nvPr/>
        </p:nvSpPr>
        <p:spPr bwMode="auto">
          <a:xfrm flipH="1">
            <a:off x="4720510" y="1977799"/>
            <a:ext cx="817207" cy="20025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Text Box 66"/>
          <p:cNvSpPr txBox="1">
            <a:spLocks noChangeArrowheads="1"/>
          </p:cNvSpPr>
          <p:nvPr/>
        </p:nvSpPr>
        <p:spPr bwMode="auto">
          <a:xfrm>
            <a:off x="3732241" y="1733547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16" name="Text Box 66"/>
          <p:cNvSpPr txBox="1">
            <a:spLocks noChangeArrowheads="1"/>
          </p:cNvSpPr>
          <p:nvPr/>
        </p:nvSpPr>
        <p:spPr bwMode="auto">
          <a:xfrm>
            <a:off x="4876800" y="1733547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 Box 37"/>
              <p:cNvSpPr txBox="1">
                <a:spLocks noChangeArrowheads="1"/>
              </p:cNvSpPr>
              <p:nvPr/>
            </p:nvSpPr>
            <p:spPr bwMode="auto">
              <a:xfrm>
                <a:off x="1921489" y="3497572"/>
                <a:ext cx="838200" cy="3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 xmlns="" xmlns:mv="urn:schemas-microsoft-com:mac:vml">
          <p:sp>
            <p:nvSpPr>
              <p:cNvPr id="11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1489" y="3497572"/>
                <a:ext cx="838200" cy="395621"/>
              </a:xfrm>
              <a:prstGeom prst="rect">
                <a:avLst/>
              </a:prstGeom>
              <a:blipFill rotWithShape="0">
                <a:blip r:embed="rId6"/>
                <a:stretch>
                  <a:fillRect b="-769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 Box 37"/>
              <p:cNvSpPr txBox="1">
                <a:spLocks noChangeArrowheads="1"/>
              </p:cNvSpPr>
              <p:nvPr/>
            </p:nvSpPr>
            <p:spPr bwMode="auto">
              <a:xfrm>
                <a:off x="2974467" y="3495402"/>
                <a:ext cx="838200" cy="3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 xmlns="" xmlns:mv="urn:schemas-microsoft-com:mac:vml">
          <p:sp>
            <p:nvSpPr>
              <p:cNvPr id="118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4467" y="3495402"/>
                <a:ext cx="838200" cy="395621"/>
              </a:xfrm>
              <a:prstGeom prst="rect">
                <a:avLst/>
              </a:prstGeom>
              <a:blipFill rotWithShape="0">
                <a:blip r:embed="rId7"/>
                <a:stretch>
                  <a:fillRect b="-923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 Box 37"/>
              <p:cNvSpPr txBox="1">
                <a:spLocks noChangeArrowheads="1"/>
              </p:cNvSpPr>
              <p:nvPr/>
            </p:nvSpPr>
            <p:spPr bwMode="auto">
              <a:xfrm>
                <a:off x="4515966" y="3496638"/>
                <a:ext cx="838200" cy="3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𝟒𝟐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 xmlns="" xmlns:mv="urn:schemas-microsoft-com:mac:vml">
          <p:sp>
            <p:nvSpPr>
              <p:cNvPr id="119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15966" y="3496638"/>
                <a:ext cx="838200" cy="395621"/>
              </a:xfrm>
              <a:prstGeom prst="rect">
                <a:avLst/>
              </a:prstGeom>
              <a:blipFill rotWithShape="0">
                <a:blip r:embed="rId8"/>
                <a:stretch>
                  <a:fillRect b="-625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 Box 37"/>
              <p:cNvSpPr txBox="1">
                <a:spLocks noChangeArrowheads="1"/>
              </p:cNvSpPr>
              <p:nvPr/>
            </p:nvSpPr>
            <p:spPr bwMode="auto">
              <a:xfrm>
                <a:off x="5562600" y="3494390"/>
                <a:ext cx="838200" cy="3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 xmlns="" xmlns:mv="urn:schemas-microsoft-com:mac:vml">
          <p:sp>
            <p:nvSpPr>
              <p:cNvPr id="120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2600" y="3494390"/>
                <a:ext cx="838200" cy="395621"/>
              </a:xfrm>
              <a:prstGeom prst="rect">
                <a:avLst/>
              </a:prstGeom>
              <a:blipFill rotWithShape="0">
                <a:blip r:embed="rId9"/>
                <a:stretch>
                  <a:fillRect b="-461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 Box 37"/>
              <p:cNvSpPr txBox="1">
                <a:spLocks noChangeArrowheads="1"/>
              </p:cNvSpPr>
              <p:nvPr/>
            </p:nvSpPr>
            <p:spPr bwMode="auto">
              <a:xfrm>
                <a:off x="6622402" y="3494343"/>
                <a:ext cx="838200" cy="3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 xmlns="" xmlns:mv="urn:schemas-microsoft-com:mac:vml">
          <p:sp>
            <p:nvSpPr>
              <p:cNvPr id="121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2402" y="3494343"/>
                <a:ext cx="838200" cy="395621"/>
              </a:xfrm>
              <a:prstGeom prst="rect">
                <a:avLst/>
              </a:prstGeom>
              <a:blipFill rotWithShape="0">
                <a:blip r:embed="rId10"/>
                <a:stretch>
                  <a:fillRect b="-461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 Box 37"/>
              <p:cNvSpPr txBox="1">
                <a:spLocks noChangeArrowheads="1"/>
              </p:cNvSpPr>
              <p:nvPr/>
            </p:nvSpPr>
            <p:spPr bwMode="auto">
              <a:xfrm>
                <a:off x="731581" y="4937147"/>
                <a:ext cx="838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baseline="-25000" dirty="0">
                          <a:sym typeface="Symbol" pitchFamily="18" charset="2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en-US" b="1" baseline="-25000" dirty="0">
                          <a:sym typeface="Symbol" pitchFamily="18" charset="2"/>
                        </a:rPr>
                        <m:t>g</m:t>
                      </m:r>
                    </m:oMath>
                  </m:oMathPara>
                </a14:m>
                <a:endParaRPr lang="en-US" altLang="en-US" b="1" dirty="0"/>
              </a:p>
            </p:txBody>
          </p:sp>
        </mc:Choice>
        <mc:Fallback xmlns="" xmlns:mv="urn:schemas-microsoft-com:mac:vml">
          <p:sp>
            <p:nvSpPr>
              <p:cNvPr id="122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581" y="4937147"/>
                <a:ext cx="838200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3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 Box 37"/>
              <p:cNvSpPr txBox="1">
                <a:spLocks noChangeArrowheads="1"/>
              </p:cNvSpPr>
              <p:nvPr/>
            </p:nvSpPr>
            <p:spPr bwMode="auto">
              <a:xfrm>
                <a:off x="1966874" y="4930826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g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 xmlns="" xmlns:mv="urn:schemas-microsoft-com:mac:vml">
          <p:sp>
            <p:nvSpPr>
              <p:cNvPr id="123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6874" y="4930826"/>
                <a:ext cx="838200" cy="78483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 Box 37"/>
              <p:cNvSpPr txBox="1">
                <a:spLocks noChangeArrowheads="1"/>
              </p:cNvSpPr>
              <p:nvPr/>
            </p:nvSpPr>
            <p:spPr bwMode="auto">
              <a:xfrm>
                <a:off x="3169299" y="4951526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3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g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 xmlns="" xmlns:mv="urn:schemas-microsoft-com:mac:vml">
          <p:sp>
            <p:nvSpPr>
              <p:cNvPr id="124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9299" y="4951526"/>
                <a:ext cx="838200" cy="78483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 Box 37"/>
              <p:cNvSpPr txBox="1">
                <a:spLocks noChangeArrowheads="1"/>
              </p:cNvSpPr>
              <p:nvPr/>
            </p:nvSpPr>
            <p:spPr bwMode="auto">
              <a:xfrm>
                <a:off x="4895850" y="4962880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4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g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 xmlns="" xmlns:mv="urn:schemas-microsoft-com:mac:vml">
          <p:sp>
            <p:nvSpPr>
              <p:cNvPr id="12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5850" y="4962880"/>
                <a:ext cx="838200" cy="78483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 Box 37"/>
              <p:cNvSpPr txBox="1">
                <a:spLocks noChangeArrowheads="1"/>
              </p:cNvSpPr>
              <p:nvPr/>
            </p:nvSpPr>
            <p:spPr bwMode="auto">
              <a:xfrm>
                <a:off x="6019800" y="4964210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5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g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 xmlns="" xmlns:mv="urn:schemas-microsoft-com:mac:vml">
          <p:sp>
            <p:nvSpPr>
              <p:cNvPr id="12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800" y="4964210"/>
                <a:ext cx="838200" cy="78483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 Box 37"/>
              <p:cNvSpPr txBox="1">
                <a:spLocks noChangeArrowheads="1"/>
              </p:cNvSpPr>
              <p:nvPr/>
            </p:nvSpPr>
            <p:spPr bwMode="auto">
              <a:xfrm>
                <a:off x="7403732" y="4967502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6</m:t>
                      </m:r>
                      <m:r>
                        <m:rPr>
                          <m:nor/>
                        </m:rPr>
                        <a:rPr lang="en-US" altLang="en-US" b="1" baseline="-25000" dirty="0">
                          <a:sym typeface="Symbol" pitchFamily="18" charset="2"/>
                        </a:rPr>
                        <m:t>g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 xmlns="" xmlns:mv="urn:schemas-microsoft-com:mac:vml">
          <p:sp>
            <p:nvSpPr>
              <p:cNvPr id="12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03732" y="4967502"/>
                <a:ext cx="838200" cy="78483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 Box 43"/>
          <p:cNvSpPr txBox="1">
            <a:spLocks noChangeArrowheads="1"/>
          </p:cNvSpPr>
          <p:nvPr/>
        </p:nvSpPr>
        <p:spPr bwMode="auto">
          <a:xfrm>
            <a:off x="3891210" y="1035253"/>
            <a:ext cx="12339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 smtClean="0">
                <a:latin typeface="Symbol" pitchFamily="18" charset="2"/>
                <a:sym typeface="Symbol" panose="05050102010706020507" pitchFamily="18" charset="2"/>
              </a:rPr>
              <a:t></a:t>
            </a:r>
            <a:r>
              <a:rPr lang="en-US" altLang="en-US" sz="2000" baseline="-25000" dirty="0" smtClean="0">
                <a:sym typeface="Symbol" pitchFamily="18" charset="2"/>
              </a:rPr>
              <a:t>21g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06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10"/>
          <p:cNvSpPr>
            <a:spLocks noChangeArrowheads="1"/>
          </p:cNvSpPr>
          <p:nvPr/>
        </p:nvSpPr>
        <p:spPr bwMode="auto">
          <a:xfrm>
            <a:off x="2045026" y="506072"/>
            <a:ext cx="1447800" cy="9137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Math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5508723" y="506072"/>
            <a:ext cx="1447800" cy="913788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Spell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H="1" flipV="1">
            <a:off x="3241798" y="1289983"/>
            <a:ext cx="686705" cy="4724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 flipH="1" flipV="1">
            <a:off x="2708397" y="1442383"/>
            <a:ext cx="10918" cy="3806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 flipV="1">
            <a:off x="1435426" y="1213783"/>
            <a:ext cx="826690" cy="551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 flipH="1" flipV="1">
            <a:off x="6823199" y="1289983"/>
            <a:ext cx="742924" cy="51436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V="1">
            <a:off x="6347161" y="1442384"/>
            <a:ext cx="18838" cy="3619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 flipV="1">
            <a:off x="5263872" y="1289983"/>
            <a:ext cx="655844" cy="5143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36"/>
          <p:cNvCxnSpPr>
            <a:cxnSpLocks noChangeShapeType="1"/>
            <a:stCxn id="48" idx="7"/>
            <a:endCxn id="49" idx="1"/>
          </p:cNvCxnSpPr>
          <p:nvPr/>
        </p:nvCxnSpPr>
        <p:spPr bwMode="auto">
          <a:xfrm rot="5400000" flipH="1" flipV="1">
            <a:off x="4500774" y="-580080"/>
            <a:ext cx="12700" cy="2439947"/>
          </a:xfrm>
          <a:prstGeom prst="curvedConnector3">
            <a:avLst>
              <a:gd name="adj1" fmla="val 2853709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 Box 37"/>
              <p:cNvSpPr txBox="1">
                <a:spLocks noChangeArrowheads="1"/>
              </p:cNvSpPr>
              <p:nvPr/>
            </p:nvSpPr>
            <p:spPr bwMode="auto">
              <a:xfrm>
                <a:off x="1130454" y="1217842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5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0454" y="1217842"/>
                <a:ext cx="77835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reeform 45"/>
          <p:cNvSpPr>
            <a:spLocks/>
          </p:cNvSpPr>
          <p:nvPr/>
        </p:nvSpPr>
        <p:spPr bwMode="auto">
          <a:xfrm rot="5400000">
            <a:off x="736840" y="1907524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Rectangle 57"/>
          <p:cNvSpPr>
            <a:spLocks noChangeArrowheads="1"/>
          </p:cNvSpPr>
          <p:nvPr/>
        </p:nvSpPr>
        <p:spPr bwMode="auto">
          <a:xfrm>
            <a:off x="920143" y="1785259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wratcalc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7" name="Rectangle 58"/>
          <p:cNvSpPr>
            <a:spLocks noChangeArrowheads="1"/>
          </p:cNvSpPr>
          <p:nvPr/>
        </p:nvSpPr>
        <p:spPr bwMode="auto">
          <a:xfrm>
            <a:off x="7016143" y="1785259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waisspl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8" name="Rectangle 59"/>
          <p:cNvSpPr>
            <a:spLocks noChangeArrowheads="1"/>
          </p:cNvSpPr>
          <p:nvPr/>
        </p:nvSpPr>
        <p:spPr bwMode="auto">
          <a:xfrm>
            <a:off x="5796943" y="1785259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wjspl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60"/>
          <p:cNvSpPr>
            <a:spLocks noChangeArrowheads="1"/>
          </p:cNvSpPr>
          <p:nvPr/>
        </p:nvSpPr>
        <p:spPr bwMode="auto">
          <a:xfrm>
            <a:off x="4577743" y="1785259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wratspl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0" name="Rectangle 61"/>
          <p:cNvSpPr>
            <a:spLocks noChangeArrowheads="1"/>
          </p:cNvSpPr>
          <p:nvPr/>
        </p:nvSpPr>
        <p:spPr bwMode="auto">
          <a:xfrm>
            <a:off x="3358543" y="1785259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waiscalc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1" name="Rectangle 62"/>
          <p:cNvSpPr>
            <a:spLocks noChangeArrowheads="1"/>
          </p:cNvSpPr>
          <p:nvPr/>
        </p:nvSpPr>
        <p:spPr bwMode="auto">
          <a:xfrm>
            <a:off x="2139343" y="1785259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wjcalc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grpSp>
        <p:nvGrpSpPr>
          <p:cNvPr id="82" name="Group 71"/>
          <p:cNvGrpSpPr>
            <a:grpSpLocks/>
          </p:cNvGrpSpPr>
          <p:nvPr/>
        </p:nvGrpSpPr>
        <p:grpSpPr bwMode="auto">
          <a:xfrm>
            <a:off x="1233229" y="739732"/>
            <a:ext cx="6762750" cy="447878"/>
            <a:chOff x="806" y="1295"/>
            <a:chExt cx="4260" cy="447"/>
          </a:xfrm>
        </p:grpSpPr>
        <p:sp>
          <p:nvSpPr>
            <p:cNvPr id="83" name="Freeform 65"/>
            <p:cNvSpPr>
              <a:spLocks/>
            </p:cNvSpPr>
            <p:nvPr/>
          </p:nvSpPr>
          <p:spPr bwMode="auto">
            <a:xfrm rot="5400000">
              <a:off x="991" y="1329"/>
              <a:ext cx="384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336"/>
                </a:cxn>
                <a:cxn ang="0">
                  <a:pos x="1632" y="0"/>
                </a:cxn>
              </a:cxnLst>
              <a:rect l="0" t="0" r="r" b="b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4" name="Text Box 66"/>
            <p:cNvSpPr txBox="1">
              <a:spLocks noChangeArrowheads="1"/>
            </p:cNvSpPr>
            <p:nvPr/>
          </p:nvSpPr>
          <p:spPr bwMode="auto">
            <a:xfrm>
              <a:off x="806" y="1295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85" name="Freeform 67"/>
            <p:cNvSpPr>
              <a:spLocks/>
            </p:cNvSpPr>
            <p:nvPr/>
          </p:nvSpPr>
          <p:spPr bwMode="auto">
            <a:xfrm rot="16200000" flipH="1">
              <a:off x="4373" y="1382"/>
              <a:ext cx="384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336"/>
                </a:cxn>
                <a:cxn ang="0">
                  <a:pos x="1632" y="0"/>
                </a:cxn>
              </a:cxnLst>
              <a:rect l="0" t="0" r="r" b="b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68"/>
            <p:cNvSpPr txBox="1">
              <a:spLocks noChangeArrowheads="1"/>
            </p:cNvSpPr>
            <p:nvPr/>
          </p:nvSpPr>
          <p:spPr bwMode="auto">
            <a:xfrm>
              <a:off x="4730" y="1317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sp>
        <p:nvSpPr>
          <p:cNvPr id="89" name="Freeform 45"/>
          <p:cNvSpPr>
            <a:spLocks/>
          </p:cNvSpPr>
          <p:nvPr/>
        </p:nvSpPr>
        <p:spPr bwMode="auto">
          <a:xfrm rot="5400000">
            <a:off x="1965371" y="1909921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5400000">
            <a:off x="3168631" y="1907751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" name="Freeform 45"/>
          <p:cNvSpPr>
            <a:spLocks/>
          </p:cNvSpPr>
          <p:nvPr/>
        </p:nvSpPr>
        <p:spPr bwMode="auto">
          <a:xfrm rot="5400000">
            <a:off x="4398328" y="1907524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Freeform 45"/>
          <p:cNvSpPr>
            <a:spLocks/>
          </p:cNvSpPr>
          <p:nvPr/>
        </p:nvSpPr>
        <p:spPr bwMode="auto">
          <a:xfrm rot="5400000">
            <a:off x="5617139" y="1907522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" name="Freeform 45"/>
          <p:cNvSpPr>
            <a:spLocks/>
          </p:cNvSpPr>
          <p:nvPr/>
        </p:nvSpPr>
        <p:spPr bwMode="auto">
          <a:xfrm rot="5400000">
            <a:off x="6833229" y="1909916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Isosceles Triangle 1"/>
              <p:cNvSpPr/>
              <p:nvPr/>
            </p:nvSpPr>
            <p:spPr bwMode="auto">
              <a:xfrm>
                <a:off x="3928504" y="489115"/>
                <a:ext cx="1144539" cy="635811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α</m:t>
                      </m:r>
                    </m:oMath>
                  </m:oMathPara>
                </a14:m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28" charset="-128"/>
                </a:endParaRPr>
              </a:p>
            </p:txBody>
          </p:sp>
        </mc:Choice>
        <mc:Fallback>
          <p:sp>
            <p:nvSpPr>
              <p:cNvPr id="2" name="Isosceles Tri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8504" y="489115"/>
                <a:ext cx="1144539" cy="635811"/>
              </a:xfrm>
              <a:prstGeom prst="triangle">
                <a:avLst/>
              </a:prstGeom>
              <a:blipFill rotWithShape="0">
                <a:blip r:embed="rId3"/>
                <a:stretch>
                  <a:fillRect b="-13889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Isosceles Triangle 96"/>
              <p:cNvSpPr/>
              <p:nvPr/>
            </p:nvSpPr>
            <p:spPr bwMode="auto">
              <a:xfrm>
                <a:off x="4035573" y="2392712"/>
                <a:ext cx="876300" cy="806819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τ</m:t>
                      </m:r>
                    </m:oMath>
                  </m:oMathPara>
                </a14:m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28" charset="-128"/>
                </a:endParaRPr>
              </a:p>
            </p:txBody>
          </p:sp>
        </mc:Choice>
        <mc:Fallback>
          <p:sp>
            <p:nvSpPr>
              <p:cNvPr id="97" name="Isosceles Tri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5573" y="2392712"/>
                <a:ext cx="876300" cy="806819"/>
              </a:xfrm>
              <a:prstGeom prst="triangle">
                <a:avLst/>
              </a:prstGeom>
              <a:blipFill rotWithShape="0">
                <a:blip r:embed="rId4"/>
                <a:stretch>
                  <a:fillRect b="-2206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Line 14"/>
          <p:cNvSpPr>
            <a:spLocks noChangeShapeType="1"/>
          </p:cNvSpPr>
          <p:nvPr/>
        </p:nvSpPr>
        <p:spPr bwMode="auto">
          <a:xfrm>
            <a:off x="1390035" y="2106753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" name="Straight Connector 6"/>
          <p:cNvCxnSpPr>
            <a:endCxn id="98" idx="1"/>
          </p:cNvCxnSpPr>
          <p:nvPr/>
        </p:nvCxnSpPr>
        <p:spPr bwMode="auto">
          <a:xfrm flipH="1" flipV="1">
            <a:off x="1390036" y="2558494"/>
            <a:ext cx="2997206" cy="88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H="1">
            <a:off x="4577743" y="2578954"/>
            <a:ext cx="2988380" cy="1742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Line 14"/>
          <p:cNvSpPr>
            <a:spLocks noChangeShapeType="1"/>
          </p:cNvSpPr>
          <p:nvPr/>
        </p:nvSpPr>
        <p:spPr bwMode="auto">
          <a:xfrm>
            <a:off x="2659776" y="2115577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4"/>
          <p:cNvSpPr>
            <a:spLocks noChangeShapeType="1"/>
          </p:cNvSpPr>
          <p:nvPr/>
        </p:nvSpPr>
        <p:spPr bwMode="auto">
          <a:xfrm>
            <a:off x="3870423" y="2096096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14"/>
          <p:cNvSpPr>
            <a:spLocks noChangeShapeType="1"/>
          </p:cNvSpPr>
          <p:nvPr/>
        </p:nvSpPr>
        <p:spPr bwMode="auto">
          <a:xfrm>
            <a:off x="5096621" y="2115577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14"/>
          <p:cNvSpPr>
            <a:spLocks noChangeShapeType="1"/>
          </p:cNvSpPr>
          <p:nvPr/>
        </p:nvSpPr>
        <p:spPr bwMode="auto">
          <a:xfrm>
            <a:off x="6270723" y="2115577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4"/>
          <p:cNvSpPr>
            <a:spLocks noChangeShapeType="1"/>
          </p:cNvSpPr>
          <p:nvPr/>
        </p:nvSpPr>
        <p:spPr bwMode="auto">
          <a:xfrm>
            <a:off x="7566123" y="2115577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2"/>
          <p:cNvSpPr>
            <a:spLocks noChangeShapeType="1"/>
          </p:cNvSpPr>
          <p:nvPr/>
        </p:nvSpPr>
        <p:spPr bwMode="auto">
          <a:xfrm>
            <a:off x="3327498" y="699335"/>
            <a:ext cx="952500" cy="5803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2"/>
          <p:cNvSpPr>
            <a:spLocks noChangeShapeType="1"/>
          </p:cNvSpPr>
          <p:nvPr/>
        </p:nvSpPr>
        <p:spPr bwMode="auto">
          <a:xfrm flipH="1">
            <a:off x="4715677" y="716563"/>
            <a:ext cx="906955" cy="464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Text Box 66"/>
          <p:cNvSpPr txBox="1">
            <a:spLocks noChangeArrowheads="1"/>
          </p:cNvSpPr>
          <p:nvPr/>
        </p:nvSpPr>
        <p:spPr bwMode="auto">
          <a:xfrm>
            <a:off x="3794223" y="393524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16" name="Text Box 66"/>
          <p:cNvSpPr txBox="1">
            <a:spLocks noChangeArrowheads="1"/>
          </p:cNvSpPr>
          <p:nvPr/>
        </p:nvSpPr>
        <p:spPr bwMode="auto">
          <a:xfrm>
            <a:off x="4937223" y="407087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 Box 37"/>
              <p:cNvSpPr txBox="1">
                <a:spLocks noChangeArrowheads="1"/>
              </p:cNvSpPr>
              <p:nvPr/>
            </p:nvSpPr>
            <p:spPr bwMode="auto">
              <a:xfrm>
                <a:off x="2059091" y="1389997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1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9091" y="1389997"/>
                <a:ext cx="77835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 Box 37"/>
              <p:cNvSpPr txBox="1">
                <a:spLocks noChangeArrowheads="1"/>
              </p:cNvSpPr>
              <p:nvPr/>
            </p:nvSpPr>
            <p:spPr bwMode="auto">
              <a:xfrm>
                <a:off x="2975519" y="1356172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18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5519" y="1356172"/>
                <a:ext cx="77835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 Box 37"/>
              <p:cNvSpPr txBox="1">
                <a:spLocks noChangeArrowheads="1"/>
              </p:cNvSpPr>
              <p:nvPr/>
            </p:nvSpPr>
            <p:spPr bwMode="auto">
              <a:xfrm>
                <a:off x="4907259" y="1232344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𝟒𝟐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19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7259" y="1232344"/>
                <a:ext cx="77835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 Box 37"/>
              <p:cNvSpPr txBox="1">
                <a:spLocks noChangeArrowheads="1"/>
              </p:cNvSpPr>
              <p:nvPr/>
            </p:nvSpPr>
            <p:spPr bwMode="auto">
              <a:xfrm>
                <a:off x="5654399" y="1369853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20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4399" y="1369853"/>
                <a:ext cx="77835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 Box 37"/>
              <p:cNvSpPr txBox="1">
                <a:spLocks noChangeArrowheads="1"/>
              </p:cNvSpPr>
              <p:nvPr/>
            </p:nvSpPr>
            <p:spPr bwMode="auto">
              <a:xfrm>
                <a:off x="6586171" y="1366773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21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6171" y="1366773"/>
                <a:ext cx="77835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 Box 37"/>
              <p:cNvSpPr txBox="1">
                <a:spLocks noChangeArrowheads="1"/>
              </p:cNvSpPr>
              <p:nvPr/>
            </p:nvSpPr>
            <p:spPr bwMode="auto">
              <a:xfrm>
                <a:off x="765514" y="2080342"/>
                <a:ext cx="838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baseline="-25000" dirty="0">
                          <a:sym typeface="Symbol" pitchFamily="18" charset="2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F</m:t>
                      </m:r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22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514" y="2080342"/>
                <a:ext cx="83820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 Box 37"/>
              <p:cNvSpPr txBox="1">
                <a:spLocks noChangeArrowheads="1"/>
              </p:cNvSpPr>
              <p:nvPr/>
            </p:nvSpPr>
            <p:spPr bwMode="auto">
              <a:xfrm>
                <a:off x="2014557" y="2100747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F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>
          <p:sp>
            <p:nvSpPr>
              <p:cNvPr id="123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4557" y="2100747"/>
                <a:ext cx="838200" cy="78483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 Box 37"/>
              <p:cNvSpPr txBox="1">
                <a:spLocks noChangeArrowheads="1"/>
              </p:cNvSpPr>
              <p:nvPr/>
            </p:nvSpPr>
            <p:spPr bwMode="auto">
              <a:xfrm>
                <a:off x="3232248" y="2117558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3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F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>
          <p:sp>
            <p:nvSpPr>
              <p:cNvPr id="124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2248" y="2117558"/>
                <a:ext cx="838200" cy="78483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 Box 37"/>
              <p:cNvSpPr txBox="1">
                <a:spLocks noChangeArrowheads="1"/>
              </p:cNvSpPr>
              <p:nvPr/>
            </p:nvSpPr>
            <p:spPr bwMode="auto">
              <a:xfrm>
                <a:off x="4455417" y="2133553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4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F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>
          <p:sp>
            <p:nvSpPr>
              <p:cNvPr id="12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5417" y="2133553"/>
                <a:ext cx="838200" cy="78483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 Box 37"/>
              <p:cNvSpPr txBox="1">
                <a:spLocks noChangeArrowheads="1"/>
              </p:cNvSpPr>
              <p:nvPr/>
            </p:nvSpPr>
            <p:spPr bwMode="auto">
              <a:xfrm>
                <a:off x="5654399" y="2171103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5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F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>
          <p:sp>
            <p:nvSpPr>
              <p:cNvPr id="12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4399" y="2171103"/>
                <a:ext cx="838200" cy="78483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 Box 37"/>
              <p:cNvSpPr txBox="1">
                <a:spLocks noChangeArrowheads="1"/>
              </p:cNvSpPr>
              <p:nvPr/>
            </p:nvSpPr>
            <p:spPr bwMode="auto">
              <a:xfrm>
                <a:off x="6895874" y="2137599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6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F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>
          <p:sp>
            <p:nvSpPr>
              <p:cNvPr id="12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5874" y="2137599"/>
                <a:ext cx="838200" cy="78483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 Box 43"/>
          <p:cNvSpPr txBox="1">
            <a:spLocks noChangeArrowheads="1"/>
          </p:cNvSpPr>
          <p:nvPr/>
        </p:nvSpPr>
        <p:spPr bwMode="auto">
          <a:xfrm>
            <a:off x="3976230" y="-104124"/>
            <a:ext cx="1145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 smtClean="0">
                <a:latin typeface="Symbol" pitchFamily="18" charset="2"/>
                <a:sym typeface="Symbol" panose="05050102010706020507" pitchFamily="18" charset="2"/>
              </a:rPr>
              <a:t></a:t>
            </a:r>
            <a:r>
              <a:rPr lang="en-US" altLang="en-US" sz="2000" baseline="-25000" dirty="0" smtClean="0">
                <a:sym typeface="Symbol" pitchFamily="18" charset="2"/>
              </a:rPr>
              <a:t>21F</a:t>
            </a:r>
            <a:endParaRPr lang="en-US" altLang="en-US" dirty="0"/>
          </a:p>
        </p:txBody>
      </p:sp>
      <p:sp>
        <p:nvSpPr>
          <p:cNvPr id="67" name="Oval 10"/>
          <p:cNvSpPr>
            <a:spLocks noChangeArrowheads="1"/>
          </p:cNvSpPr>
          <p:nvPr/>
        </p:nvSpPr>
        <p:spPr bwMode="auto">
          <a:xfrm>
            <a:off x="2008165" y="4009718"/>
            <a:ext cx="1447800" cy="9137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Math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68" name="Oval 11"/>
          <p:cNvSpPr>
            <a:spLocks noChangeArrowheads="1"/>
          </p:cNvSpPr>
          <p:nvPr/>
        </p:nvSpPr>
        <p:spPr bwMode="auto">
          <a:xfrm>
            <a:off x="5471862" y="4009718"/>
            <a:ext cx="1447800" cy="913788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Spell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69" name="Line 12"/>
          <p:cNvSpPr>
            <a:spLocks noChangeShapeType="1"/>
          </p:cNvSpPr>
          <p:nvPr/>
        </p:nvSpPr>
        <p:spPr bwMode="auto">
          <a:xfrm flipH="1" flipV="1">
            <a:off x="3204937" y="4793629"/>
            <a:ext cx="686705" cy="4724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3"/>
          <p:cNvSpPr>
            <a:spLocks noChangeShapeType="1"/>
          </p:cNvSpPr>
          <p:nvPr/>
        </p:nvSpPr>
        <p:spPr bwMode="auto">
          <a:xfrm flipH="1" flipV="1">
            <a:off x="2671536" y="4946029"/>
            <a:ext cx="10918" cy="3806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4"/>
          <p:cNvSpPr>
            <a:spLocks noChangeShapeType="1"/>
          </p:cNvSpPr>
          <p:nvPr/>
        </p:nvSpPr>
        <p:spPr bwMode="auto">
          <a:xfrm flipV="1">
            <a:off x="1398565" y="4717429"/>
            <a:ext cx="826690" cy="551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72" name="Line 15"/>
          <p:cNvSpPr>
            <a:spLocks noChangeShapeType="1"/>
          </p:cNvSpPr>
          <p:nvPr/>
        </p:nvSpPr>
        <p:spPr bwMode="auto">
          <a:xfrm flipH="1" flipV="1">
            <a:off x="6786338" y="4793629"/>
            <a:ext cx="742924" cy="51436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16"/>
          <p:cNvSpPr>
            <a:spLocks noChangeShapeType="1"/>
          </p:cNvSpPr>
          <p:nvPr/>
        </p:nvSpPr>
        <p:spPr bwMode="auto">
          <a:xfrm flipH="1" flipV="1">
            <a:off x="6280282" y="4893643"/>
            <a:ext cx="30018" cy="41435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7"/>
          <p:cNvSpPr>
            <a:spLocks noChangeShapeType="1"/>
          </p:cNvSpPr>
          <p:nvPr/>
        </p:nvSpPr>
        <p:spPr bwMode="auto">
          <a:xfrm flipV="1">
            <a:off x="5227011" y="4793629"/>
            <a:ext cx="655844" cy="5143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5" name="AutoShape 36"/>
          <p:cNvCxnSpPr>
            <a:cxnSpLocks noChangeShapeType="1"/>
            <a:stCxn id="152" idx="7"/>
            <a:endCxn id="153" idx="1"/>
          </p:cNvCxnSpPr>
          <p:nvPr/>
        </p:nvCxnSpPr>
        <p:spPr bwMode="auto">
          <a:xfrm rot="5400000" flipH="1" flipV="1">
            <a:off x="4463913" y="2923566"/>
            <a:ext cx="12700" cy="2439947"/>
          </a:xfrm>
          <a:prstGeom prst="curvedConnector3">
            <a:avLst>
              <a:gd name="adj1" fmla="val 2853709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 Box 37"/>
              <p:cNvSpPr txBox="1">
                <a:spLocks noChangeArrowheads="1"/>
              </p:cNvSpPr>
              <p:nvPr/>
            </p:nvSpPr>
            <p:spPr bwMode="auto">
              <a:xfrm>
                <a:off x="1093593" y="4721488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8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3593" y="4721488"/>
                <a:ext cx="77835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Freeform 45"/>
          <p:cNvSpPr>
            <a:spLocks/>
          </p:cNvSpPr>
          <p:nvPr/>
        </p:nvSpPr>
        <p:spPr bwMode="auto">
          <a:xfrm rot="5400000">
            <a:off x="699979" y="5411170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Rectangle 57"/>
          <p:cNvSpPr>
            <a:spLocks noChangeArrowheads="1"/>
          </p:cNvSpPr>
          <p:nvPr/>
        </p:nvSpPr>
        <p:spPr bwMode="auto">
          <a:xfrm>
            <a:off x="883282" y="5288905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wratcalc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93" name="Rectangle 58"/>
          <p:cNvSpPr>
            <a:spLocks noChangeArrowheads="1"/>
          </p:cNvSpPr>
          <p:nvPr/>
        </p:nvSpPr>
        <p:spPr bwMode="auto">
          <a:xfrm>
            <a:off x="6979282" y="5288905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waisspl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94" name="Rectangle 59"/>
          <p:cNvSpPr>
            <a:spLocks noChangeArrowheads="1"/>
          </p:cNvSpPr>
          <p:nvPr/>
        </p:nvSpPr>
        <p:spPr bwMode="auto">
          <a:xfrm>
            <a:off x="5760082" y="5288905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wjspl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05" name="Rectangle 60"/>
          <p:cNvSpPr>
            <a:spLocks noChangeArrowheads="1"/>
          </p:cNvSpPr>
          <p:nvPr/>
        </p:nvSpPr>
        <p:spPr bwMode="auto">
          <a:xfrm>
            <a:off x="4540882" y="5288905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wratspl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06" name="Rectangle 61"/>
          <p:cNvSpPr>
            <a:spLocks noChangeArrowheads="1"/>
          </p:cNvSpPr>
          <p:nvPr/>
        </p:nvSpPr>
        <p:spPr bwMode="auto">
          <a:xfrm>
            <a:off x="3321682" y="5288905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waiscalc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07" name="Rectangle 62"/>
          <p:cNvSpPr>
            <a:spLocks noChangeArrowheads="1"/>
          </p:cNvSpPr>
          <p:nvPr/>
        </p:nvSpPr>
        <p:spPr bwMode="auto">
          <a:xfrm>
            <a:off x="2102482" y="5288905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wjcalc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grpSp>
        <p:nvGrpSpPr>
          <p:cNvPr id="108" name="Group 71"/>
          <p:cNvGrpSpPr>
            <a:grpSpLocks/>
          </p:cNvGrpSpPr>
          <p:nvPr/>
        </p:nvGrpSpPr>
        <p:grpSpPr bwMode="auto">
          <a:xfrm>
            <a:off x="1528156" y="4253397"/>
            <a:ext cx="5902325" cy="437858"/>
            <a:chOff x="1015" y="1305"/>
            <a:chExt cx="3718" cy="437"/>
          </a:xfrm>
        </p:grpSpPr>
        <p:sp>
          <p:nvSpPr>
            <p:cNvPr id="109" name="Freeform 65"/>
            <p:cNvSpPr>
              <a:spLocks/>
            </p:cNvSpPr>
            <p:nvPr/>
          </p:nvSpPr>
          <p:spPr bwMode="auto">
            <a:xfrm rot="5400000">
              <a:off x="991" y="1329"/>
              <a:ext cx="384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336"/>
                </a:cxn>
                <a:cxn ang="0">
                  <a:pos x="1632" y="0"/>
                </a:cxn>
              </a:cxnLst>
              <a:rect l="0" t="0" r="r" b="b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3" name="Freeform 67"/>
            <p:cNvSpPr>
              <a:spLocks/>
            </p:cNvSpPr>
            <p:nvPr/>
          </p:nvSpPr>
          <p:spPr bwMode="auto">
            <a:xfrm rot="16200000" flipH="1">
              <a:off x="4373" y="1382"/>
              <a:ext cx="384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336"/>
                </a:cxn>
                <a:cxn ang="0">
                  <a:pos x="1632" y="0"/>
                </a:cxn>
              </a:cxnLst>
              <a:rect l="0" t="0" r="r" b="b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8" name="Freeform 45"/>
          <p:cNvSpPr>
            <a:spLocks/>
          </p:cNvSpPr>
          <p:nvPr/>
        </p:nvSpPr>
        <p:spPr bwMode="auto">
          <a:xfrm rot="5400000">
            <a:off x="1928510" y="5413567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" name="Freeform 45"/>
          <p:cNvSpPr>
            <a:spLocks/>
          </p:cNvSpPr>
          <p:nvPr/>
        </p:nvSpPr>
        <p:spPr bwMode="auto">
          <a:xfrm rot="5400000">
            <a:off x="3131770" y="5411397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" name="Freeform 45"/>
          <p:cNvSpPr>
            <a:spLocks/>
          </p:cNvSpPr>
          <p:nvPr/>
        </p:nvSpPr>
        <p:spPr bwMode="auto">
          <a:xfrm rot="5400000">
            <a:off x="4361467" y="5411170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1" name="Freeform 45"/>
          <p:cNvSpPr>
            <a:spLocks/>
          </p:cNvSpPr>
          <p:nvPr/>
        </p:nvSpPr>
        <p:spPr bwMode="auto">
          <a:xfrm rot="5400000">
            <a:off x="5580278" y="5411168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" name="Freeform 45"/>
          <p:cNvSpPr>
            <a:spLocks/>
          </p:cNvSpPr>
          <p:nvPr/>
        </p:nvSpPr>
        <p:spPr bwMode="auto">
          <a:xfrm rot="5400000">
            <a:off x="6796368" y="5413562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Isosceles Triangle 1"/>
              <p:cNvSpPr/>
              <p:nvPr/>
            </p:nvSpPr>
            <p:spPr bwMode="auto">
              <a:xfrm>
                <a:off x="3891643" y="3992761"/>
                <a:ext cx="1144539" cy="635811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α</m:t>
                      </m:r>
                    </m:oMath>
                  </m:oMathPara>
                </a14:m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28" charset="-128"/>
                </a:endParaRPr>
              </a:p>
            </p:txBody>
          </p:sp>
        </mc:Choice>
        <mc:Fallback>
          <p:sp>
            <p:nvSpPr>
              <p:cNvPr id="133" name="Isosceles Tri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1643" y="3992761"/>
                <a:ext cx="1144539" cy="635811"/>
              </a:xfrm>
              <a:prstGeom prst="triangle">
                <a:avLst/>
              </a:prstGeom>
              <a:blipFill rotWithShape="0">
                <a:blip r:embed="rId16"/>
                <a:stretch>
                  <a:fillRect b="-14953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Isosceles Triangle 96"/>
              <p:cNvSpPr/>
              <p:nvPr/>
            </p:nvSpPr>
            <p:spPr bwMode="auto">
              <a:xfrm>
                <a:off x="3998712" y="5896358"/>
                <a:ext cx="876300" cy="806819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τ</m:t>
                      </m:r>
                    </m:oMath>
                  </m:oMathPara>
                </a14:m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28" charset="-128"/>
                </a:endParaRPr>
              </a:p>
            </p:txBody>
          </p:sp>
        </mc:Choice>
        <mc:Fallback>
          <p:sp>
            <p:nvSpPr>
              <p:cNvPr id="134" name="Isosceles Tri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8712" y="5896358"/>
                <a:ext cx="876300" cy="806819"/>
              </a:xfrm>
              <a:prstGeom prst="triangle">
                <a:avLst/>
              </a:prstGeom>
              <a:blipFill rotWithShape="0">
                <a:blip r:embed="rId17"/>
                <a:stretch>
                  <a:fillRect b="-1460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Line 14"/>
          <p:cNvSpPr>
            <a:spLocks noChangeShapeType="1"/>
          </p:cNvSpPr>
          <p:nvPr/>
        </p:nvSpPr>
        <p:spPr bwMode="auto">
          <a:xfrm>
            <a:off x="1353174" y="5610399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6" name="Straight Connector 135"/>
          <p:cNvCxnSpPr/>
          <p:nvPr/>
        </p:nvCxnSpPr>
        <p:spPr bwMode="auto">
          <a:xfrm flipH="1" flipV="1">
            <a:off x="1353175" y="6062140"/>
            <a:ext cx="2997206" cy="88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 flipH="1">
            <a:off x="4540882" y="6082600"/>
            <a:ext cx="2988380" cy="1742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Line 14"/>
          <p:cNvSpPr>
            <a:spLocks noChangeShapeType="1"/>
          </p:cNvSpPr>
          <p:nvPr/>
        </p:nvSpPr>
        <p:spPr bwMode="auto">
          <a:xfrm>
            <a:off x="2622915" y="5619223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Line 14"/>
          <p:cNvSpPr>
            <a:spLocks noChangeShapeType="1"/>
          </p:cNvSpPr>
          <p:nvPr/>
        </p:nvSpPr>
        <p:spPr bwMode="auto">
          <a:xfrm>
            <a:off x="3833562" y="5599742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Line 14"/>
          <p:cNvSpPr>
            <a:spLocks noChangeShapeType="1"/>
          </p:cNvSpPr>
          <p:nvPr/>
        </p:nvSpPr>
        <p:spPr bwMode="auto">
          <a:xfrm>
            <a:off x="5059760" y="5619223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Line 14"/>
          <p:cNvSpPr>
            <a:spLocks noChangeShapeType="1"/>
          </p:cNvSpPr>
          <p:nvPr/>
        </p:nvSpPr>
        <p:spPr bwMode="auto">
          <a:xfrm>
            <a:off x="6233862" y="5619223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14"/>
          <p:cNvSpPr>
            <a:spLocks noChangeShapeType="1"/>
          </p:cNvSpPr>
          <p:nvPr/>
        </p:nvSpPr>
        <p:spPr bwMode="auto">
          <a:xfrm>
            <a:off x="7529262" y="5619223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Line 12"/>
          <p:cNvSpPr>
            <a:spLocks noChangeShapeType="1"/>
          </p:cNvSpPr>
          <p:nvPr/>
        </p:nvSpPr>
        <p:spPr bwMode="auto">
          <a:xfrm>
            <a:off x="3290637" y="4202981"/>
            <a:ext cx="952500" cy="5803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Line 12"/>
          <p:cNvSpPr>
            <a:spLocks noChangeShapeType="1"/>
          </p:cNvSpPr>
          <p:nvPr/>
        </p:nvSpPr>
        <p:spPr bwMode="auto">
          <a:xfrm flipH="1">
            <a:off x="4678816" y="4220209"/>
            <a:ext cx="906955" cy="464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Text Box 66"/>
          <p:cNvSpPr txBox="1">
            <a:spLocks noChangeArrowheads="1"/>
          </p:cNvSpPr>
          <p:nvPr/>
        </p:nvSpPr>
        <p:spPr bwMode="auto">
          <a:xfrm>
            <a:off x="3757362" y="389717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46" name="Text Box 66"/>
          <p:cNvSpPr txBox="1">
            <a:spLocks noChangeArrowheads="1"/>
          </p:cNvSpPr>
          <p:nvPr/>
        </p:nvSpPr>
        <p:spPr bwMode="auto">
          <a:xfrm>
            <a:off x="4900362" y="3910733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 Box 37"/>
              <p:cNvSpPr txBox="1">
                <a:spLocks noChangeArrowheads="1"/>
              </p:cNvSpPr>
              <p:nvPr/>
            </p:nvSpPr>
            <p:spPr bwMode="auto">
              <a:xfrm>
                <a:off x="2022230" y="4893643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4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2230" y="4893643"/>
                <a:ext cx="778357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 Box 37"/>
              <p:cNvSpPr txBox="1">
                <a:spLocks noChangeArrowheads="1"/>
              </p:cNvSpPr>
              <p:nvPr/>
            </p:nvSpPr>
            <p:spPr bwMode="auto">
              <a:xfrm>
                <a:off x="2938658" y="4859818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48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8658" y="4859818"/>
                <a:ext cx="77835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 Box 37"/>
              <p:cNvSpPr txBox="1">
                <a:spLocks noChangeArrowheads="1"/>
              </p:cNvSpPr>
              <p:nvPr/>
            </p:nvSpPr>
            <p:spPr bwMode="auto">
              <a:xfrm>
                <a:off x="4870398" y="4735990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𝟒𝟐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49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0398" y="4735990"/>
                <a:ext cx="778357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 Box 37"/>
              <p:cNvSpPr txBox="1">
                <a:spLocks noChangeArrowheads="1"/>
              </p:cNvSpPr>
              <p:nvPr/>
            </p:nvSpPr>
            <p:spPr bwMode="auto">
              <a:xfrm>
                <a:off x="5617538" y="4873499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50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7538" y="4873499"/>
                <a:ext cx="77835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 Box 37"/>
              <p:cNvSpPr txBox="1">
                <a:spLocks noChangeArrowheads="1"/>
              </p:cNvSpPr>
              <p:nvPr/>
            </p:nvSpPr>
            <p:spPr bwMode="auto">
              <a:xfrm>
                <a:off x="6549310" y="4870419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51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9310" y="4870419"/>
                <a:ext cx="77835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 Box 37"/>
              <p:cNvSpPr txBox="1">
                <a:spLocks noChangeArrowheads="1"/>
              </p:cNvSpPr>
              <p:nvPr/>
            </p:nvSpPr>
            <p:spPr bwMode="auto">
              <a:xfrm>
                <a:off x="728653" y="5583988"/>
                <a:ext cx="838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baseline="-25000" dirty="0">
                          <a:sym typeface="Symbol" pitchFamily="18" charset="2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M</m:t>
                      </m:r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52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653" y="5583988"/>
                <a:ext cx="838200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 Box 37"/>
              <p:cNvSpPr txBox="1">
                <a:spLocks noChangeArrowheads="1"/>
              </p:cNvSpPr>
              <p:nvPr/>
            </p:nvSpPr>
            <p:spPr bwMode="auto">
              <a:xfrm>
                <a:off x="1977696" y="5604393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M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>
          <p:sp>
            <p:nvSpPr>
              <p:cNvPr id="153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7696" y="5604393"/>
                <a:ext cx="838200" cy="78483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 Box 37"/>
              <p:cNvSpPr txBox="1">
                <a:spLocks noChangeArrowheads="1"/>
              </p:cNvSpPr>
              <p:nvPr/>
            </p:nvSpPr>
            <p:spPr bwMode="auto">
              <a:xfrm>
                <a:off x="3195387" y="5621204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3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M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>
          <p:sp>
            <p:nvSpPr>
              <p:cNvPr id="154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5387" y="5621204"/>
                <a:ext cx="838200" cy="78483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 Box 37"/>
              <p:cNvSpPr txBox="1">
                <a:spLocks noChangeArrowheads="1"/>
              </p:cNvSpPr>
              <p:nvPr/>
            </p:nvSpPr>
            <p:spPr bwMode="auto">
              <a:xfrm>
                <a:off x="4418556" y="5637199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4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M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>
          <p:sp>
            <p:nvSpPr>
              <p:cNvPr id="15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8556" y="5637199"/>
                <a:ext cx="838200" cy="78483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 Box 37"/>
              <p:cNvSpPr txBox="1">
                <a:spLocks noChangeArrowheads="1"/>
              </p:cNvSpPr>
              <p:nvPr/>
            </p:nvSpPr>
            <p:spPr bwMode="auto">
              <a:xfrm>
                <a:off x="5617538" y="5674749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5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M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>
          <p:sp>
            <p:nvSpPr>
              <p:cNvPr id="15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7538" y="5674749"/>
                <a:ext cx="838200" cy="78483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 Box 37"/>
              <p:cNvSpPr txBox="1">
                <a:spLocks noChangeArrowheads="1"/>
              </p:cNvSpPr>
              <p:nvPr/>
            </p:nvSpPr>
            <p:spPr bwMode="auto">
              <a:xfrm>
                <a:off x="6859013" y="5641245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6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M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>
          <p:sp>
            <p:nvSpPr>
              <p:cNvPr id="15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9013" y="5641245"/>
                <a:ext cx="838200" cy="78483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7529262" y="3428999"/>
            <a:ext cx="140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ales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7529262" y="248010"/>
            <a:ext cx="140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Females</a:t>
            </a:r>
            <a:endParaRPr lang="en-US" dirty="0"/>
          </a:p>
        </p:txBody>
      </p:sp>
      <p:cxnSp>
        <p:nvCxnSpPr>
          <p:cNvPr id="159" name="Straight Connector 158"/>
          <p:cNvCxnSpPr/>
          <p:nvPr/>
        </p:nvCxnSpPr>
        <p:spPr bwMode="auto">
          <a:xfrm flipH="1">
            <a:off x="198181" y="3282664"/>
            <a:ext cx="8869619" cy="50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Text Box 43"/>
          <p:cNvSpPr txBox="1">
            <a:spLocks noChangeArrowheads="1"/>
          </p:cNvSpPr>
          <p:nvPr/>
        </p:nvSpPr>
        <p:spPr bwMode="auto">
          <a:xfrm>
            <a:off x="3976230" y="3342034"/>
            <a:ext cx="1145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 smtClean="0">
                <a:latin typeface="Symbol" pitchFamily="18" charset="2"/>
                <a:sym typeface="Symbol" panose="05050102010706020507" pitchFamily="18" charset="2"/>
              </a:rPr>
              <a:t></a:t>
            </a:r>
            <a:r>
              <a:rPr lang="en-US" altLang="en-US" sz="2000" baseline="-25000" dirty="0" smtClean="0">
                <a:sym typeface="Symbol" pitchFamily="18" charset="2"/>
              </a:rPr>
              <a:t>21M</a:t>
            </a:r>
            <a:endParaRPr lang="en-US" altLang="en-US" dirty="0"/>
          </a:p>
        </p:txBody>
      </p:sp>
      <p:sp>
        <p:nvSpPr>
          <p:cNvPr id="161" name="Text Box 43"/>
          <p:cNvSpPr txBox="1">
            <a:spLocks noChangeArrowheads="1"/>
          </p:cNvSpPr>
          <p:nvPr/>
        </p:nvSpPr>
        <p:spPr bwMode="auto">
          <a:xfrm>
            <a:off x="685839" y="4154639"/>
            <a:ext cx="1145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 smtClean="0">
                <a:latin typeface="Symbol" pitchFamily="18" charset="2"/>
                <a:sym typeface="Symbol" panose="05050102010706020507" pitchFamily="18" charset="2"/>
              </a:rPr>
              <a:t></a:t>
            </a:r>
            <a:r>
              <a:rPr lang="en-US" altLang="en-US" sz="2000" baseline="-25000" dirty="0" smtClean="0">
                <a:sym typeface="Symbol" pitchFamily="18" charset="2"/>
              </a:rPr>
              <a:t>1</a:t>
            </a:r>
            <a:r>
              <a:rPr lang="en-US" altLang="en-US" sz="2000" baseline="-25000" dirty="0" smtClean="0">
                <a:sym typeface="Symbol" pitchFamily="18" charset="2"/>
              </a:rPr>
              <a:t>1M</a:t>
            </a:r>
            <a:endParaRPr lang="en-US" altLang="en-US" dirty="0"/>
          </a:p>
        </p:txBody>
      </p:sp>
      <p:sp>
        <p:nvSpPr>
          <p:cNvPr id="162" name="Text Box 43"/>
          <p:cNvSpPr txBox="1">
            <a:spLocks noChangeArrowheads="1"/>
          </p:cNvSpPr>
          <p:nvPr/>
        </p:nvSpPr>
        <p:spPr bwMode="auto">
          <a:xfrm>
            <a:off x="7175920" y="4268822"/>
            <a:ext cx="1145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 smtClean="0">
                <a:latin typeface="Symbol" pitchFamily="18" charset="2"/>
                <a:sym typeface="Symbol" panose="05050102010706020507" pitchFamily="18" charset="2"/>
              </a:rPr>
              <a:t></a:t>
            </a:r>
            <a:r>
              <a:rPr lang="en-US" altLang="en-US" sz="2000" baseline="-25000" dirty="0" smtClean="0">
                <a:sym typeface="Symbol" pitchFamily="18" charset="2"/>
              </a:rPr>
              <a:t>22M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1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8" name="Oval 10"/>
          <p:cNvSpPr>
            <a:spLocks noChangeArrowheads="1"/>
          </p:cNvSpPr>
          <p:nvPr/>
        </p:nvSpPr>
        <p:spPr bwMode="auto">
          <a:xfrm>
            <a:off x="1981200" y="1295400"/>
            <a:ext cx="1447800" cy="1447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Math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5562600" y="1295400"/>
            <a:ext cx="1447800" cy="14478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Spell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H="1" flipV="1">
            <a:off x="3124200" y="2590800"/>
            <a:ext cx="762000" cy="1600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 flipH="1" flipV="1">
            <a:off x="2590800" y="2743200"/>
            <a:ext cx="0" cy="1447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 flipV="1">
            <a:off x="1295400" y="2514600"/>
            <a:ext cx="914400" cy="167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 flipH="1" flipV="1">
            <a:off x="6705600" y="2590800"/>
            <a:ext cx="838200" cy="1600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H="1" flipV="1">
            <a:off x="6248400" y="2743200"/>
            <a:ext cx="0" cy="1447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 flipV="1">
            <a:off x="4953000" y="2590800"/>
            <a:ext cx="914400" cy="1600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36"/>
          <p:cNvCxnSpPr>
            <a:cxnSpLocks noChangeShapeType="1"/>
            <a:stCxn id="48" idx="7"/>
            <a:endCxn id="49" idx="1"/>
          </p:cNvCxnSpPr>
          <p:nvPr/>
        </p:nvCxnSpPr>
        <p:spPr bwMode="auto">
          <a:xfrm rot="5400000" flipV="1">
            <a:off x="4495006" y="229394"/>
            <a:ext cx="1588" cy="2559050"/>
          </a:xfrm>
          <a:prstGeom prst="curvedConnector3">
            <a:avLst>
              <a:gd name="adj1" fmla="val -27800000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64" name="Freeform 45"/>
          <p:cNvSpPr>
            <a:spLocks/>
          </p:cNvSpPr>
          <p:nvPr/>
        </p:nvSpPr>
        <p:spPr bwMode="auto">
          <a:xfrm rot="5400000">
            <a:off x="681912" y="4362450"/>
            <a:ext cx="266700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Rectangle 57"/>
          <p:cNvSpPr>
            <a:spLocks noChangeArrowheads="1"/>
          </p:cNvSpPr>
          <p:nvPr/>
        </p:nvSpPr>
        <p:spPr bwMode="auto">
          <a:xfrm>
            <a:off x="9144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wratcalc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7" name="Rectangle 58"/>
          <p:cNvSpPr>
            <a:spLocks noChangeArrowheads="1"/>
          </p:cNvSpPr>
          <p:nvPr/>
        </p:nvSpPr>
        <p:spPr bwMode="auto">
          <a:xfrm>
            <a:off x="70104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waisspl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8" name="Rectangle 59"/>
          <p:cNvSpPr>
            <a:spLocks noChangeArrowheads="1"/>
          </p:cNvSpPr>
          <p:nvPr/>
        </p:nvSpPr>
        <p:spPr bwMode="auto">
          <a:xfrm>
            <a:off x="57912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wjspl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60"/>
          <p:cNvSpPr>
            <a:spLocks noChangeArrowheads="1"/>
          </p:cNvSpPr>
          <p:nvPr/>
        </p:nvSpPr>
        <p:spPr bwMode="auto">
          <a:xfrm>
            <a:off x="45720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wratspl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0" name="Rectangle 61"/>
          <p:cNvSpPr>
            <a:spLocks noChangeArrowheads="1"/>
          </p:cNvSpPr>
          <p:nvPr/>
        </p:nvSpPr>
        <p:spPr bwMode="auto">
          <a:xfrm>
            <a:off x="33528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waiscalc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1" name="Rectangle 62"/>
          <p:cNvSpPr>
            <a:spLocks noChangeArrowheads="1"/>
          </p:cNvSpPr>
          <p:nvPr/>
        </p:nvSpPr>
        <p:spPr bwMode="auto">
          <a:xfrm>
            <a:off x="21336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wjcalc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grpSp>
        <p:nvGrpSpPr>
          <p:cNvPr id="82" name="Group 71"/>
          <p:cNvGrpSpPr>
            <a:grpSpLocks/>
          </p:cNvGrpSpPr>
          <p:nvPr/>
        </p:nvGrpSpPr>
        <p:grpSpPr bwMode="auto">
          <a:xfrm>
            <a:off x="720725" y="1714503"/>
            <a:ext cx="7813675" cy="881064"/>
            <a:chOff x="454" y="1080"/>
            <a:chExt cx="4922" cy="555"/>
          </a:xfrm>
        </p:grpSpPr>
        <p:sp>
          <p:nvSpPr>
            <p:cNvPr id="83" name="Freeform 65"/>
            <p:cNvSpPr>
              <a:spLocks/>
            </p:cNvSpPr>
            <p:nvPr/>
          </p:nvSpPr>
          <p:spPr bwMode="auto">
            <a:xfrm rot="5400000">
              <a:off x="936" y="1104"/>
              <a:ext cx="384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336"/>
                </a:cxn>
                <a:cxn ang="0">
                  <a:pos x="1632" y="0"/>
                </a:cxn>
              </a:cxnLst>
              <a:rect l="0" t="0" r="r" b="b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66"/>
            <p:cNvSpPr txBox="1">
              <a:spLocks noChangeArrowheads="1"/>
            </p:cNvSpPr>
            <p:nvPr/>
          </p:nvSpPr>
          <p:spPr bwMode="auto">
            <a:xfrm>
              <a:off x="454" y="1107"/>
              <a:ext cx="578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1,</a:t>
              </a:r>
              <a:r>
                <a:rPr lang="en-US" altLang="en-US" dirty="0">
                  <a:latin typeface="Symbol" pitchFamily="18" charset="2"/>
                  <a:sym typeface="Symbol" panose="05050102010706020507" pitchFamily="18" charset="2"/>
                </a:rPr>
                <a:t> </a:t>
              </a:r>
              <a:r>
                <a:rPr lang="en-US" altLang="en-US" dirty="0" smtClean="0">
                  <a:latin typeface="Symbol" pitchFamily="18" charset="2"/>
                  <a:sym typeface="Symbol" panose="05050102010706020507" pitchFamily="18" charset="2"/>
                </a:rPr>
                <a:t></a:t>
              </a:r>
              <a:r>
                <a:rPr lang="en-US" altLang="en-US" baseline="-25000" dirty="0" smtClean="0">
                  <a:sym typeface="Symbol" pitchFamily="18" charset="2"/>
                </a:rPr>
                <a:t>112</a:t>
              </a:r>
              <a:endParaRPr lang="en-US" altLang="en-US" dirty="0"/>
            </a:p>
            <a:p>
              <a:pPr>
                <a:spcBef>
                  <a:spcPct val="50000"/>
                </a:spcBef>
              </a:pPr>
              <a:endParaRPr lang="en-US" b="1" dirty="0"/>
            </a:p>
          </p:txBody>
        </p:sp>
        <p:sp>
          <p:nvSpPr>
            <p:cNvPr id="85" name="Freeform 67"/>
            <p:cNvSpPr>
              <a:spLocks/>
            </p:cNvSpPr>
            <p:nvPr/>
          </p:nvSpPr>
          <p:spPr bwMode="auto">
            <a:xfrm rot="16200000" flipH="1">
              <a:off x="4344" y="1128"/>
              <a:ext cx="384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336"/>
                </a:cxn>
                <a:cxn ang="0">
                  <a:pos x="1632" y="0"/>
                </a:cxn>
              </a:cxnLst>
              <a:rect l="0" t="0" r="r" b="b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68"/>
            <p:cNvSpPr txBox="1">
              <a:spLocks noChangeArrowheads="1"/>
            </p:cNvSpPr>
            <p:nvPr/>
          </p:nvSpPr>
          <p:spPr bwMode="auto">
            <a:xfrm>
              <a:off x="4752" y="1141"/>
              <a:ext cx="624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1,</a:t>
              </a:r>
              <a:r>
                <a:rPr lang="en-US" altLang="en-US" dirty="0">
                  <a:latin typeface="Symbol" pitchFamily="18" charset="2"/>
                  <a:sym typeface="Symbol" panose="05050102010706020507" pitchFamily="18" charset="2"/>
                </a:rPr>
                <a:t> </a:t>
              </a:r>
              <a:r>
                <a:rPr lang="en-US" altLang="en-US" dirty="0" smtClean="0">
                  <a:latin typeface="Symbol" pitchFamily="18" charset="2"/>
                  <a:sym typeface="Symbol" panose="05050102010706020507" pitchFamily="18" charset="2"/>
                </a:rPr>
                <a:t></a:t>
              </a:r>
              <a:r>
                <a:rPr lang="en-US" altLang="en-US" baseline="-25000" dirty="0" smtClean="0">
                  <a:sym typeface="Symbol" pitchFamily="18" charset="2"/>
                </a:rPr>
                <a:t>222</a:t>
              </a:r>
              <a:endParaRPr lang="en-US" altLang="en-US" dirty="0"/>
            </a:p>
            <a:p>
              <a:pPr>
                <a:spcBef>
                  <a:spcPct val="50000"/>
                </a:spcBef>
              </a:pPr>
              <a:endParaRPr lang="en-US" b="1" dirty="0"/>
            </a:p>
          </p:txBody>
        </p:sp>
      </p:grpSp>
      <p:sp>
        <p:nvSpPr>
          <p:cNvPr id="89" name="Freeform 45"/>
          <p:cNvSpPr>
            <a:spLocks/>
          </p:cNvSpPr>
          <p:nvPr/>
        </p:nvSpPr>
        <p:spPr bwMode="auto">
          <a:xfrm rot="5400000">
            <a:off x="1910443" y="4364847"/>
            <a:ext cx="266700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5400000">
            <a:off x="3113703" y="4362677"/>
            <a:ext cx="266700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" name="Freeform 45"/>
          <p:cNvSpPr>
            <a:spLocks/>
          </p:cNvSpPr>
          <p:nvPr/>
        </p:nvSpPr>
        <p:spPr bwMode="auto">
          <a:xfrm rot="5400000">
            <a:off x="4343400" y="4362450"/>
            <a:ext cx="266700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Freeform 45"/>
          <p:cNvSpPr>
            <a:spLocks/>
          </p:cNvSpPr>
          <p:nvPr/>
        </p:nvSpPr>
        <p:spPr bwMode="auto">
          <a:xfrm rot="5400000">
            <a:off x="5562211" y="4362448"/>
            <a:ext cx="266700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" name="Freeform 45"/>
          <p:cNvSpPr>
            <a:spLocks/>
          </p:cNvSpPr>
          <p:nvPr/>
        </p:nvSpPr>
        <p:spPr bwMode="auto">
          <a:xfrm rot="5400000">
            <a:off x="6778301" y="4364842"/>
            <a:ext cx="266700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sosceles Triangle 1"/>
              <p:cNvSpPr/>
              <p:nvPr/>
            </p:nvSpPr>
            <p:spPr bwMode="auto">
              <a:xfrm>
                <a:off x="4051818" y="1828803"/>
                <a:ext cx="876300" cy="761997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α</m:t>
                      </m:r>
                    </m:oMath>
                  </m:oMathPara>
                </a14:m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28" charset="-128"/>
                </a:endParaRPr>
              </a:p>
            </p:txBody>
          </p:sp>
        </mc:Choice>
        <mc:Fallback xmlns="" xmlns:mv="urn:schemas-microsoft-com:mac:vml">
          <p:sp>
            <p:nvSpPr>
              <p:cNvPr id="2" name="Isosceles Tri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1818" y="1828803"/>
                <a:ext cx="876300" cy="761997"/>
              </a:xfrm>
              <a:prstGeom prst="triangle">
                <a:avLst/>
              </a:prstGeom>
              <a:blipFill rotWithShape="0">
                <a:blip r:embed="rId3"/>
                <a:stretch>
                  <a:fillRect b="-3101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Line 12"/>
          <p:cNvSpPr>
            <a:spLocks noChangeShapeType="1"/>
          </p:cNvSpPr>
          <p:nvPr/>
        </p:nvSpPr>
        <p:spPr bwMode="auto">
          <a:xfrm>
            <a:off x="3429000" y="1977799"/>
            <a:ext cx="838200" cy="20025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2"/>
          <p:cNvSpPr>
            <a:spLocks noChangeShapeType="1"/>
          </p:cNvSpPr>
          <p:nvPr/>
        </p:nvSpPr>
        <p:spPr bwMode="auto">
          <a:xfrm flipH="1">
            <a:off x="4720510" y="1977799"/>
            <a:ext cx="817207" cy="20025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Text Box 66"/>
          <p:cNvSpPr txBox="1">
            <a:spLocks noChangeArrowheads="1"/>
          </p:cNvSpPr>
          <p:nvPr/>
        </p:nvSpPr>
        <p:spPr bwMode="auto">
          <a:xfrm>
            <a:off x="3732241" y="1733547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16" name="Text Box 66"/>
          <p:cNvSpPr txBox="1">
            <a:spLocks noChangeArrowheads="1"/>
          </p:cNvSpPr>
          <p:nvPr/>
        </p:nvSpPr>
        <p:spPr bwMode="auto">
          <a:xfrm>
            <a:off x="4876800" y="1733547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Isosceles Triangle 93"/>
              <p:cNvSpPr/>
              <p:nvPr/>
            </p:nvSpPr>
            <p:spPr bwMode="auto">
              <a:xfrm>
                <a:off x="4038600" y="5059136"/>
                <a:ext cx="876300" cy="761997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τ</m:t>
                      </m:r>
                    </m:oMath>
                  </m:oMathPara>
                </a14:m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28" charset="-128"/>
                </a:endParaRPr>
              </a:p>
            </p:txBody>
          </p:sp>
        </mc:Choice>
        <mc:Fallback xmlns="" xmlns:mv="urn:schemas-microsoft-com:mac:vml">
          <p:sp>
            <p:nvSpPr>
              <p:cNvPr id="97" name="Isosceles Tri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8600" y="5059136"/>
                <a:ext cx="876300" cy="761997"/>
              </a:xfrm>
              <a:prstGeom prst="triangle">
                <a:avLst/>
              </a:prstGeom>
              <a:blipFill rotWithShape="0">
                <a:blip r:embed="rId4"/>
                <a:stretch>
                  <a:fillRect b="-3101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1367712" y="4724399"/>
            <a:ext cx="0" cy="7157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8" name="Straight Connector 97"/>
          <p:cNvCxnSpPr>
            <a:stCxn id="94" idx="1"/>
          </p:cNvCxnSpPr>
          <p:nvPr/>
        </p:nvCxnSpPr>
        <p:spPr bwMode="auto">
          <a:xfrm flipH="1" flipV="1">
            <a:off x="1367711" y="5429477"/>
            <a:ext cx="2889964" cy="1065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H="1" flipV="1">
            <a:off x="4720511" y="5443629"/>
            <a:ext cx="2823289" cy="141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Line 14"/>
          <p:cNvSpPr>
            <a:spLocks noChangeShapeType="1"/>
          </p:cNvSpPr>
          <p:nvPr/>
        </p:nvSpPr>
        <p:spPr bwMode="auto">
          <a:xfrm>
            <a:off x="2637453" y="4733223"/>
            <a:ext cx="0" cy="7157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4"/>
          <p:cNvSpPr>
            <a:spLocks noChangeShapeType="1"/>
          </p:cNvSpPr>
          <p:nvPr/>
        </p:nvSpPr>
        <p:spPr bwMode="auto">
          <a:xfrm>
            <a:off x="3848100" y="4713742"/>
            <a:ext cx="0" cy="7157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14"/>
          <p:cNvSpPr>
            <a:spLocks noChangeShapeType="1"/>
          </p:cNvSpPr>
          <p:nvPr/>
        </p:nvSpPr>
        <p:spPr bwMode="auto">
          <a:xfrm>
            <a:off x="5074298" y="4733223"/>
            <a:ext cx="0" cy="7157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14"/>
          <p:cNvSpPr>
            <a:spLocks noChangeShapeType="1"/>
          </p:cNvSpPr>
          <p:nvPr/>
        </p:nvSpPr>
        <p:spPr bwMode="auto">
          <a:xfrm>
            <a:off x="6248400" y="4733223"/>
            <a:ext cx="0" cy="7157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4"/>
          <p:cNvSpPr>
            <a:spLocks noChangeShapeType="1"/>
          </p:cNvSpPr>
          <p:nvPr/>
        </p:nvSpPr>
        <p:spPr bwMode="auto">
          <a:xfrm>
            <a:off x="7543800" y="4733223"/>
            <a:ext cx="0" cy="7157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 Box 37"/>
              <p:cNvSpPr txBox="1">
                <a:spLocks noChangeArrowheads="1"/>
              </p:cNvSpPr>
              <p:nvPr/>
            </p:nvSpPr>
            <p:spPr bwMode="auto">
              <a:xfrm>
                <a:off x="685799" y="4795837"/>
                <a:ext cx="8382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sz="2800" b="1" baseline="-25000" dirty="0">
                          <a:sym typeface="Symbol" pitchFamily="18" charset="2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en-US" sz="2800" b="1" baseline="-25000" dirty="0">
                          <a:sym typeface="Symbol" pitchFamily="18" charset="2"/>
                        </a:rPr>
                        <m:t>g</m:t>
                      </m:r>
                    </m:oMath>
                  </m:oMathPara>
                </a14:m>
                <a:endParaRPr lang="en-US" altLang="en-US" sz="2800" b="1" dirty="0"/>
              </a:p>
            </p:txBody>
          </p:sp>
        </mc:Choice>
        <mc:Fallback xmlns="" xmlns:mv="urn:schemas-microsoft-com:mac:vml">
          <p:sp>
            <p:nvSpPr>
              <p:cNvPr id="10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799" y="4795837"/>
                <a:ext cx="838200" cy="523220"/>
              </a:xfrm>
              <a:prstGeom prst="rect">
                <a:avLst/>
              </a:prstGeom>
              <a:blipFill rotWithShape="0">
                <a:blip r:embed="rId5"/>
                <a:stretch>
                  <a:fillRect b="-116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 Box 37"/>
              <p:cNvSpPr txBox="1">
                <a:spLocks noChangeArrowheads="1"/>
              </p:cNvSpPr>
              <p:nvPr/>
            </p:nvSpPr>
            <p:spPr bwMode="auto">
              <a:xfrm>
                <a:off x="1936062" y="4816548"/>
                <a:ext cx="838200" cy="1169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sz="2800" b="1" i="0" baseline="-25000" dirty="0" smtClean="0">
                          <a:sym typeface="Symbol" pitchFamily="18" charset="2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en-US" sz="2800" b="1" i="0" baseline="-25000" dirty="0" smtClean="0">
                          <a:sym typeface="Symbol" pitchFamily="18" charset="2"/>
                        </a:rPr>
                        <m:t>g</m:t>
                      </m:r>
                    </m:oMath>
                  </m:oMathPara>
                </a14:m>
                <a:endParaRPr lang="en-US" altLang="en-US" sz="2800" b="1" dirty="0"/>
              </a:p>
              <a:p>
                <a:pPr>
                  <a:spcBef>
                    <a:spcPct val="50000"/>
                  </a:spcBef>
                </a:pPr>
                <a:endParaRPr lang="en-US" altLang="en-US" sz="2800" b="1" dirty="0"/>
              </a:p>
            </p:txBody>
          </p:sp>
        </mc:Choice>
        <mc:Fallback xmlns="" xmlns:mv="urn:schemas-microsoft-com:mac:vml">
          <p:sp>
            <p:nvSpPr>
              <p:cNvPr id="10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6062" y="4816548"/>
                <a:ext cx="838200" cy="116955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 Box 37"/>
              <p:cNvSpPr txBox="1">
                <a:spLocks noChangeArrowheads="1"/>
              </p:cNvSpPr>
              <p:nvPr/>
            </p:nvSpPr>
            <p:spPr bwMode="auto">
              <a:xfrm>
                <a:off x="3124200" y="4816547"/>
                <a:ext cx="838200" cy="1169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sz="2800" b="1" i="0" baseline="-25000" dirty="0" smtClean="0">
                          <a:sym typeface="Symbol" pitchFamily="18" charset="2"/>
                        </a:rPr>
                        <m:t>3</m:t>
                      </m:r>
                      <m:r>
                        <m:rPr>
                          <m:nor/>
                        </m:rPr>
                        <a:rPr lang="en-US" altLang="en-US" sz="2800" b="1" i="0" baseline="-25000" dirty="0" smtClean="0">
                          <a:sym typeface="Symbol" pitchFamily="18" charset="2"/>
                        </a:rPr>
                        <m:t>g</m:t>
                      </m:r>
                    </m:oMath>
                  </m:oMathPara>
                </a14:m>
                <a:endParaRPr lang="en-US" altLang="en-US" sz="2800" b="1" dirty="0"/>
              </a:p>
              <a:p>
                <a:pPr>
                  <a:spcBef>
                    <a:spcPct val="50000"/>
                  </a:spcBef>
                </a:pPr>
                <a:endParaRPr lang="en-US" altLang="en-US" sz="2800" b="1" dirty="0"/>
              </a:p>
            </p:txBody>
          </p:sp>
        </mc:Choice>
        <mc:Fallback xmlns="" xmlns:mv="urn:schemas-microsoft-com:mac:vml">
          <p:sp>
            <p:nvSpPr>
              <p:cNvPr id="10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4200" y="4816547"/>
                <a:ext cx="838200" cy="116955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 Box 37"/>
              <p:cNvSpPr txBox="1">
                <a:spLocks noChangeArrowheads="1"/>
              </p:cNvSpPr>
              <p:nvPr/>
            </p:nvSpPr>
            <p:spPr bwMode="auto">
              <a:xfrm>
                <a:off x="4907901" y="4818293"/>
                <a:ext cx="838200" cy="1169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sz="2800" b="1" i="0" baseline="-25000" dirty="0" smtClean="0">
                          <a:sym typeface="Symbol" pitchFamily="18" charset="2"/>
                        </a:rPr>
                        <m:t>4</m:t>
                      </m:r>
                      <m:r>
                        <m:rPr>
                          <m:nor/>
                        </m:rPr>
                        <a:rPr lang="en-US" altLang="en-US" sz="2800" b="1" i="0" baseline="-25000" dirty="0" smtClean="0">
                          <a:sym typeface="Symbol" pitchFamily="18" charset="2"/>
                        </a:rPr>
                        <m:t>g</m:t>
                      </m:r>
                    </m:oMath>
                  </m:oMathPara>
                </a14:m>
                <a:endParaRPr lang="en-US" altLang="en-US" sz="2800" b="1" dirty="0"/>
              </a:p>
              <a:p>
                <a:pPr>
                  <a:spcBef>
                    <a:spcPct val="50000"/>
                  </a:spcBef>
                </a:pPr>
                <a:endParaRPr lang="en-US" altLang="en-US" sz="2800" b="1" dirty="0"/>
              </a:p>
            </p:txBody>
          </p:sp>
        </mc:Choice>
        <mc:Fallback xmlns="" xmlns:mv="urn:schemas-microsoft-com:mac:vml">
          <p:sp>
            <p:nvSpPr>
              <p:cNvPr id="108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7901" y="4818293"/>
                <a:ext cx="838200" cy="116955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 Box 37"/>
              <p:cNvSpPr txBox="1">
                <a:spLocks noChangeArrowheads="1"/>
              </p:cNvSpPr>
              <p:nvPr/>
            </p:nvSpPr>
            <p:spPr bwMode="auto">
              <a:xfrm>
                <a:off x="6097845" y="4818510"/>
                <a:ext cx="838200" cy="1169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sz="2800" b="1" i="0" baseline="-25000" dirty="0" smtClean="0">
                          <a:sym typeface="Symbol" pitchFamily="18" charset="2"/>
                        </a:rPr>
                        <m:t>5</m:t>
                      </m:r>
                      <m:r>
                        <m:rPr>
                          <m:nor/>
                        </m:rPr>
                        <a:rPr lang="en-US" altLang="en-US" sz="2800" b="1" i="0" baseline="-25000" dirty="0" smtClean="0">
                          <a:sym typeface="Symbol" pitchFamily="18" charset="2"/>
                        </a:rPr>
                        <m:t>g</m:t>
                      </m:r>
                    </m:oMath>
                  </m:oMathPara>
                </a14:m>
                <a:endParaRPr lang="en-US" altLang="en-US" sz="2800" b="1" dirty="0"/>
              </a:p>
              <a:p>
                <a:pPr>
                  <a:spcBef>
                    <a:spcPct val="50000"/>
                  </a:spcBef>
                </a:pPr>
                <a:endParaRPr lang="en-US" altLang="en-US" sz="2800" b="1" dirty="0"/>
              </a:p>
            </p:txBody>
          </p:sp>
        </mc:Choice>
        <mc:Fallback xmlns="" xmlns:mv="urn:schemas-microsoft-com:mac:vml">
          <p:sp>
            <p:nvSpPr>
              <p:cNvPr id="109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7845" y="4818510"/>
                <a:ext cx="838200" cy="116955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 Box 37"/>
              <p:cNvSpPr txBox="1">
                <a:spLocks noChangeArrowheads="1"/>
              </p:cNvSpPr>
              <p:nvPr/>
            </p:nvSpPr>
            <p:spPr bwMode="auto">
              <a:xfrm>
                <a:off x="7400283" y="4816547"/>
                <a:ext cx="838200" cy="1169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sz="2800" b="1" i="0" baseline="-25000" dirty="0" smtClean="0">
                          <a:sym typeface="Symbol" pitchFamily="18" charset="2"/>
                        </a:rPr>
                        <m:t>6</m:t>
                      </m:r>
                      <m:r>
                        <m:rPr>
                          <m:nor/>
                        </m:rPr>
                        <a:rPr lang="en-US" altLang="en-US" sz="2800" b="1" baseline="-25000" dirty="0">
                          <a:sym typeface="Symbol" pitchFamily="18" charset="2"/>
                        </a:rPr>
                        <m:t>g</m:t>
                      </m:r>
                    </m:oMath>
                  </m:oMathPara>
                </a14:m>
                <a:endParaRPr lang="en-US" altLang="en-US" sz="2800" b="1" dirty="0"/>
              </a:p>
              <a:p>
                <a:pPr>
                  <a:spcBef>
                    <a:spcPct val="50000"/>
                  </a:spcBef>
                </a:pPr>
                <a:endParaRPr lang="en-US" altLang="en-US" sz="2800" b="1" dirty="0"/>
              </a:p>
            </p:txBody>
          </p:sp>
        </mc:Choice>
        <mc:Fallback xmlns="" xmlns:mv="urn:schemas-microsoft-com:mac:vml">
          <p:sp>
            <p:nvSpPr>
              <p:cNvPr id="110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00283" y="4816547"/>
                <a:ext cx="838200" cy="116955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 Box 37"/>
          <p:cNvSpPr txBox="1">
            <a:spLocks noChangeArrowheads="1"/>
          </p:cNvSpPr>
          <p:nvPr/>
        </p:nvSpPr>
        <p:spPr bwMode="auto">
          <a:xfrm>
            <a:off x="910512" y="32004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ym typeface="Symbol" pitchFamily="18" charset="2"/>
              </a:rPr>
              <a:t></a:t>
            </a:r>
            <a:r>
              <a:rPr lang="en-US" altLang="en-US" sz="2800" b="1" baseline="-25000" dirty="0" smtClean="0">
                <a:sym typeface="Symbol" pitchFamily="18" charset="2"/>
              </a:rPr>
              <a:t>11.</a:t>
            </a:r>
            <a:endParaRPr lang="en-US" altLang="en-US" b="1" dirty="0"/>
          </a:p>
        </p:txBody>
      </p:sp>
      <p:sp>
        <p:nvSpPr>
          <p:cNvPr id="66" name="Text Box 38"/>
          <p:cNvSpPr txBox="1">
            <a:spLocks noChangeArrowheads="1"/>
          </p:cNvSpPr>
          <p:nvPr/>
        </p:nvSpPr>
        <p:spPr bwMode="auto">
          <a:xfrm>
            <a:off x="1905000" y="3210965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ym typeface="Symbol" pitchFamily="18" charset="2"/>
              </a:rPr>
              <a:t></a:t>
            </a:r>
            <a:r>
              <a:rPr lang="en-US" altLang="en-US" sz="2800" b="1" baseline="-25000" dirty="0" smtClean="0">
                <a:sym typeface="Symbol" pitchFamily="18" charset="2"/>
              </a:rPr>
              <a:t>21.</a:t>
            </a:r>
            <a:endParaRPr lang="en-US" altLang="en-US" b="1" dirty="0"/>
          </a:p>
        </p:txBody>
      </p:sp>
      <p:sp>
        <p:nvSpPr>
          <p:cNvPr id="67" name="Text Box 39"/>
          <p:cNvSpPr txBox="1">
            <a:spLocks noChangeArrowheads="1"/>
          </p:cNvSpPr>
          <p:nvPr/>
        </p:nvSpPr>
        <p:spPr bwMode="auto">
          <a:xfrm>
            <a:off x="2965048" y="3207544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ym typeface="Symbol" pitchFamily="18" charset="2"/>
              </a:rPr>
              <a:t></a:t>
            </a:r>
            <a:r>
              <a:rPr lang="en-US" altLang="en-US" sz="2800" b="1" baseline="-25000" dirty="0" smtClean="0">
                <a:sym typeface="Symbol" pitchFamily="18" charset="2"/>
              </a:rPr>
              <a:t>31.</a:t>
            </a:r>
            <a:endParaRPr lang="en-US" altLang="en-US" b="1" dirty="0"/>
          </a:p>
        </p:txBody>
      </p:sp>
      <p:sp>
        <p:nvSpPr>
          <p:cNvPr id="68" name="Text Box 40"/>
          <p:cNvSpPr txBox="1">
            <a:spLocks noChangeArrowheads="1"/>
          </p:cNvSpPr>
          <p:nvPr/>
        </p:nvSpPr>
        <p:spPr bwMode="auto">
          <a:xfrm>
            <a:off x="4604562" y="3207543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ym typeface="Symbol" pitchFamily="18" charset="2"/>
              </a:rPr>
              <a:t></a:t>
            </a:r>
            <a:r>
              <a:rPr lang="en-US" altLang="en-US" sz="2800" b="1" baseline="-25000" dirty="0" smtClean="0">
                <a:sym typeface="Symbol" pitchFamily="18" charset="2"/>
              </a:rPr>
              <a:t>42.</a:t>
            </a:r>
            <a:endParaRPr lang="en-US" altLang="en-US" b="1" dirty="0"/>
          </a:p>
        </p:txBody>
      </p:sp>
      <p:sp>
        <p:nvSpPr>
          <p:cNvPr id="69" name="Text Box 41"/>
          <p:cNvSpPr txBox="1">
            <a:spLocks noChangeArrowheads="1"/>
          </p:cNvSpPr>
          <p:nvPr/>
        </p:nvSpPr>
        <p:spPr bwMode="auto">
          <a:xfrm>
            <a:off x="5600311" y="3221831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ym typeface="Symbol" pitchFamily="18" charset="2"/>
              </a:rPr>
              <a:t></a:t>
            </a:r>
            <a:r>
              <a:rPr lang="en-US" altLang="en-US" sz="2800" b="1" baseline="-25000" dirty="0" smtClean="0">
                <a:sym typeface="Symbol" pitchFamily="18" charset="2"/>
              </a:rPr>
              <a:t>52.</a:t>
            </a:r>
            <a:endParaRPr lang="en-US" altLang="en-US" b="1" dirty="0"/>
          </a:p>
        </p:txBody>
      </p:sp>
      <p:sp>
        <p:nvSpPr>
          <p:cNvPr id="70" name="Text Box 42"/>
          <p:cNvSpPr txBox="1">
            <a:spLocks noChangeArrowheads="1"/>
          </p:cNvSpPr>
          <p:nvPr/>
        </p:nvSpPr>
        <p:spPr bwMode="auto">
          <a:xfrm>
            <a:off x="6587801" y="3221831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ym typeface="Symbol" pitchFamily="18" charset="2"/>
              </a:rPr>
              <a:t></a:t>
            </a:r>
            <a:r>
              <a:rPr lang="en-US" altLang="en-US" sz="2800" b="1" baseline="-25000" dirty="0" smtClean="0">
                <a:sym typeface="Symbol" pitchFamily="18" charset="2"/>
              </a:rPr>
              <a:t>62.</a:t>
            </a:r>
            <a:endParaRPr lang="en-US" altLang="en-US" b="1" dirty="0"/>
          </a:p>
        </p:txBody>
      </p:sp>
      <p:sp>
        <p:nvSpPr>
          <p:cNvPr id="60" name="Text Box 43"/>
          <p:cNvSpPr txBox="1">
            <a:spLocks noChangeArrowheads="1"/>
          </p:cNvSpPr>
          <p:nvPr/>
        </p:nvSpPr>
        <p:spPr bwMode="auto">
          <a:xfrm>
            <a:off x="3891210" y="1035253"/>
            <a:ext cx="12339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 smtClean="0">
                <a:latin typeface="Symbol" pitchFamily="18" charset="2"/>
                <a:sym typeface="Symbol" panose="05050102010706020507" pitchFamily="18" charset="2"/>
              </a:rPr>
              <a:t></a:t>
            </a:r>
            <a:r>
              <a:rPr lang="en-US" altLang="en-US" sz="2000" baseline="-25000" dirty="0" smtClean="0">
                <a:sym typeface="Symbol" pitchFamily="18" charset="2"/>
              </a:rPr>
              <a:t>21g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24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10"/>
          <p:cNvSpPr>
            <a:spLocks noChangeArrowheads="1"/>
          </p:cNvSpPr>
          <p:nvPr/>
        </p:nvSpPr>
        <p:spPr bwMode="auto">
          <a:xfrm>
            <a:off x="2045026" y="506072"/>
            <a:ext cx="1447800" cy="9137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Math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5508723" y="506072"/>
            <a:ext cx="1447800" cy="913788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Spell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H="1" flipV="1">
            <a:off x="3241798" y="1289983"/>
            <a:ext cx="686705" cy="4724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 flipH="1" flipV="1">
            <a:off x="2708397" y="1442383"/>
            <a:ext cx="10918" cy="3806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 flipV="1">
            <a:off x="1435426" y="1213783"/>
            <a:ext cx="826690" cy="551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 flipH="1" flipV="1">
            <a:off x="6823199" y="1289983"/>
            <a:ext cx="742924" cy="51436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V="1">
            <a:off x="6347161" y="1442384"/>
            <a:ext cx="18838" cy="3619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 flipV="1">
            <a:off x="5263872" y="1289983"/>
            <a:ext cx="655844" cy="5143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36"/>
          <p:cNvCxnSpPr>
            <a:cxnSpLocks noChangeShapeType="1"/>
            <a:stCxn id="48" idx="7"/>
            <a:endCxn id="49" idx="1"/>
          </p:cNvCxnSpPr>
          <p:nvPr/>
        </p:nvCxnSpPr>
        <p:spPr bwMode="auto">
          <a:xfrm rot="5400000" flipH="1" flipV="1">
            <a:off x="4500774" y="-580080"/>
            <a:ext cx="12700" cy="2439947"/>
          </a:xfrm>
          <a:prstGeom prst="curvedConnector3">
            <a:avLst>
              <a:gd name="adj1" fmla="val 2853709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 Box 37"/>
              <p:cNvSpPr txBox="1">
                <a:spLocks noChangeArrowheads="1"/>
              </p:cNvSpPr>
              <p:nvPr/>
            </p:nvSpPr>
            <p:spPr bwMode="auto">
              <a:xfrm>
                <a:off x="1130454" y="1217842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5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0454" y="1217842"/>
                <a:ext cx="77835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reeform 45"/>
          <p:cNvSpPr>
            <a:spLocks/>
          </p:cNvSpPr>
          <p:nvPr/>
        </p:nvSpPr>
        <p:spPr bwMode="auto">
          <a:xfrm rot="5400000">
            <a:off x="736840" y="1907524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Rectangle 57"/>
          <p:cNvSpPr>
            <a:spLocks noChangeArrowheads="1"/>
          </p:cNvSpPr>
          <p:nvPr/>
        </p:nvSpPr>
        <p:spPr bwMode="auto">
          <a:xfrm>
            <a:off x="920143" y="1785259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wratcalc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7" name="Rectangle 58"/>
          <p:cNvSpPr>
            <a:spLocks noChangeArrowheads="1"/>
          </p:cNvSpPr>
          <p:nvPr/>
        </p:nvSpPr>
        <p:spPr bwMode="auto">
          <a:xfrm>
            <a:off x="7016143" y="1785259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waisspl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8" name="Rectangle 59"/>
          <p:cNvSpPr>
            <a:spLocks noChangeArrowheads="1"/>
          </p:cNvSpPr>
          <p:nvPr/>
        </p:nvSpPr>
        <p:spPr bwMode="auto">
          <a:xfrm>
            <a:off x="5796943" y="1785259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wjspl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60"/>
          <p:cNvSpPr>
            <a:spLocks noChangeArrowheads="1"/>
          </p:cNvSpPr>
          <p:nvPr/>
        </p:nvSpPr>
        <p:spPr bwMode="auto">
          <a:xfrm>
            <a:off x="4577743" y="1785259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wratspl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0" name="Rectangle 61"/>
          <p:cNvSpPr>
            <a:spLocks noChangeArrowheads="1"/>
          </p:cNvSpPr>
          <p:nvPr/>
        </p:nvSpPr>
        <p:spPr bwMode="auto">
          <a:xfrm>
            <a:off x="3358543" y="1785259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waiscalc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1" name="Rectangle 62"/>
          <p:cNvSpPr>
            <a:spLocks noChangeArrowheads="1"/>
          </p:cNvSpPr>
          <p:nvPr/>
        </p:nvSpPr>
        <p:spPr bwMode="auto">
          <a:xfrm>
            <a:off x="2139343" y="1785259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wjcalc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grpSp>
        <p:nvGrpSpPr>
          <p:cNvPr id="82" name="Group 71"/>
          <p:cNvGrpSpPr>
            <a:grpSpLocks/>
          </p:cNvGrpSpPr>
          <p:nvPr/>
        </p:nvGrpSpPr>
        <p:grpSpPr bwMode="auto">
          <a:xfrm>
            <a:off x="1233229" y="739732"/>
            <a:ext cx="6762750" cy="447878"/>
            <a:chOff x="806" y="1295"/>
            <a:chExt cx="4260" cy="447"/>
          </a:xfrm>
        </p:grpSpPr>
        <p:sp>
          <p:nvSpPr>
            <p:cNvPr id="83" name="Freeform 65"/>
            <p:cNvSpPr>
              <a:spLocks/>
            </p:cNvSpPr>
            <p:nvPr/>
          </p:nvSpPr>
          <p:spPr bwMode="auto">
            <a:xfrm rot="5400000">
              <a:off x="991" y="1329"/>
              <a:ext cx="384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336"/>
                </a:cxn>
                <a:cxn ang="0">
                  <a:pos x="1632" y="0"/>
                </a:cxn>
              </a:cxnLst>
              <a:rect l="0" t="0" r="r" b="b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4" name="Text Box 66"/>
            <p:cNvSpPr txBox="1">
              <a:spLocks noChangeArrowheads="1"/>
            </p:cNvSpPr>
            <p:nvPr/>
          </p:nvSpPr>
          <p:spPr bwMode="auto">
            <a:xfrm>
              <a:off x="806" y="1295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85" name="Freeform 67"/>
            <p:cNvSpPr>
              <a:spLocks/>
            </p:cNvSpPr>
            <p:nvPr/>
          </p:nvSpPr>
          <p:spPr bwMode="auto">
            <a:xfrm rot="16200000" flipH="1">
              <a:off x="4373" y="1382"/>
              <a:ext cx="384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336"/>
                </a:cxn>
                <a:cxn ang="0">
                  <a:pos x="1632" y="0"/>
                </a:cxn>
              </a:cxnLst>
              <a:rect l="0" t="0" r="r" b="b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68"/>
            <p:cNvSpPr txBox="1">
              <a:spLocks noChangeArrowheads="1"/>
            </p:cNvSpPr>
            <p:nvPr/>
          </p:nvSpPr>
          <p:spPr bwMode="auto">
            <a:xfrm>
              <a:off x="4730" y="1317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sp>
        <p:nvSpPr>
          <p:cNvPr id="89" name="Freeform 45"/>
          <p:cNvSpPr>
            <a:spLocks/>
          </p:cNvSpPr>
          <p:nvPr/>
        </p:nvSpPr>
        <p:spPr bwMode="auto">
          <a:xfrm rot="5400000">
            <a:off x="1965371" y="1909921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5400000">
            <a:off x="3168631" y="1907751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" name="Freeform 45"/>
          <p:cNvSpPr>
            <a:spLocks/>
          </p:cNvSpPr>
          <p:nvPr/>
        </p:nvSpPr>
        <p:spPr bwMode="auto">
          <a:xfrm rot="5400000">
            <a:off x="4398328" y="1907524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Freeform 45"/>
          <p:cNvSpPr>
            <a:spLocks/>
          </p:cNvSpPr>
          <p:nvPr/>
        </p:nvSpPr>
        <p:spPr bwMode="auto">
          <a:xfrm rot="5400000">
            <a:off x="5617139" y="1907522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" name="Freeform 45"/>
          <p:cNvSpPr>
            <a:spLocks/>
          </p:cNvSpPr>
          <p:nvPr/>
        </p:nvSpPr>
        <p:spPr bwMode="auto">
          <a:xfrm rot="5400000">
            <a:off x="6833229" y="1909916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Isosceles Triangle 1"/>
              <p:cNvSpPr/>
              <p:nvPr/>
            </p:nvSpPr>
            <p:spPr bwMode="auto">
              <a:xfrm>
                <a:off x="3928504" y="489115"/>
                <a:ext cx="1144539" cy="635811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α</m:t>
                      </m:r>
                    </m:oMath>
                  </m:oMathPara>
                </a14:m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28" charset="-128"/>
                </a:endParaRPr>
              </a:p>
            </p:txBody>
          </p:sp>
        </mc:Choice>
        <mc:Fallback>
          <p:sp>
            <p:nvSpPr>
              <p:cNvPr id="2" name="Isosceles Tri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8504" y="489115"/>
                <a:ext cx="1144539" cy="635811"/>
              </a:xfrm>
              <a:prstGeom prst="triangle">
                <a:avLst/>
              </a:prstGeom>
              <a:blipFill rotWithShape="0">
                <a:blip r:embed="rId3"/>
                <a:stretch>
                  <a:fillRect b="-13889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Isosceles Triangle 96"/>
              <p:cNvSpPr/>
              <p:nvPr/>
            </p:nvSpPr>
            <p:spPr bwMode="auto">
              <a:xfrm>
                <a:off x="4035573" y="2392712"/>
                <a:ext cx="876300" cy="806819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τ</m:t>
                      </m:r>
                    </m:oMath>
                  </m:oMathPara>
                </a14:m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28" charset="-128"/>
                </a:endParaRPr>
              </a:p>
            </p:txBody>
          </p:sp>
        </mc:Choice>
        <mc:Fallback>
          <p:sp>
            <p:nvSpPr>
              <p:cNvPr id="97" name="Isosceles Tri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5573" y="2392712"/>
                <a:ext cx="876300" cy="806819"/>
              </a:xfrm>
              <a:prstGeom prst="triangle">
                <a:avLst/>
              </a:prstGeom>
              <a:blipFill rotWithShape="0">
                <a:blip r:embed="rId4"/>
                <a:stretch>
                  <a:fillRect b="-2206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Line 14"/>
          <p:cNvSpPr>
            <a:spLocks noChangeShapeType="1"/>
          </p:cNvSpPr>
          <p:nvPr/>
        </p:nvSpPr>
        <p:spPr bwMode="auto">
          <a:xfrm>
            <a:off x="1390035" y="2106753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" name="Straight Connector 6"/>
          <p:cNvCxnSpPr>
            <a:endCxn id="98" idx="1"/>
          </p:cNvCxnSpPr>
          <p:nvPr/>
        </p:nvCxnSpPr>
        <p:spPr bwMode="auto">
          <a:xfrm flipH="1" flipV="1">
            <a:off x="1390036" y="2558494"/>
            <a:ext cx="2997206" cy="88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H="1">
            <a:off x="4577743" y="2578954"/>
            <a:ext cx="2988380" cy="1742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Line 14"/>
          <p:cNvSpPr>
            <a:spLocks noChangeShapeType="1"/>
          </p:cNvSpPr>
          <p:nvPr/>
        </p:nvSpPr>
        <p:spPr bwMode="auto">
          <a:xfrm>
            <a:off x="2659776" y="2115577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4"/>
          <p:cNvSpPr>
            <a:spLocks noChangeShapeType="1"/>
          </p:cNvSpPr>
          <p:nvPr/>
        </p:nvSpPr>
        <p:spPr bwMode="auto">
          <a:xfrm>
            <a:off x="3870423" y="2096096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14"/>
          <p:cNvSpPr>
            <a:spLocks noChangeShapeType="1"/>
          </p:cNvSpPr>
          <p:nvPr/>
        </p:nvSpPr>
        <p:spPr bwMode="auto">
          <a:xfrm>
            <a:off x="5096621" y="2115577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14"/>
          <p:cNvSpPr>
            <a:spLocks noChangeShapeType="1"/>
          </p:cNvSpPr>
          <p:nvPr/>
        </p:nvSpPr>
        <p:spPr bwMode="auto">
          <a:xfrm>
            <a:off x="6270723" y="2115577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4"/>
          <p:cNvSpPr>
            <a:spLocks noChangeShapeType="1"/>
          </p:cNvSpPr>
          <p:nvPr/>
        </p:nvSpPr>
        <p:spPr bwMode="auto">
          <a:xfrm>
            <a:off x="7566123" y="2115577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2"/>
          <p:cNvSpPr>
            <a:spLocks noChangeShapeType="1"/>
          </p:cNvSpPr>
          <p:nvPr/>
        </p:nvSpPr>
        <p:spPr bwMode="auto">
          <a:xfrm>
            <a:off x="3327498" y="699335"/>
            <a:ext cx="952500" cy="5803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2"/>
          <p:cNvSpPr>
            <a:spLocks noChangeShapeType="1"/>
          </p:cNvSpPr>
          <p:nvPr/>
        </p:nvSpPr>
        <p:spPr bwMode="auto">
          <a:xfrm flipH="1">
            <a:off x="4715677" y="716563"/>
            <a:ext cx="906955" cy="464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Text Box 66"/>
          <p:cNvSpPr txBox="1">
            <a:spLocks noChangeArrowheads="1"/>
          </p:cNvSpPr>
          <p:nvPr/>
        </p:nvSpPr>
        <p:spPr bwMode="auto">
          <a:xfrm>
            <a:off x="3794223" y="393524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16" name="Text Box 66"/>
          <p:cNvSpPr txBox="1">
            <a:spLocks noChangeArrowheads="1"/>
          </p:cNvSpPr>
          <p:nvPr/>
        </p:nvSpPr>
        <p:spPr bwMode="auto">
          <a:xfrm>
            <a:off x="4937223" y="407087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 Box 37"/>
              <p:cNvSpPr txBox="1">
                <a:spLocks noChangeArrowheads="1"/>
              </p:cNvSpPr>
              <p:nvPr/>
            </p:nvSpPr>
            <p:spPr bwMode="auto">
              <a:xfrm>
                <a:off x="2059091" y="1389997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1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9091" y="1389997"/>
                <a:ext cx="77835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 Box 37"/>
              <p:cNvSpPr txBox="1">
                <a:spLocks noChangeArrowheads="1"/>
              </p:cNvSpPr>
              <p:nvPr/>
            </p:nvSpPr>
            <p:spPr bwMode="auto">
              <a:xfrm>
                <a:off x="2975519" y="1356172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18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5519" y="1356172"/>
                <a:ext cx="77835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 Box 37"/>
              <p:cNvSpPr txBox="1">
                <a:spLocks noChangeArrowheads="1"/>
              </p:cNvSpPr>
              <p:nvPr/>
            </p:nvSpPr>
            <p:spPr bwMode="auto">
              <a:xfrm>
                <a:off x="4907259" y="1232344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𝟒𝟐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19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7259" y="1232344"/>
                <a:ext cx="77835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 Box 37"/>
              <p:cNvSpPr txBox="1">
                <a:spLocks noChangeArrowheads="1"/>
              </p:cNvSpPr>
              <p:nvPr/>
            </p:nvSpPr>
            <p:spPr bwMode="auto">
              <a:xfrm>
                <a:off x="5654399" y="1369853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20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4399" y="1369853"/>
                <a:ext cx="77835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 Box 37"/>
              <p:cNvSpPr txBox="1">
                <a:spLocks noChangeArrowheads="1"/>
              </p:cNvSpPr>
              <p:nvPr/>
            </p:nvSpPr>
            <p:spPr bwMode="auto">
              <a:xfrm>
                <a:off x="6586171" y="1366773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21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6171" y="1366773"/>
                <a:ext cx="77835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 Box 37"/>
              <p:cNvSpPr txBox="1">
                <a:spLocks noChangeArrowheads="1"/>
              </p:cNvSpPr>
              <p:nvPr/>
            </p:nvSpPr>
            <p:spPr bwMode="auto">
              <a:xfrm>
                <a:off x="765514" y="2080342"/>
                <a:ext cx="838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baseline="-25000" dirty="0">
                          <a:sym typeface="Symbol" pitchFamily="18" charset="2"/>
                        </a:rPr>
                        <m:t>1</m:t>
                      </m:r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22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514" y="2080342"/>
                <a:ext cx="83820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 Box 37"/>
              <p:cNvSpPr txBox="1">
                <a:spLocks noChangeArrowheads="1"/>
              </p:cNvSpPr>
              <p:nvPr/>
            </p:nvSpPr>
            <p:spPr bwMode="auto">
              <a:xfrm>
                <a:off x="2014557" y="2100747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2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>
          <p:sp>
            <p:nvSpPr>
              <p:cNvPr id="123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4557" y="2100747"/>
                <a:ext cx="838200" cy="78483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 Box 37"/>
              <p:cNvSpPr txBox="1">
                <a:spLocks noChangeArrowheads="1"/>
              </p:cNvSpPr>
              <p:nvPr/>
            </p:nvSpPr>
            <p:spPr bwMode="auto">
              <a:xfrm>
                <a:off x="3232248" y="2117558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3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>
          <p:sp>
            <p:nvSpPr>
              <p:cNvPr id="124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2248" y="2117558"/>
                <a:ext cx="838200" cy="78483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 Box 37"/>
              <p:cNvSpPr txBox="1">
                <a:spLocks noChangeArrowheads="1"/>
              </p:cNvSpPr>
              <p:nvPr/>
            </p:nvSpPr>
            <p:spPr bwMode="auto">
              <a:xfrm>
                <a:off x="4455417" y="2133553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4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>
          <p:sp>
            <p:nvSpPr>
              <p:cNvPr id="12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5417" y="2133553"/>
                <a:ext cx="838200" cy="78483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 Box 37"/>
              <p:cNvSpPr txBox="1">
                <a:spLocks noChangeArrowheads="1"/>
              </p:cNvSpPr>
              <p:nvPr/>
            </p:nvSpPr>
            <p:spPr bwMode="auto">
              <a:xfrm>
                <a:off x="5654399" y="2171103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5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>
          <p:sp>
            <p:nvSpPr>
              <p:cNvPr id="12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4399" y="2171103"/>
                <a:ext cx="838200" cy="78483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 Box 37"/>
              <p:cNvSpPr txBox="1">
                <a:spLocks noChangeArrowheads="1"/>
              </p:cNvSpPr>
              <p:nvPr/>
            </p:nvSpPr>
            <p:spPr bwMode="auto">
              <a:xfrm>
                <a:off x="6895874" y="2137599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6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>
          <p:sp>
            <p:nvSpPr>
              <p:cNvPr id="12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5874" y="2137599"/>
                <a:ext cx="838200" cy="78483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 Box 43"/>
          <p:cNvSpPr txBox="1">
            <a:spLocks noChangeArrowheads="1"/>
          </p:cNvSpPr>
          <p:nvPr/>
        </p:nvSpPr>
        <p:spPr bwMode="auto">
          <a:xfrm>
            <a:off x="3976230" y="-104124"/>
            <a:ext cx="1145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 smtClean="0">
                <a:latin typeface="Symbol" pitchFamily="18" charset="2"/>
                <a:sym typeface="Symbol" panose="05050102010706020507" pitchFamily="18" charset="2"/>
              </a:rPr>
              <a:t></a:t>
            </a:r>
            <a:r>
              <a:rPr lang="en-US" altLang="en-US" sz="2000" baseline="-25000" dirty="0" smtClean="0">
                <a:sym typeface="Symbol" pitchFamily="18" charset="2"/>
              </a:rPr>
              <a:t>21M</a:t>
            </a:r>
            <a:endParaRPr lang="en-US" altLang="en-US" dirty="0"/>
          </a:p>
        </p:txBody>
      </p:sp>
      <p:sp>
        <p:nvSpPr>
          <p:cNvPr id="67" name="Oval 10"/>
          <p:cNvSpPr>
            <a:spLocks noChangeArrowheads="1"/>
          </p:cNvSpPr>
          <p:nvPr/>
        </p:nvSpPr>
        <p:spPr bwMode="auto">
          <a:xfrm>
            <a:off x="2008165" y="4009718"/>
            <a:ext cx="1447800" cy="9137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Math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68" name="Oval 11"/>
          <p:cNvSpPr>
            <a:spLocks noChangeArrowheads="1"/>
          </p:cNvSpPr>
          <p:nvPr/>
        </p:nvSpPr>
        <p:spPr bwMode="auto">
          <a:xfrm>
            <a:off x="5471862" y="4009718"/>
            <a:ext cx="1447800" cy="913788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Spell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69" name="Line 12"/>
          <p:cNvSpPr>
            <a:spLocks noChangeShapeType="1"/>
          </p:cNvSpPr>
          <p:nvPr/>
        </p:nvSpPr>
        <p:spPr bwMode="auto">
          <a:xfrm flipH="1" flipV="1">
            <a:off x="3204937" y="4793629"/>
            <a:ext cx="686705" cy="4724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3"/>
          <p:cNvSpPr>
            <a:spLocks noChangeShapeType="1"/>
          </p:cNvSpPr>
          <p:nvPr/>
        </p:nvSpPr>
        <p:spPr bwMode="auto">
          <a:xfrm flipH="1" flipV="1">
            <a:off x="2671536" y="4946029"/>
            <a:ext cx="10918" cy="3806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4"/>
          <p:cNvSpPr>
            <a:spLocks noChangeShapeType="1"/>
          </p:cNvSpPr>
          <p:nvPr/>
        </p:nvSpPr>
        <p:spPr bwMode="auto">
          <a:xfrm flipV="1">
            <a:off x="1398565" y="4717429"/>
            <a:ext cx="826690" cy="551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72" name="Line 15"/>
          <p:cNvSpPr>
            <a:spLocks noChangeShapeType="1"/>
          </p:cNvSpPr>
          <p:nvPr/>
        </p:nvSpPr>
        <p:spPr bwMode="auto">
          <a:xfrm flipH="1" flipV="1">
            <a:off x="6786338" y="4793629"/>
            <a:ext cx="742924" cy="51436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16"/>
          <p:cNvSpPr>
            <a:spLocks noChangeShapeType="1"/>
          </p:cNvSpPr>
          <p:nvPr/>
        </p:nvSpPr>
        <p:spPr bwMode="auto">
          <a:xfrm flipH="1" flipV="1">
            <a:off x="6280282" y="4893643"/>
            <a:ext cx="30018" cy="41435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7"/>
          <p:cNvSpPr>
            <a:spLocks noChangeShapeType="1"/>
          </p:cNvSpPr>
          <p:nvPr/>
        </p:nvSpPr>
        <p:spPr bwMode="auto">
          <a:xfrm flipV="1">
            <a:off x="5227011" y="4793629"/>
            <a:ext cx="655844" cy="5143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5" name="AutoShape 36"/>
          <p:cNvCxnSpPr>
            <a:cxnSpLocks noChangeShapeType="1"/>
            <a:stCxn id="152" idx="7"/>
            <a:endCxn id="153" idx="1"/>
          </p:cNvCxnSpPr>
          <p:nvPr/>
        </p:nvCxnSpPr>
        <p:spPr bwMode="auto">
          <a:xfrm rot="5400000" flipH="1" flipV="1">
            <a:off x="4463913" y="2923566"/>
            <a:ext cx="12700" cy="2439947"/>
          </a:xfrm>
          <a:prstGeom prst="curvedConnector3">
            <a:avLst>
              <a:gd name="adj1" fmla="val 2853709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 Box 37"/>
              <p:cNvSpPr txBox="1">
                <a:spLocks noChangeArrowheads="1"/>
              </p:cNvSpPr>
              <p:nvPr/>
            </p:nvSpPr>
            <p:spPr bwMode="auto">
              <a:xfrm>
                <a:off x="1093593" y="4721488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8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3593" y="4721488"/>
                <a:ext cx="77835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Freeform 45"/>
          <p:cNvSpPr>
            <a:spLocks/>
          </p:cNvSpPr>
          <p:nvPr/>
        </p:nvSpPr>
        <p:spPr bwMode="auto">
          <a:xfrm rot="5400000">
            <a:off x="699979" y="5411170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Rectangle 57"/>
          <p:cNvSpPr>
            <a:spLocks noChangeArrowheads="1"/>
          </p:cNvSpPr>
          <p:nvPr/>
        </p:nvSpPr>
        <p:spPr bwMode="auto">
          <a:xfrm>
            <a:off x="883282" y="5288905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wratcalc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93" name="Rectangle 58"/>
          <p:cNvSpPr>
            <a:spLocks noChangeArrowheads="1"/>
          </p:cNvSpPr>
          <p:nvPr/>
        </p:nvSpPr>
        <p:spPr bwMode="auto">
          <a:xfrm>
            <a:off x="6979282" y="5288905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waisspl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94" name="Rectangle 59"/>
          <p:cNvSpPr>
            <a:spLocks noChangeArrowheads="1"/>
          </p:cNvSpPr>
          <p:nvPr/>
        </p:nvSpPr>
        <p:spPr bwMode="auto">
          <a:xfrm>
            <a:off x="5760082" y="5288905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wjspl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05" name="Rectangle 60"/>
          <p:cNvSpPr>
            <a:spLocks noChangeArrowheads="1"/>
          </p:cNvSpPr>
          <p:nvPr/>
        </p:nvSpPr>
        <p:spPr bwMode="auto">
          <a:xfrm>
            <a:off x="4540882" y="5288905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wratspl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06" name="Rectangle 61"/>
          <p:cNvSpPr>
            <a:spLocks noChangeArrowheads="1"/>
          </p:cNvSpPr>
          <p:nvPr/>
        </p:nvSpPr>
        <p:spPr bwMode="auto">
          <a:xfrm>
            <a:off x="3321682" y="5288905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waiscalc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07" name="Rectangle 62"/>
          <p:cNvSpPr>
            <a:spLocks noChangeArrowheads="1"/>
          </p:cNvSpPr>
          <p:nvPr/>
        </p:nvSpPr>
        <p:spPr bwMode="auto">
          <a:xfrm>
            <a:off x="2102482" y="5288905"/>
            <a:ext cx="990600" cy="336659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wjcalc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grpSp>
        <p:nvGrpSpPr>
          <p:cNvPr id="108" name="Group 71"/>
          <p:cNvGrpSpPr>
            <a:grpSpLocks/>
          </p:cNvGrpSpPr>
          <p:nvPr/>
        </p:nvGrpSpPr>
        <p:grpSpPr bwMode="auto">
          <a:xfrm>
            <a:off x="1528156" y="4253397"/>
            <a:ext cx="5902325" cy="437858"/>
            <a:chOff x="1015" y="1305"/>
            <a:chExt cx="3718" cy="437"/>
          </a:xfrm>
        </p:grpSpPr>
        <p:sp>
          <p:nvSpPr>
            <p:cNvPr id="109" name="Freeform 65"/>
            <p:cNvSpPr>
              <a:spLocks/>
            </p:cNvSpPr>
            <p:nvPr/>
          </p:nvSpPr>
          <p:spPr bwMode="auto">
            <a:xfrm rot="5400000">
              <a:off x="991" y="1329"/>
              <a:ext cx="384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336"/>
                </a:cxn>
                <a:cxn ang="0">
                  <a:pos x="1632" y="0"/>
                </a:cxn>
              </a:cxnLst>
              <a:rect l="0" t="0" r="r" b="b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3" name="Freeform 67"/>
            <p:cNvSpPr>
              <a:spLocks/>
            </p:cNvSpPr>
            <p:nvPr/>
          </p:nvSpPr>
          <p:spPr bwMode="auto">
            <a:xfrm rot="16200000" flipH="1">
              <a:off x="4373" y="1382"/>
              <a:ext cx="384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336"/>
                </a:cxn>
                <a:cxn ang="0">
                  <a:pos x="1632" y="0"/>
                </a:cxn>
              </a:cxnLst>
              <a:rect l="0" t="0" r="r" b="b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8" name="Freeform 45"/>
          <p:cNvSpPr>
            <a:spLocks/>
          </p:cNvSpPr>
          <p:nvPr/>
        </p:nvSpPr>
        <p:spPr bwMode="auto">
          <a:xfrm rot="5400000">
            <a:off x="1928510" y="5413567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" name="Freeform 45"/>
          <p:cNvSpPr>
            <a:spLocks/>
          </p:cNvSpPr>
          <p:nvPr/>
        </p:nvSpPr>
        <p:spPr bwMode="auto">
          <a:xfrm rot="5400000">
            <a:off x="3131770" y="5411397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" name="Freeform 45"/>
          <p:cNvSpPr>
            <a:spLocks/>
          </p:cNvSpPr>
          <p:nvPr/>
        </p:nvSpPr>
        <p:spPr bwMode="auto">
          <a:xfrm rot="5400000">
            <a:off x="4361467" y="5411170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1" name="Freeform 45"/>
          <p:cNvSpPr>
            <a:spLocks/>
          </p:cNvSpPr>
          <p:nvPr/>
        </p:nvSpPr>
        <p:spPr bwMode="auto">
          <a:xfrm rot="5400000">
            <a:off x="5580278" y="5411168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" name="Freeform 45"/>
          <p:cNvSpPr>
            <a:spLocks/>
          </p:cNvSpPr>
          <p:nvPr/>
        </p:nvSpPr>
        <p:spPr bwMode="auto">
          <a:xfrm rot="5400000">
            <a:off x="6796368" y="5413562"/>
            <a:ext cx="168329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Isosceles Triangle 1"/>
              <p:cNvSpPr/>
              <p:nvPr/>
            </p:nvSpPr>
            <p:spPr bwMode="auto">
              <a:xfrm>
                <a:off x="3891643" y="3992761"/>
                <a:ext cx="1144539" cy="635811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α</m:t>
                      </m:r>
                    </m:oMath>
                  </m:oMathPara>
                </a14:m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28" charset="-128"/>
                </a:endParaRPr>
              </a:p>
            </p:txBody>
          </p:sp>
        </mc:Choice>
        <mc:Fallback>
          <p:sp>
            <p:nvSpPr>
              <p:cNvPr id="133" name="Isosceles Tri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1643" y="3992761"/>
                <a:ext cx="1144539" cy="635811"/>
              </a:xfrm>
              <a:prstGeom prst="triangle">
                <a:avLst/>
              </a:prstGeom>
              <a:blipFill rotWithShape="0">
                <a:blip r:embed="rId16"/>
                <a:stretch>
                  <a:fillRect b="-14953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Isosceles Triangle 96"/>
              <p:cNvSpPr/>
              <p:nvPr/>
            </p:nvSpPr>
            <p:spPr bwMode="auto">
              <a:xfrm>
                <a:off x="3998712" y="5896358"/>
                <a:ext cx="876300" cy="806819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τ</m:t>
                      </m:r>
                    </m:oMath>
                  </m:oMathPara>
                </a14:m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28" charset="-128"/>
                </a:endParaRPr>
              </a:p>
            </p:txBody>
          </p:sp>
        </mc:Choice>
        <mc:Fallback>
          <p:sp>
            <p:nvSpPr>
              <p:cNvPr id="134" name="Isosceles Tri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8712" y="5896358"/>
                <a:ext cx="876300" cy="806819"/>
              </a:xfrm>
              <a:prstGeom prst="triangle">
                <a:avLst/>
              </a:prstGeom>
              <a:blipFill rotWithShape="0">
                <a:blip r:embed="rId17"/>
                <a:stretch>
                  <a:fillRect b="-1460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Line 14"/>
          <p:cNvSpPr>
            <a:spLocks noChangeShapeType="1"/>
          </p:cNvSpPr>
          <p:nvPr/>
        </p:nvSpPr>
        <p:spPr bwMode="auto">
          <a:xfrm>
            <a:off x="1353174" y="5610399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6" name="Straight Connector 135"/>
          <p:cNvCxnSpPr/>
          <p:nvPr/>
        </p:nvCxnSpPr>
        <p:spPr bwMode="auto">
          <a:xfrm flipH="1" flipV="1">
            <a:off x="1353175" y="6062140"/>
            <a:ext cx="2997206" cy="88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 flipH="1">
            <a:off x="4540882" y="6082600"/>
            <a:ext cx="2988380" cy="1742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Line 14"/>
          <p:cNvSpPr>
            <a:spLocks noChangeShapeType="1"/>
          </p:cNvSpPr>
          <p:nvPr/>
        </p:nvSpPr>
        <p:spPr bwMode="auto">
          <a:xfrm>
            <a:off x="2622915" y="5619223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Line 14"/>
          <p:cNvSpPr>
            <a:spLocks noChangeShapeType="1"/>
          </p:cNvSpPr>
          <p:nvPr/>
        </p:nvSpPr>
        <p:spPr bwMode="auto">
          <a:xfrm>
            <a:off x="3833562" y="5599742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Line 14"/>
          <p:cNvSpPr>
            <a:spLocks noChangeShapeType="1"/>
          </p:cNvSpPr>
          <p:nvPr/>
        </p:nvSpPr>
        <p:spPr bwMode="auto">
          <a:xfrm>
            <a:off x="5059760" y="5619223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Line 14"/>
          <p:cNvSpPr>
            <a:spLocks noChangeShapeType="1"/>
          </p:cNvSpPr>
          <p:nvPr/>
        </p:nvSpPr>
        <p:spPr bwMode="auto">
          <a:xfrm>
            <a:off x="6233862" y="5619223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14"/>
          <p:cNvSpPr>
            <a:spLocks noChangeShapeType="1"/>
          </p:cNvSpPr>
          <p:nvPr/>
        </p:nvSpPr>
        <p:spPr bwMode="auto">
          <a:xfrm>
            <a:off x="7529262" y="5619223"/>
            <a:ext cx="0" cy="4517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Line 12"/>
          <p:cNvSpPr>
            <a:spLocks noChangeShapeType="1"/>
          </p:cNvSpPr>
          <p:nvPr/>
        </p:nvSpPr>
        <p:spPr bwMode="auto">
          <a:xfrm>
            <a:off x="3290637" y="4202981"/>
            <a:ext cx="952500" cy="58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Line 12"/>
          <p:cNvSpPr>
            <a:spLocks noChangeShapeType="1"/>
          </p:cNvSpPr>
          <p:nvPr/>
        </p:nvSpPr>
        <p:spPr bwMode="auto">
          <a:xfrm flipH="1">
            <a:off x="4678816" y="4220209"/>
            <a:ext cx="906955" cy="46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 Box 66"/>
              <p:cNvSpPr txBox="1">
                <a:spLocks noChangeArrowheads="1"/>
              </p:cNvSpPr>
              <p:nvPr/>
            </p:nvSpPr>
            <p:spPr bwMode="auto">
              <a:xfrm>
                <a:off x="3705348" y="3885031"/>
                <a:ext cx="698582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ＭＳ Ｐゴシック" pitchFamily="-128" charset="-128"/>
                      </a:rPr>
                      <m:t>α</m:t>
                    </m:r>
                  </m:oMath>
                </a14:m>
                <a:r>
                  <a:rPr lang="en-US" baseline="-25000" dirty="0" smtClean="0">
                    <a:latin typeface="Arial" charset="0"/>
                    <a:ea typeface="ＭＳ Ｐゴシック" pitchFamily="-128" charset="-128"/>
                  </a:rPr>
                  <a:t>1F</a:t>
                </a:r>
                <a:endParaRPr lang="en-US" baseline="-25000" dirty="0">
                  <a:latin typeface="Arial" charset="0"/>
                  <a:ea typeface="ＭＳ Ｐゴシック" pitchFamily="-128" charset="-128"/>
                </a:endParaRPr>
              </a:p>
              <a:p>
                <a:pPr>
                  <a:spcBef>
                    <a:spcPct val="50000"/>
                  </a:spcBef>
                </a:pPr>
                <a:endParaRPr lang="en-US" b="1" dirty="0"/>
              </a:p>
            </p:txBody>
          </p:sp>
        </mc:Choice>
        <mc:Fallback>
          <p:sp>
            <p:nvSpPr>
              <p:cNvPr id="145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5348" y="3885031"/>
                <a:ext cx="698582" cy="78483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 Box 37"/>
              <p:cNvSpPr txBox="1">
                <a:spLocks noChangeArrowheads="1"/>
              </p:cNvSpPr>
              <p:nvPr/>
            </p:nvSpPr>
            <p:spPr bwMode="auto">
              <a:xfrm>
                <a:off x="2022230" y="4893643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4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2230" y="4893643"/>
                <a:ext cx="778357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 Box 37"/>
              <p:cNvSpPr txBox="1">
                <a:spLocks noChangeArrowheads="1"/>
              </p:cNvSpPr>
              <p:nvPr/>
            </p:nvSpPr>
            <p:spPr bwMode="auto">
              <a:xfrm>
                <a:off x="2938658" y="4859818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48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8658" y="4859818"/>
                <a:ext cx="77835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 Box 37"/>
              <p:cNvSpPr txBox="1">
                <a:spLocks noChangeArrowheads="1"/>
              </p:cNvSpPr>
              <p:nvPr/>
            </p:nvSpPr>
            <p:spPr bwMode="auto">
              <a:xfrm>
                <a:off x="4870398" y="4735990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𝟒𝟐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49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0398" y="4735990"/>
                <a:ext cx="778357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 Box 37"/>
              <p:cNvSpPr txBox="1">
                <a:spLocks noChangeArrowheads="1"/>
              </p:cNvSpPr>
              <p:nvPr/>
            </p:nvSpPr>
            <p:spPr bwMode="auto">
              <a:xfrm>
                <a:off x="5617538" y="4873499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50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7538" y="4873499"/>
                <a:ext cx="77835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 Box 37"/>
              <p:cNvSpPr txBox="1">
                <a:spLocks noChangeArrowheads="1"/>
              </p:cNvSpPr>
              <p:nvPr/>
            </p:nvSpPr>
            <p:spPr bwMode="auto">
              <a:xfrm>
                <a:off x="6549310" y="4870419"/>
                <a:ext cx="77835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51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9310" y="4870419"/>
                <a:ext cx="77835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 Box 37"/>
              <p:cNvSpPr txBox="1">
                <a:spLocks noChangeArrowheads="1"/>
              </p:cNvSpPr>
              <p:nvPr/>
            </p:nvSpPr>
            <p:spPr bwMode="auto">
              <a:xfrm>
                <a:off x="728653" y="5583988"/>
                <a:ext cx="838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baseline="-25000" dirty="0">
                          <a:sym typeface="Symbol" pitchFamily="18" charset="2"/>
                        </a:rPr>
                        <m:t>1</m:t>
                      </m:r>
                    </m:oMath>
                  </m:oMathPara>
                </a14:m>
                <a:endParaRPr lang="en-US" altLang="en-US" b="1" dirty="0"/>
              </a:p>
            </p:txBody>
          </p:sp>
        </mc:Choice>
        <mc:Fallback>
          <p:sp>
            <p:nvSpPr>
              <p:cNvPr id="152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653" y="5583988"/>
                <a:ext cx="838200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 Box 37"/>
              <p:cNvSpPr txBox="1">
                <a:spLocks noChangeArrowheads="1"/>
              </p:cNvSpPr>
              <p:nvPr/>
            </p:nvSpPr>
            <p:spPr bwMode="auto">
              <a:xfrm>
                <a:off x="1977696" y="5604393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2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>
          <p:sp>
            <p:nvSpPr>
              <p:cNvPr id="153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7696" y="5604393"/>
                <a:ext cx="838200" cy="78483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 Box 37"/>
              <p:cNvSpPr txBox="1">
                <a:spLocks noChangeArrowheads="1"/>
              </p:cNvSpPr>
              <p:nvPr/>
            </p:nvSpPr>
            <p:spPr bwMode="auto">
              <a:xfrm>
                <a:off x="3195387" y="5621204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3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>
          <p:sp>
            <p:nvSpPr>
              <p:cNvPr id="154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5387" y="5621204"/>
                <a:ext cx="838200" cy="78483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 Box 37"/>
              <p:cNvSpPr txBox="1">
                <a:spLocks noChangeArrowheads="1"/>
              </p:cNvSpPr>
              <p:nvPr/>
            </p:nvSpPr>
            <p:spPr bwMode="auto">
              <a:xfrm>
                <a:off x="4418556" y="5637199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4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>
          <p:sp>
            <p:nvSpPr>
              <p:cNvPr id="15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8556" y="5637199"/>
                <a:ext cx="838200" cy="78483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 Box 37"/>
              <p:cNvSpPr txBox="1">
                <a:spLocks noChangeArrowheads="1"/>
              </p:cNvSpPr>
              <p:nvPr/>
            </p:nvSpPr>
            <p:spPr bwMode="auto">
              <a:xfrm>
                <a:off x="5617538" y="5674749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5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>
          <p:sp>
            <p:nvSpPr>
              <p:cNvPr id="15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7538" y="5674749"/>
                <a:ext cx="838200" cy="78483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 Box 37"/>
              <p:cNvSpPr txBox="1">
                <a:spLocks noChangeArrowheads="1"/>
              </p:cNvSpPr>
              <p:nvPr/>
            </p:nvSpPr>
            <p:spPr bwMode="auto">
              <a:xfrm>
                <a:off x="6859013" y="5641245"/>
                <a:ext cx="838200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itchFamily="18" charset="2"/>
                        </a:rPr>
                        <m:t>τ</m:t>
                      </m:r>
                      <m:r>
                        <m:rPr>
                          <m:nor/>
                        </m:rPr>
                        <a:rPr lang="en-US" altLang="en-US" b="1" i="0" baseline="-25000" dirty="0" smtClean="0">
                          <a:sym typeface="Symbol" pitchFamily="18" charset="2"/>
                        </a:rPr>
                        <m:t>6</m:t>
                      </m:r>
                    </m:oMath>
                  </m:oMathPara>
                </a14:m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altLang="en-US" b="1" dirty="0"/>
              </a:p>
            </p:txBody>
          </p:sp>
        </mc:Choice>
        <mc:Fallback>
          <p:sp>
            <p:nvSpPr>
              <p:cNvPr id="15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9013" y="5641245"/>
                <a:ext cx="838200" cy="784830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7529262" y="3428999"/>
            <a:ext cx="140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Females</a:t>
            </a:r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7529262" y="248010"/>
            <a:ext cx="140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Males</a:t>
            </a:r>
            <a:endParaRPr lang="en-US" dirty="0"/>
          </a:p>
        </p:txBody>
      </p:sp>
      <p:cxnSp>
        <p:nvCxnSpPr>
          <p:cNvPr id="159" name="Straight Connector 158"/>
          <p:cNvCxnSpPr/>
          <p:nvPr/>
        </p:nvCxnSpPr>
        <p:spPr bwMode="auto">
          <a:xfrm flipH="1">
            <a:off x="198181" y="3282664"/>
            <a:ext cx="8869619" cy="504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Text Box 43"/>
          <p:cNvSpPr txBox="1">
            <a:spLocks noChangeArrowheads="1"/>
          </p:cNvSpPr>
          <p:nvPr/>
        </p:nvSpPr>
        <p:spPr bwMode="auto">
          <a:xfrm>
            <a:off x="3976230" y="3342034"/>
            <a:ext cx="1145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 smtClean="0">
                <a:latin typeface="Symbol" pitchFamily="18" charset="2"/>
                <a:sym typeface="Symbol" panose="05050102010706020507" pitchFamily="18" charset="2"/>
              </a:rPr>
              <a:t></a:t>
            </a:r>
            <a:r>
              <a:rPr lang="en-US" altLang="en-US" sz="2000" baseline="-25000" dirty="0" smtClean="0">
                <a:sym typeface="Symbol" pitchFamily="18" charset="2"/>
              </a:rPr>
              <a:t>21F</a:t>
            </a:r>
            <a:endParaRPr lang="en-US" altLang="en-US" dirty="0"/>
          </a:p>
        </p:txBody>
      </p:sp>
      <p:sp>
        <p:nvSpPr>
          <p:cNvPr id="161" name="Text Box 43"/>
          <p:cNvSpPr txBox="1">
            <a:spLocks noChangeArrowheads="1"/>
          </p:cNvSpPr>
          <p:nvPr/>
        </p:nvSpPr>
        <p:spPr bwMode="auto">
          <a:xfrm>
            <a:off x="685839" y="4154639"/>
            <a:ext cx="1145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 smtClean="0">
                <a:latin typeface="Symbol" pitchFamily="18" charset="2"/>
                <a:sym typeface="Symbol" panose="05050102010706020507" pitchFamily="18" charset="2"/>
              </a:rPr>
              <a:t></a:t>
            </a:r>
            <a:r>
              <a:rPr lang="en-US" altLang="en-US" sz="2000" baseline="-25000" dirty="0" smtClean="0">
                <a:sym typeface="Symbol" pitchFamily="18" charset="2"/>
              </a:rPr>
              <a:t>1</a:t>
            </a:r>
            <a:r>
              <a:rPr lang="en-US" altLang="en-US" sz="2000" baseline="-25000" dirty="0" smtClean="0">
                <a:sym typeface="Symbol" pitchFamily="18" charset="2"/>
              </a:rPr>
              <a:t>1F</a:t>
            </a:r>
            <a:endParaRPr lang="en-US" altLang="en-US" dirty="0"/>
          </a:p>
        </p:txBody>
      </p:sp>
      <p:sp>
        <p:nvSpPr>
          <p:cNvPr id="162" name="Text Box 43"/>
          <p:cNvSpPr txBox="1">
            <a:spLocks noChangeArrowheads="1"/>
          </p:cNvSpPr>
          <p:nvPr/>
        </p:nvSpPr>
        <p:spPr bwMode="auto">
          <a:xfrm>
            <a:off x="7175920" y="4268822"/>
            <a:ext cx="1145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smtClean="0">
                <a:latin typeface="Symbol" pitchFamily="18" charset="2"/>
                <a:sym typeface="Symbol" panose="05050102010706020507" pitchFamily="18" charset="2"/>
              </a:rPr>
              <a:t></a:t>
            </a:r>
            <a:r>
              <a:rPr lang="en-US" altLang="en-US" sz="2000" baseline="-25000" smtClean="0">
                <a:sym typeface="Symbol" pitchFamily="18" charset="2"/>
              </a:rPr>
              <a:t>22F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 Box 66"/>
              <p:cNvSpPr txBox="1">
                <a:spLocks noChangeArrowheads="1"/>
              </p:cNvSpPr>
              <p:nvPr/>
            </p:nvSpPr>
            <p:spPr bwMode="auto">
              <a:xfrm>
                <a:off x="4857447" y="3897451"/>
                <a:ext cx="698582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ＭＳ Ｐゴシック" pitchFamily="-128" charset="-128"/>
                      </a:rPr>
                      <m:t>α</m:t>
                    </m:r>
                    <m:r>
                      <a:rPr lang="en-US" b="0" i="0" baseline="-25000" smtClean="0">
                        <a:latin typeface="Cambria Math" charset="0"/>
                        <a:ea typeface="ＭＳ Ｐゴシック" pitchFamily="-128" charset="-128"/>
                      </a:rPr>
                      <m:t>2</m:t>
                    </m:r>
                  </m:oMath>
                </a14:m>
                <a:r>
                  <a:rPr lang="en-US" baseline="-25000" dirty="0" smtClean="0">
                    <a:latin typeface="Arial" charset="0"/>
                    <a:ea typeface="ＭＳ Ｐゴシック" pitchFamily="-128" charset="-128"/>
                  </a:rPr>
                  <a:t>F</a:t>
                </a:r>
                <a:endParaRPr lang="en-US" baseline="-25000" dirty="0">
                  <a:latin typeface="Arial" charset="0"/>
                  <a:ea typeface="ＭＳ Ｐゴシック" pitchFamily="-128" charset="-128"/>
                </a:endParaRPr>
              </a:p>
              <a:p>
                <a:pPr>
                  <a:spcBef>
                    <a:spcPct val="50000"/>
                  </a:spcBef>
                </a:pPr>
                <a:endParaRPr lang="en-US" b="1" dirty="0"/>
              </a:p>
            </p:txBody>
          </p:sp>
        </mc:Choice>
        <mc:Fallback>
          <p:sp>
            <p:nvSpPr>
              <p:cNvPr id="114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7447" y="3897451"/>
                <a:ext cx="698582" cy="784830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8" name="Oval 10"/>
          <p:cNvSpPr>
            <a:spLocks noChangeArrowheads="1"/>
          </p:cNvSpPr>
          <p:nvPr/>
        </p:nvSpPr>
        <p:spPr bwMode="auto">
          <a:xfrm>
            <a:off x="1981200" y="1295400"/>
            <a:ext cx="1447800" cy="1447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Math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5562600" y="1295400"/>
            <a:ext cx="1447800" cy="14478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Spell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H="1" flipV="1">
            <a:off x="3124200" y="2590800"/>
            <a:ext cx="762000" cy="1600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 flipH="1" flipV="1">
            <a:off x="2590800" y="2743200"/>
            <a:ext cx="0" cy="1447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 flipV="1">
            <a:off x="1295400" y="2514600"/>
            <a:ext cx="914400" cy="167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 flipH="1" flipV="1">
            <a:off x="6705600" y="2590800"/>
            <a:ext cx="838200" cy="1600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H="1" flipV="1">
            <a:off x="6248400" y="2743200"/>
            <a:ext cx="0" cy="1447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 flipV="1">
            <a:off x="4953000" y="2590800"/>
            <a:ext cx="914400" cy="1600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36"/>
          <p:cNvCxnSpPr>
            <a:cxnSpLocks noChangeShapeType="1"/>
            <a:stCxn id="48" idx="7"/>
            <a:endCxn id="49" idx="1"/>
          </p:cNvCxnSpPr>
          <p:nvPr/>
        </p:nvCxnSpPr>
        <p:spPr bwMode="auto">
          <a:xfrm rot="5400000" flipV="1">
            <a:off x="4495006" y="229394"/>
            <a:ext cx="1588" cy="2559050"/>
          </a:xfrm>
          <a:prstGeom prst="curvedConnector3">
            <a:avLst>
              <a:gd name="adj1" fmla="val -27800000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63" name="Text Box 43"/>
          <p:cNvSpPr txBox="1">
            <a:spLocks noChangeArrowheads="1"/>
          </p:cNvSpPr>
          <p:nvPr/>
        </p:nvSpPr>
        <p:spPr bwMode="auto">
          <a:xfrm>
            <a:off x="3891210" y="1035253"/>
            <a:ext cx="12339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 smtClean="0">
                <a:latin typeface="Symbol" pitchFamily="18" charset="2"/>
                <a:sym typeface="Symbol" panose="05050102010706020507" pitchFamily="18" charset="2"/>
              </a:rPr>
              <a:t></a:t>
            </a:r>
            <a:r>
              <a:rPr lang="en-US" altLang="en-US" sz="2000" baseline="-25000" dirty="0" smtClean="0">
                <a:sym typeface="Symbol" pitchFamily="18" charset="2"/>
              </a:rPr>
              <a:t>21g</a:t>
            </a:r>
            <a:endParaRPr lang="en-US" altLang="en-US" dirty="0"/>
          </a:p>
        </p:txBody>
      </p:sp>
      <p:sp>
        <p:nvSpPr>
          <p:cNvPr id="64" name="Freeform 45"/>
          <p:cNvSpPr>
            <a:spLocks/>
          </p:cNvSpPr>
          <p:nvPr/>
        </p:nvSpPr>
        <p:spPr bwMode="auto">
          <a:xfrm rot="5400000">
            <a:off x="681912" y="4362450"/>
            <a:ext cx="266700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Rectangle 57"/>
          <p:cNvSpPr>
            <a:spLocks noChangeArrowheads="1"/>
          </p:cNvSpPr>
          <p:nvPr/>
        </p:nvSpPr>
        <p:spPr bwMode="auto">
          <a:xfrm>
            <a:off x="9144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wratcalc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7" name="Rectangle 58"/>
          <p:cNvSpPr>
            <a:spLocks noChangeArrowheads="1"/>
          </p:cNvSpPr>
          <p:nvPr/>
        </p:nvSpPr>
        <p:spPr bwMode="auto">
          <a:xfrm>
            <a:off x="70104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waisspl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8" name="Rectangle 59"/>
          <p:cNvSpPr>
            <a:spLocks noChangeArrowheads="1"/>
          </p:cNvSpPr>
          <p:nvPr/>
        </p:nvSpPr>
        <p:spPr bwMode="auto">
          <a:xfrm>
            <a:off x="57912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wjspl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9" name="Rectangle 60"/>
          <p:cNvSpPr>
            <a:spLocks noChangeArrowheads="1"/>
          </p:cNvSpPr>
          <p:nvPr/>
        </p:nvSpPr>
        <p:spPr bwMode="auto">
          <a:xfrm>
            <a:off x="45720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wratspl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0" name="Rectangle 61"/>
          <p:cNvSpPr>
            <a:spLocks noChangeArrowheads="1"/>
          </p:cNvSpPr>
          <p:nvPr/>
        </p:nvSpPr>
        <p:spPr bwMode="auto">
          <a:xfrm>
            <a:off x="33528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waiscalc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1" name="Rectangle 62"/>
          <p:cNvSpPr>
            <a:spLocks noChangeArrowheads="1"/>
          </p:cNvSpPr>
          <p:nvPr/>
        </p:nvSpPr>
        <p:spPr bwMode="auto">
          <a:xfrm>
            <a:off x="2133600" y="4191000"/>
            <a:ext cx="9906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wjcalc</a:t>
            </a:r>
            <a:endParaRPr lang="en-US" altLang="en-US" dirty="0">
              <a:solidFill>
                <a:schemeClr val="bg1"/>
              </a:solidFill>
            </a:endParaRPr>
          </a:p>
        </p:txBody>
      </p:sp>
      <p:grpSp>
        <p:nvGrpSpPr>
          <p:cNvPr id="82" name="Group 71"/>
          <p:cNvGrpSpPr>
            <a:grpSpLocks/>
          </p:cNvGrpSpPr>
          <p:nvPr/>
        </p:nvGrpSpPr>
        <p:grpSpPr bwMode="auto">
          <a:xfrm>
            <a:off x="577688" y="1711327"/>
            <a:ext cx="7956712" cy="884239"/>
            <a:chOff x="445" y="1078"/>
            <a:chExt cx="4931" cy="557"/>
          </a:xfrm>
        </p:grpSpPr>
        <p:sp>
          <p:nvSpPr>
            <p:cNvPr id="83" name="Freeform 65"/>
            <p:cNvSpPr>
              <a:spLocks/>
            </p:cNvSpPr>
            <p:nvPr/>
          </p:nvSpPr>
          <p:spPr bwMode="auto">
            <a:xfrm rot="5400000">
              <a:off x="993" y="1104"/>
              <a:ext cx="384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336"/>
                </a:cxn>
                <a:cxn ang="0">
                  <a:pos x="1632" y="0"/>
                </a:cxn>
              </a:cxnLst>
              <a:rect l="0" t="0" r="r" b="b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66"/>
            <p:cNvSpPr txBox="1">
              <a:spLocks noChangeArrowheads="1"/>
            </p:cNvSpPr>
            <p:nvPr/>
          </p:nvSpPr>
          <p:spPr bwMode="auto">
            <a:xfrm>
              <a:off x="445" y="1078"/>
              <a:ext cx="572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1, </a:t>
              </a:r>
              <a:r>
                <a:rPr lang="en-US" altLang="en-US" dirty="0" smtClean="0">
                  <a:latin typeface="Symbol" pitchFamily="18" charset="2"/>
                  <a:sym typeface="Symbol" panose="05050102010706020507" pitchFamily="18" charset="2"/>
                </a:rPr>
                <a:t></a:t>
              </a:r>
              <a:r>
                <a:rPr lang="en-US" altLang="en-US" baseline="-25000" dirty="0" smtClean="0">
                  <a:sym typeface="Symbol" pitchFamily="18" charset="2"/>
                </a:rPr>
                <a:t>112</a:t>
              </a:r>
              <a:endParaRPr lang="en-US" altLang="en-US" dirty="0"/>
            </a:p>
            <a:p>
              <a:pPr>
                <a:spcBef>
                  <a:spcPct val="50000"/>
                </a:spcBef>
              </a:pPr>
              <a:endParaRPr lang="en-US" b="1" dirty="0"/>
            </a:p>
          </p:txBody>
        </p:sp>
        <p:sp>
          <p:nvSpPr>
            <p:cNvPr id="85" name="Freeform 67"/>
            <p:cNvSpPr>
              <a:spLocks/>
            </p:cNvSpPr>
            <p:nvPr/>
          </p:nvSpPr>
          <p:spPr bwMode="auto">
            <a:xfrm rot="16200000" flipH="1">
              <a:off x="4344" y="1128"/>
              <a:ext cx="384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336"/>
                </a:cxn>
                <a:cxn ang="0">
                  <a:pos x="1632" y="0"/>
                </a:cxn>
              </a:cxnLst>
              <a:rect l="0" t="0" r="r" b="b"/>
              <a:pathLst>
                <a:path w="1632" h="336">
                  <a:moveTo>
                    <a:pt x="0" y="0"/>
                  </a:moveTo>
                  <a:cubicBezTo>
                    <a:pt x="272" y="168"/>
                    <a:pt x="544" y="336"/>
                    <a:pt x="816" y="336"/>
                  </a:cubicBezTo>
                  <a:cubicBezTo>
                    <a:pt x="1088" y="336"/>
                    <a:pt x="1496" y="56"/>
                    <a:pt x="163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68"/>
            <p:cNvSpPr txBox="1">
              <a:spLocks noChangeArrowheads="1"/>
            </p:cNvSpPr>
            <p:nvPr/>
          </p:nvSpPr>
          <p:spPr bwMode="auto">
            <a:xfrm>
              <a:off x="4752" y="1141"/>
              <a:ext cx="624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1, </a:t>
              </a:r>
              <a:r>
                <a:rPr lang="en-US" altLang="en-US" dirty="0">
                  <a:latin typeface="Symbol" pitchFamily="18" charset="2"/>
                  <a:sym typeface="Symbol" panose="05050102010706020507" pitchFamily="18" charset="2"/>
                </a:rPr>
                <a:t> </a:t>
              </a:r>
              <a:r>
                <a:rPr lang="en-US" altLang="en-US" baseline="-25000" dirty="0" smtClean="0">
                  <a:sym typeface="Symbol" pitchFamily="18" charset="2"/>
                </a:rPr>
                <a:t>222</a:t>
              </a:r>
              <a:endParaRPr lang="en-US" altLang="en-US" dirty="0"/>
            </a:p>
            <a:p>
              <a:pPr>
                <a:spcBef>
                  <a:spcPct val="50000"/>
                </a:spcBef>
              </a:pPr>
              <a:endParaRPr lang="en-US" b="1" dirty="0"/>
            </a:p>
          </p:txBody>
        </p:sp>
      </p:grpSp>
      <p:sp>
        <p:nvSpPr>
          <p:cNvPr id="89" name="Freeform 45"/>
          <p:cNvSpPr>
            <a:spLocks/>
          </p:cNvSpPr>
          <p:nvPr/>
        </p:nvSpPr>
        <p:spPr bwMode="auto">
          <a:xfrm rot="5400000">
            <a:off x="1910443" y="4364847"/>
            <a:ext cx="266700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5400000">
            <a:off x="3113703" y="4362677"/>
            <a:ext cx="266700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" name="Freeform 45"/>
          <p:cNvSpPr>
            <a:spLocks/>
          </p:cNvSpPr>
          <p:nvPr/>
        </p:nvSpPr>
        <p:spPr bwMode="auto">
          <a:xfrm rot="5400000">
            <a:off x="4343400" y="4362450"/>
            <a:ext cx="266700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Freeform 45"/>
          <p:cNvSpPr>
            <a:spLocks/>
          </p:cNvSpPr>
          <p:nvPr/>
        </p:nvSpPr>
        <p:spPr bwMode="auto">
          <a:xfrm rot="5400000">
            <a:off x="5562211" y="4362448"/>
            <a:ext cx="266700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" name="Freeform 45"/>
          <p:cNvSpPr>
            <a:spLocks/>
          </p:cNvSpPr>
          <p:nvPr/>
        </p:nvSpPr>
        <p:spPr bwMode="auto">
          <a:xfrm rot="5400000">
            <a:off x="6778301" y="4364842"/>
            <a:ext cx="266700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336"/>
              </a:cxn>
              <a:cxn ang="0">
                <a:pos x="1632" y="0"/>
              </a:cxn>
            </a:cxnLst>
            <a:rect l="0" t="0" r="r" b="b"/>
            <a:pathLst>
              <a:path w="1632" h="336">
                <a:moveTo>
                  <a:pt x="0" y="0"/>
                </a:moveTo>
                <a:cubicBezTo>
                  <a:pt x="272" y="168"/>
                  <a:pt x="544" y="336"/>
                  <a:pt x="816" y="336"/>
                </a:cubicBezTo>
                <a:cubicBezTo>
                  <a:pt x="1088" y="336"/>
                  <a:pt x="1496" y="56"/>
                  <a:pt x="163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sosceles Triangle 1"/>
              <p:cNvSpPr/>
              <p:nvPr/>
            </p:nvSpPr>
            <p:spPr bwMode="auto">
              <a:xfrm>
                <a:off x="4051818" y="1828803"/>
                <a:ext cx="876300" cy="761997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α</m:t>
                      </m:r>
                    </m:oMath>
                  </m:oMathPara>
                </a14:m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28" charset="-128"/>
                </a:endParaRPr>
              </a:p>
            </p:txBody>
          </p:sp>
        </mc:Choice>
        <mc:Fallback xmlns="" xmlns:mv="urn:schemas-microsoft-com:mac:vml">
          <p:sp>
            <p:nvSpPr>
              <p:cNvPr id="2" name="Isosceles Tri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1818" y="1828803"/>
                <a:ext cx="876300" cy="761997"/>
              </a:xfrm>
              <a:prstGeom prst="triangle">
                <a:avLst/>
              </a:prstGeom>
              <a:blipFill rotWithShape="0">
                <a:blip r:embed="rId3"/>
                <a:stretch>
                  <a:fillRect b="-3101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Isosceles Triangle 96"/>
              <p:cNvSpPr/>
              <p:nvPr/>
            </p:nvSpPr>
            <p:spPr bwMode="auto">
              <a:xfrm>
                <a:off x="4038600" y="5059136"/>
                <a:ext cx="876300" cy="761997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128" charset="-128"/>
                        </a:rPr>
                        <m:t>τ</m:t>
                      </m:r>
                    </m:oMath>
                  </m:oMathPara>
                </a14:m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28" charset="-128"/>
                </a:endParaRPr>
              </a:p>
            </p:txBody>
          </p:sp>
        </mc:Choice>
        <mc:Fallback xmlns="" xmlns:mv="urn:schemas-microsoft-com:mac:vml">
          <p:sp>
            <p:nvSpPr>
              <p:cNvPr id="97" name="Isosceles Tri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8600" y="5059136"/>
                <a:ext cx="876300" cy="761997"/>
              </a:xfrm>
              <a:prstGeom prst="triangle">
                <a:avLst/>
              </a:prstGeom>
              <a:blipFill rotWithShape="0">
                <a:blip r:embed="rId4"/>
                <a:stretch>
                  <a:fillRect b="-3101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Line 14"/>
          <p:cNvSpPr>
            <a:spLocks noChangeShapeType="1"/>
          </p:cNvSpPr>
          <p:nvPr/>
        </p:nvSpPr>
        <p:spPr bwMode="auto">
          <a:xfrm>
            <a:off x="1367712" y="4724399"/>
            <a:ext cx="0" cy="71573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" name="Straight Connector 6"/>
          <p:cNvCxnSpPr>
            <a:stCxn id="97" idx="1"/>
          </p:cNvCxnSpPr>
          <p:nvPr/>
        </p:nvCxnSpPr>
        <p:spPr bwMode="auto">
          <a:xfrm flipH="1" flipV="1">
            <a:off x="1367711" y="5429477"/>
            <a:ext cx="2889964" cy="1065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H="1" flipV="1">
            <a:off x="4720511" y="5443629"/>
            <a:ext cx="2823289" cy="141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Line 14"/>
          <p:cNvSpPr>
            <a:spLocks noChangeShapeType="1"/>
          </p:cNvSpPr>
          <p:nvPr/>
        </p:nvSpPr>
        <p:spPr bwMode="auto">
          <a:xfrm>
            <a:off x="2637453" y="4733223"/>
            <a:ext cx="0" cy="71573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4"/>
          <p:cNvSpPr>
            <a:spLocks noChangeShapeType="1"/>
          </p:cNvSpPr>
          <p:nvPr/>
        </p:nvSpPr>
        <p:spPr bwMode="auto">
          <a:xfrm>
            <a:off x="3848100" y="4713742"/>
            <a:ext cx="0" cy="71573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14"/>
          <p:cNvSpPr>
            <a:spLocks noChangeShapeType="1"/>
          </p:cNvSpPr>
          <p:nvPr/>
        </p:nvSpPr>
        <p:spPr bwMode="auto">
          <a:xfrm>
            <a:off x="5074298" y="4733223"/>
            <a:ext cx="0" cy="71573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14"/>
          <p:cNvSpPr>
            <a:spLocks noChangeShapeType="1"/>
          </p:cNvSpPr>
          <p:nvPr/>
        </p:nvSpPr>
        <p:spPr bwMode="auto">
          <a:xfrm>
            <a:off x="6248400" y="4733223"/>
            <a:ext cx="0" cy="71573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4"/>
          <p:cNvSpPr>
            <a:spLocks noChangeShapeType="1"/>
          </p:cNvSpPr>
          <p:nvPr/>
        </p:nvSpPr>
        <p:spPr bwMode="auto">
          <a:xfrm>
            <a:off x="7543800" y="4733223"/>
            <a:ext cx="0" cy="71573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Text Box 37"/>
          <p:cNvSpPr txBox="1">
            <a:spLocks noChangeArrowheads="1"/>
          </p:cNvSpPr>
          <p:nvPr/>
        </p:nvSpPr>
        <p:spPr bwMode="auto">
          <a:xfrm>
            <a:off x="833531" y="4800202"/>
            <a:ext cx="7355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τ</a:t>
            </a:r>
            <a:r>
              <a:rPr lang="en-US" altLang="en-US" sz="2800" b="1" baseline="-25000" dirty="0" smtClean="0">
                <a:sym typeface="Symbol" pitchFamily="18" charset="2"/>
              </a:rPr>
              <a:t>1.</a:t>
            </a:r>
            <a:endParaRPr lang="en-US" altLang="en-US" b="1" dirty="0"/>
          </a:p>
        </p:txBody>
      </p:sp>
      <p:sp>
        <p:nvSpPr>
          <p:cNvPr id="106" name="Text Box 37"/>
          <p:cNvSpPr txBox="1">
            <a:spLocks noChangeArrowheads="1"/>
          </p:cNvSpPr>
          <p:nvPr/>
        </p:nvSpPr>
        <p:spPr bwMode="auto">
          <a:xfrm>
            <a:off x="2001808" y="4795472"/>
            <a:ext cx="616596" cy="5232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τ</a:t>
            </a:r>
            <a:r>
              <a:rPr lang="en-US" altLang="en-US" sz="2800" b="1" baseline="-25000" dirty="0" smtClean="0">
                <a:sym typeface="Symbol" pitchFamily="18" charset="2"/>
              </a:rPr>
              <a:t>2.</a:t>
            </a:r>
            <a:endParaRPr lang="en-US" altLang="en-US" b="1" dirty="0"/>
          </a:p>
        </p:txBody>
      </p:sp>
      <p:sp>
        <p:nvSpPr>
          <p:cNvPr id="107" name="Text Box 37"/>
          <p:cNvSpPr txBox="1">
            <a:spLocks noChangeArrowheads="1"/>
          </p:cNvSpPr>
          <p:nvPr/>
        </p:nvSpPr>
        <p:spPr bwMode="auto">
          <a:xfrm>
            <a:off x="3216275" y="4800223"/>
            <a:ext cx="578949" cy="5232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τ</a:t>
            </a:r>
            <a:r>
              <a:rPr lang="en-US" altLang="en-US" sz="2800" b="1" baseline="-25000" dirty="0" smtClean="0">
                <a:sym typeface="Symbol" pitchFamily="18" charset="2"/>
              </a:rPr>
              <a:t>3.</a:t>
            </a:r>
            <a:endParaRPr lang="en-US" altLang="en-US" b="1" dirty="0"/>
          </a:p>
        </p:txBody>
      </p:sp>
      <p:sp>
        <p:nvSpPr>
          <p:cNvPr id="108" name="Text Box 37"/>
          <p:cNvSpPr txBox="1">
            <a:spLocks noChangeArrowheads="1"/>
          </p:cNvSpPr>
          <p:nvPr/>
        </p:nvSpPr>
        <p:spPr bwMode="auto">
          <a:xfrm>
            <a:off x="5108510" y="4799579"/>
            <a:ext cx="838200" cy="5191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τ</a:t>
            </a:r>
            <a:r>
              <a:rPr lang="en-US" altLang="en-US" sz="2800" b="1" baseline="-25000" dirty="0" smtClean="0">
                <a:sym typeface="Symbol" pitchFamily="18" charset="2"/>
              </a:rPr>
              <a:t>4.</a:t>
            </a:r>
            <a:endParaRPr lang="en-US" altLang="en-US" b="1" dirty="0"/>
          </a:p>
        </p:txBody>
      </p:sp>
      <p:sp>
        <p:nvSpPr>
          <p:cNvPr id="109" name="Text Box 37"/>
          <p:cNvSpPr txBox="1">
            <a:spLocks noChangeArrowheads="1"/>
          </p:cNvSpPr>
          <p:nvPr/>
        </p:nvSpPr>
        <p:spPr bwMode="auto">
          <a:xfrm>
            <a:off x="6286500" y="4803072"/>
            <a:ext cx="838200" cy="5191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τ</a:t>
            </a:r>
            <a:r>
              <a:rPr lang="en-US" altLang="en-US" sz="2800" b="1" baseline="-25000" dirty="0" smtClean="0">
                <a:sym typeface="Symbol" pitchFamily="18" charset="2"/>
              </a:rPr>
              <a:t>5.</a:t>
            </a:r>
            <a:endParaRPr lang="en-US" altLang="en-US" b="1" dirty="0"/>
          </a:p>
        </p:txBody>
      </p:sp>
      <p:sp>
        <p:nvSpPr>
          <p:cNvPr id="110" name="Text Box 37"/>
          <p:cNvSpPr txBox="1">
            <a:spLocks noChangeArrowheads="1"/>
          </p:cNvSpPr>
          <p:nvPr/>
        </p:nvSpPr>
        <p:spPr bwMode="auto">
          <a:xfrm>
            <a:off x="7581899" y="4812052"/>
            <a:ext cx="838200" cy="5191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8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τ</a:t>
            </a:r>
            <a:r>
              <a:rPr lang="en-US" altLang="en-US" sz="2800" b="1" baseline="-25000" dirty="0" smtClean="0">
                <a:sym typeface="Symbol" pitchFamily="18" charset="2"/>
              </a:rPr>
              <a:t>6.</a:t>
            </a:r>
            <a:endParaRPr lang="en-US" altLang="en-US" b="1" dirty="0"/>
          </a:p>
        </p:txBody>
      </p:sp>
      <p:sp>
        <p:nvSpPr>
          <p:cNvPr id="111" name="Line 12"/>
          <p:cNvSpPr>
            <a:spLocks noChangeShapeType="1"/>
          </p:cNvSpPr>
          <p:nvPr/>
        </p:nvSpPr>
        <p:spPr bwMode="auto">
          <a:xfrm>
            <a:off x="3429000" y="1977799"/>
            <a:ext cx="838200" cy="200255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2" name="Line 12"/>
          <p:cNvSpPr>
            <a:spLocks noChangeShapeType="1"/>
          </p:cNvSpPr>
          <p:nvPr/>
        </p:nvSpPr>
        <p:spPr bwMode="auto">
          <a:xfrm flipH="1">
            <a:off x="4720510" y="1977799"/>
            <a:ext cx="817207" cy="200251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 Box 66"/>
              <p:cNvSpPr txBox="1">
                <a:spLocks noChangeArrowheads="1"/>
              </p:cNvSpPr>
              <p:nvPr/>
            </p:nvSpPr>
            <p:spPr bwMode="auto">
              <a:xfrm>
                <a:off x="3576515" y="1676400"/>
                <a:ext cx="761999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 dirty="0" smtClean="0"/>
                  <a:t>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ＭＳ Ｐゴシック" pitchFamily="-128" charset="-128"/>
                      </a:rPr>
                      <m:t>α</m:t>
                    </m:r>
                  </m:oMath>
                </a14:m>
                <a:r>
                  <a:rPr lang="en-US" altLang="en-US" b="1" baseline="-25000" dirty="0" smtClean="0">
                    <a:sym typeface="Symbol" pitchFamily="18" charset="2"/>
                  </a:rPr>
                  <a:t>12</a:t>
                </a:r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b="1" dirty="0"/>
              </a:p>
            </p:txBody>
          </p:sp>
        </mc:Choice>
        <mc:Fallback xmlns="" xmlns:mv="urn:schemas-microsoft-com:mac:vml">
          <p:sp>
            <p:nvSpPr>
              <p:cNvPr id="115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6515" y="1676400"/>
                <a:ext cx="761999" cy="784830"/>
              </a:xfrm>
              <a:prstGeom prst="rect">
                <a:avLst/>
              </a:prstGeom>
              <a:blipFill rotWithShape="0">
                <a:blip r:embed="rId5"/>
                <a:stretch>
                  <a:fillRect l="-7200" t="-387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66"/>
              <p:cNvSpPr txBox="1">
                <a:spLocks noChangeArrowheads="1"/>
              </p:cNvSpPr>
              <p:nvPr/>
            </p:nvSpPr>
            <p:spPr bwMode="auto">
              <a:xfrm>
                <a:off x="4741946" y="1680255"/>
                <a:ext cx="761999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 dirty="0" smtClean="0"/>
                  <a:t>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ＭＳ Ｐゴシック" pitchFamily="-128" charset="-128"/>
                      </a:rPr>
                      <m:t>α</m:t>
                    </m:r>
                  </m:oMath>
                </a14:m>
                <a:r>
                  <a:rPr lang="en-US" altLang="en-US" b="1" baseline="-25000" dirty="0" smtClean="0">
                    <a:sym typeface="Symbol" pitchFamily="18" charset="2"/>
                  </a:rPr>
                  <a:t>22</a:t>
                </a:r>
                <a:endParaRPr lang="en-US" altLang="en-US" b="1" dirty="0"/>
              </a:p>
              <a:p>
                <a:pPr>
                  <a:spcBef>
                    <a:spcPct val="50000"/>
                  </a:spcBef>
                </a:pPr>
                <a:endParaRPr lang="en-US" b="1" dirty="0"/>
              </a:p>
            </p:txBody>
          </p:sp>
        </mc:Choice>
        <mc:Fallback xmlns="" xmlns:mv="urn:schemas-microsoft-com:mac:vml">
          <p:sp>
            <p:nvSpPr>
              <p:cNvPr id="65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41946" y="1680255"/>
                <a:ext cx="761999" cy="784830"/>
              </a:xfrm>
              <a:prstGeom prst="rect">
                <a:avLst/>
              </a:prstGeom>
              <a:blipFill rotWithShape="0">
                <a:blip r:embed="rId6"/>
                <a:stretch>
                  <a:fillRect l="-7200" t="-468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 Box 37"/>
          <p:cNvSpPr txBox="1">
            <a:spLocks noChangeArrowheads="1"/>
          </p:cNvSpPr>
          <p:nvPr/>
        </p:nvSpPr>
        <p:spPr bwMode="auto">
          <a:xfrm>
            <a:off x="910512" y="32004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ym typeface="Symbol" pitchFamily="18" charset="2"/>
              </a:rPr>
              <a:t></a:t>
            </a:r>
            <a:r>
              <a:rPr lang="en-US" altLang="en-US" sz="2800" b="1" baseline="-25000" dirty="0" smtClean="0">
                <a:sym typeface="Symbol" pitchFamily="18" charset="2"/>
              </a:rPr>
              <a:t>11.</a:t>
            </a:r>
            <a:endParaRPr lang="en-US" altLang="en-US" b="1" dirty="0"/>
          </a:p>
        </p:txBody>
      </p:sp>
      <p:sp>
        <p:nvSpPr>
          <p:cNvPr id="73" name="Text Box 38"/>
          <p:cNvSpPr txBox="1">
            <a:spLocks noChangeArrowheads="1"/>
          </p:cNvSpPr>
          <p:nvPr/>
        </p:nvSpPr>
        <p:spPr bwMode="auto">
          <a:xfrm>
            <a:off x="1905000" y="3210965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ym typeface="Symbol" pitchFamily="18" charset="2"/>
              </a:rPr>
              <a:t></a:t>
            </a:r>
            <a:r>
              <a:rPr lang="en-US" altLang="en-US" sz="2800" b="1" baseline="-25000" dirty="0" smtClean="0">
                <a:sym typeface="Symbol" pitchFamily="18" charset="2"/>
              </a:rPr>
              <a:t>21.</a:t>
            </a:r>
            <a:endParaRPr lang="en-US" altLang="en-US" b="1" dirty="0"/>
          </a:p>
        </p:txBody>
      </p:sp>
      <p:sp>
        <p:nvSpPr>
          <p:cNvPr id="74" name="Text Box 39"/>
          <p:cNvSpPr txBox="1">
            <a:spLocks noChangeArrowheads="1"/>
          </p:cNvSpPr>
          <p:nvPr/>
        </p:nvSpPr>
        <p:spPr bwMode="auto">
          <a:xfrm>
            <a:off x="2965048" y="3207544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ym typeface="Symbol" pitchFamily="18" charset="2"/>
              </a:rPr>
              <a:t></a:t>
            </a:r>
            <a:r>
              <a:rPr lang="en-US" altLang="en-US" sz="2800" b="1" baseline="-25000" dirty="0" smtClean="0">
                <a:sym typeface="Symbol" pitchFamily="18" charset="2"/>
              </a:rPr>
              <a:t>31.</a:t>
            </a:r>
            <a:endParaRPr lang="en-US" altLang="en-US" b="1" dirty="0"/>
          </a:p>
        </p:txBody>
      </p:sp>
      <p:sp>
        <p:nvSpPr>
          <p:cNvPr id="75" name="Text Box 40"/>
          <p:cNvSpPr txBox="1">
            <a:spLocks noChangeArrowheads="1"/>
          </p:cNvSpPr>
          <p:nvPr/>
        </p:nvSpPr>
        <p:spPr bwMode="auto">
          <a:xfrm>
            <a:off x="4604562" y="3207543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ym typeface="Symbol" pitchFamily="18" charset="2"/>
              </a:rPr>
              <a:t></a:t>
            </a:r>
            <a:r>
              <a:rPr lang="en-US" altLang="en-US" sz="2800" b="1" baseline="-25000" dirty="0" smtClean="0">
                <a:sym typeface="Symbol" pitchFamily="18" charset="2"/>
              </a:rPr>
              <a:t>42.</a:t>
            </a:r>
            <a:endParaRPr lang="en-US" altLang="en-US" b="1" dirty="0"/>
          </a:p>
        </p:txBody>
      </p:sp>
      <p:sp>
        <p:nvSpPr>
          <p:cNvPr id="87" name="Text Box 41"/>
          <p:cNvSpPr txBox="1">
            <a:spLocks noChangeArrowheads="1"/>
          </p:cNvSpPr>
          <p:nvPr/>
        </p:nvSpPr>
        <p:spPr bwMode="auto">
          <a:xfrm>
            <a:off x="5600311" y="3221831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ym typeface="Symbol" pitchFamily="18" charset="2"/>
              </a:rPr>
              <a:t></a:t>
            </a:r>
            <a:r>
              <a:rPr lang="en-US" altLang="en-US" sz="2800" b="1" baseline="-25000" dirty="0" smtClean="0">
                <a:sym typeface="Symbol" pitchFamily="18" charset="2"/>
              </a:rPr>
              <a:t>52.</a:t>
            </a:r>
            <a:endParaRPr lang="en-US" altLang="en-US" b="1" dirty="0"/>
          </a:p>
        </p:txBody>
      </p:sp>
      <p:sp>
        <p:nvSpPr>
          <p:cNvPr id="88" name="Text Box 42"/>
          <p:cNvSpPr txBox="1">
            <a:spLocks noChangeArrowheads="1"/>
          </p:cNvSpPr>
          <p:nvPr/>
        </p:nvSpPr>
        <p:spPr bwMode="auto">
          <a:xfrm>
            <a:off x="6587801" y="3221831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ym typeface="Symbol" pitchFamily="18" charset="2"/>
              </a:rPr>
              <a:t></a:t>
            </a:r>
            <a:r>
              <a:rPr lang="en-US" altLang="en-US" sz="2800" b="1" baseline="-25000" dirty="0" smtClean="0">
                <a:sym typeface="Symbol" pitchFamily="18" charset="2"/>
              </a:rPr>
              <a:t>62.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406911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2891</TotalTime>
  <Words>799</Words>
  <Application>Microsoft Macintosh PowerPoint</Application>
  <PresentationFormat>On-screen Show (4:3)</PresentationFormat>
  <Paragraphs>453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Calibri Light</vt:lpstr>
      <vt:lpstr>Cambria Math</vt:lpstr>
      <vt:lpstr>ＭＳ Ｐゴシック</vt:lpstr>
      <vt:lpstr>Symbol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 in Mpus</dc:title>
  <dc:creator>Stephen D. Short</dc:creator>
  <cp:lastModifiedBy>Microsoft Office User</cp:lastModifiedBy>
  <cp:revision>197</cp:revision>
  <dcterms:created xsi:type="dcterms:W3CDTF">2016-09-21T13:32:13Z</dcterms:created>
  <dcterms:modified xsi:type="dcterms:W3CDTF">2017-06-02T19:31:59Z</dcterms:modified>
</cp:coreProperties>
</file>