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581660" y="1138555"/>
            <a:ext cx="10926445" cy="5030470"/>
            <a:chOff x="763" y="2886"/>
            <a:chExt cx="17539" cy="6022"/>
          </a:xfrm>
        </p:grpSpPr>
        <p:sp>
          <p:nvSpPr>
            <p:cNvPr id="44" name="矩形 43"/>
            <p:cNvSpPr/>
            <p:nvPr/>
          </p:nvSpPr>
          <p:spPr>
            <a:xfrm>
              <a:off x="763" y="2886"/>
              <a:ext cx="2525" cy="5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449" y="7065"/>
              <a:ext cx="2771" cy="1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59" y="7065"/>
              <a:ext cx="2773" cy="18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21" y="2897"/>
              <a:ext cx="9348" cy="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351"/>
              <a:ext cx="1744" cy="7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BaseStore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基础</a:t>
              </a:r>
              <a:r>
                <a:rPr lang="en-US" altLang="zh-CN" sz="1000"/>
                <a:t>)</a:t>
              </a:r>
              <a:endParaRPr lang="zh-CN" altLang="en-US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53" y="3212"/>
              <a:ext cx="1745" cy="8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BusinessStore</a:t>
              </a:r>
              <a:r>
                <a:rPr lang="zh-CN" altLang="en-US" sz="1000"/>
                <a:t>（业务）</a:t>
              </a:r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" y="7449"/>
              <a:ext cx="1746" cy="8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Service</a:t>
              </a:r>
              <a:endParaRPr lang="en-US" altLang="zh-CN" sz="1000"/>
            </a:p>
            <a:p>
              <a:pPr algn="ctr"/>
              <a:r>
                <a:rPr lang="en-US" altLang="zh-CN" sz="1000"/>
                <a:t>(api</a:t>
              </a:r>
              <a:r>
                <a:rPr lang="zh-CN" altLang="en-US" sz="1000"/>
                <a:t>后台交互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52" y="4308"/>
              <a:ext cx="1744" cy="8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Utils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工具函数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" y="5288"/>
              <a:ext cx="1746" cy="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LMap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基于高德封装</a:t>
              </a:r>
              <a:r>
                <a:rPr lang="en-US" altLang="zh-CN" sz="1000"/>
                <a:t>)</a:t>
              </a:r>
              <a:endParaRPr lang="zh-CN" altLang="en-US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56" y="5855"/>
              <a:ext cx="2773" cy="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ModuleConfig(</a:t>
              </a:r>
              <a:r>
                <a:rPr lang="zh-CN" altLang="en-US" sz="1000"/>
                <a:t>模块配置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448" y="5855"/>
              <a:ext cx="2772" cy="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AuthConfig(</a:t>
              </a:r>
              <a:r>
                <a:rPr lang="zh-CN" altLang="en-US" sz="1000"/>
                <a:t>菜单</a:t>
              </a:r>
              <a:r>
                <a:rPr lang="en-US" altLang="zh-CN" sz="1000"/>
                <a:t>,</a:t>
              </a:r>
              <a:r>
                <a:rPr lang="zh-CN" altLang="en-US" sz="1000"/>
                <a:t>权限配置</a:t>
              </a:r>
              <a:r>
                <a:rPr lang="en-US" altLang="zh-CN" sz="1000"/>
                <a:t>)</a:t>
              </a:r>
              <a:endParaRPr lang="zh-CN" altLang="en-US" sz="10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321" y="3071"/>
              <a:ext cx="1674" cy="5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000">
                  <a:sym typeface="+mn-ea"/>
                </a:rPr>
                <a:t>React(全家桶)</a:t>
              </a:r>
              <a:endParaRPr lang="en-US" altLang="zh-CN" sz="1000"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168" y="3071"/>
              <a:ext cx="1661" cy="5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000">
                  <a:sym typeface="+mn-ea"/>
                </a:rPr>
                <a:t>Mobx</a:t>
              </a:r>
              <a:endParaRPr lang="en-US" altLang="zh-CN" sz="1000">
                <a:sym typeface="+mn-ea"/>
              </a:endParaRPr>
            </a:p>
            <a:p>
              <a:pPr lvl="0" algn="ctr"/>
              <a:r>
                <a:rPr lang="en-US" altLang="zh-CN" sz="1000">
                  <a:sym typeface="+mn-ea"/>
                </a:rPr>
                <a:t>(</a:t>
              </a:r>
              <a:r>
                <a:rPr lang="zh-CN" altLang="en-US" sz="1000">
                  <a:sym typeface="+mn-ea"/>
                </a:rPr>
                <a:t>状态管理</a:t>
              </a:r>
              <a:r>
                <a:rPr lang="en-US" altLang="zh-CN" sz="1000">
                  <a:sym typeface="+mn-ea"/>
                </a:rPr>
                <a:t>)</a:t>
              </a:r>
              <a:endParaRPr lang="zh-CN" altLang="en-US" sz="1000"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019" y="3070"/>
              <a:ext cx="1481" cy="4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000">
                  <a:sym typeface="+mn-ea"/>
                </a:rPr>
                <a:t>AMap</a:t>
              </a:r>
              <a:endParaRPr lang="en-US" altLang="zh-CN" sz="1000">
                <a:sym typeface="+mn-ea"/>
              </a:endParaRPr>
            </a:p>
            <a:p>
              <a:pPr lvl="0" algn="ctr"/>
              <a:r>
                <a:rPr lang="en-US" altLang="zh-CN" sz="1000">
                  <a:sym typeface="+mn-ea"/>
                </a:rPr>
                <a:t>(高德)</a:t>
              </a:r>
              <a:endParaRPr lang="en-US" altLang="zh-CN" sz="1000"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1695" y="3070"/>
              <a:ext cx="1674" cy="4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000">
                  <a:sym typeface="+mn-ea"/>
                </a:rPr>
                <a:t>其他第三方库</a:t>
              </a:r>
              <a:endParaRPr lang="en-US" altLang="zh-CN" sz="1000">
                <a:sym typeface="+mn-ea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156" y="4414"/>
              <a:ext cx="9313" cy="6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/>
                <a:t>Entry(</a:t>
              </a:r>
              <a:r>
                <a:rPr lang="zh-CN" altLang="en-US" sz="1000"/>
                <a:t>入口</a:t>
              </a:r>
              <a:r>
                <a:rPr lang="en-US" sz="1000"/>
                <a:t>)</a:t>
              </a:r>
              <a:endParaRPr lang="en-US" sz="1000"/>
            </a:p>
          </p:txBody>
        </p:sp>
        <p:sp>
          <p:nvSpPr>
            <p:cNvPr id="24" name="右箭头 23"/>
            <p:cNvSpPr/>
            <p:nvPr/>
          </p:nvSpPr>
          <p:spPr>
            <a:xfrm rot="5400000">
              <a:off x="8579" y="3971"/>
              <a:ext cx="430" cy="3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上箭头 26"/>
            <p:cNvSpPr/>
            <p:nvPr/>
          </p:nvSpPr>
          <p:spPr>
            <a:xfrm>
              <a:off x="8613" y="5288"/>
              <a:ext cx="366" cy="40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84" y="7372"/>
              <a:ext cx="2234" cy="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PageConfig</a:t>
              </a:r>
              <a:endParaRPr lang="en-US" altLang="zh-CN" sz="10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4" y="8100"/>
              <a:ext cx="2234" cy="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ComponentConfig</a:t>
              </a:r>
              <a:endParaRPr lang="en-US" altLang="zh-CN" sz="1000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5407" y="6539"/>
              <a:ext cx="358" cy="4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上箭头 33"/>
            <p:cNvSpPr/>
            <p:nvPr/>
          </p:nvSpPr>
          <p:spPr>
            <a:xfrm>
              <a:off x="8642" y="6493"/>
              <a:ext cx="306" cy="4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671" y="7373"/>
              <a:ext cx="2356" cy="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menu</a:t>
              </a:r>
              <a:endParaRPr lang="en-US" altLang="zh-CN" sz="10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671" y="8100"/>
              <a:ext cx="2356" cy="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privilege</a:t>
              </a:r>
              <a:endParaRPr lang="en-US" altLang="zh-CN" sz="10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6622" y="2922"/>
              <a:ext cx="1680" cy="5963"/>
            </a:xfrm>
            <a:prstGeom prst="round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View(</a:t>
              </a:r>
              <a:r>
                <a:rPr lang="zh-CN" altLang="en-US" sz="1000"/>
                <a:t>视图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319" y="2922"/>
              <a:ext cx="1658" cy="5986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/>
                <a:t>Loader</a:t>
              </a:r>
              <a:endParaRPr lang="en-US" sz="1000"/>
            </a:p>
            <a:p>
              <a:pPr algn="ctr"/>
              <a:r>
                <a:rPr lang="zh-CN" altLang="en-US" sz="1000"/>
                <a:t>（基于</a:t>
              </a:r>
              <a:r>
                <a:rPr lang="en-US" altLang="zh-CN" sz="1000"/>
                <a:t>SystemJS</a:t>
              </a:r>
              <a:r>
                <a:rPr lang="zh-CN" altLang="en-US" sz="1000"/>
                <a:t>实现）</a:t>
              </a:r>
              <a:endParaRPr lang="zh-CN" altLang="en-US" sz="10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799" y="5855"/>
              <a:ext cx="2708" cy="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OtherConfig</a:t>
              </a:r>
              <a:r>
                <a:rPr lang="zh-CN" altLang="en-US" sz="1000"/>
                <a:t>（自定义配置）</a:t>
              </a:r>
              <a:endParaRPr lang="zh-CN" altLang="en-US" sz="1000"/>
            </a:p>
          </p:txBody>
        </p:sp>
        <p:sp>
          <p:nvSpPr>
            <p:cNvPr id="45" name="右箭头 44"/>
            <p:cNvSpPr/>
            <p:nvPr/>
          </p:nvSpPr>
          <p:spPr>
            <a:xfrm>
              <a:off x="3485" y="4525"/>
              <a:ext cx="474" cy="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791" y="7064"/>
              <a:ext cx="2771" cy="1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上箭头 46"/>
            <p:cNvSpPr/>
            <p:nvPr/>
          </p:nvSpPr>
          <p:spPr>
            <a:xfrm>
              <a:off x="12067" y="6500"/>
              <a:ext cx="307" cy="4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013" y="7372"/>
              <a:ext cx="2356" cy="1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第三方自定义配置（</a:t>
              </a:r>
              <a:r>
                <a:rPr lang="en-US" altLang="zh-CN" sz="1000"/>
                <a:t>Service</a:t>
              </a:r>
              <a:r>
                <a:rPr lang="zh-CN" altLang="en-US" sz="1000"/>
                <a:t>，</a:t>
              </a:r>
              <a:r>
                <a:rPr lang="en-US" altLang="zh-CN" sz="1000"/>
                <a:t>store</a:t>
              </a:r>
              <a:r>
                <a:rPr lang="zh-CN" altLang="en-US" sz="1000"/>
                <a:t>，</a:t>
              </a:r>
              <a:r>
                <a:rPr lang="en-US" altLang="zh-CN" sz="1000"/>
                <a:t>module</a:t>
              </a:r>
              <a:r>
                <a:rPr lang="zh-CN" altLang="en-US" sz="1000"/>
                <a:t>，</a:t>
              </a:r>
              <a:r>
                <a:rPr lang="en-US" altLang="zh-CN" sz="1000"/>
                <a:t>auth</a:t>
              </a:r>
              <a:r>
                <a:rPr lang="zh-CN" altLang="en-US" sz="1000"/>
                <a:t>）</a:t>
              </a:r>
              <a:endParaRPr lang="zh-CN" altLang="en-US" sz="1000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5359" y="5256"/>
              <a:ext cx="366" cy="40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上箭头 53"/>
            <p:cNvSpPr/>
            <p:nvPr/>
          </p:nvSpPr>
          <p:spPr>
            <a:xfrm>
              <a:off x="12008" y="5256"/>
              <a:ext cx="366" cy="40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>
              <a:off x="13657" y="4525"/>
              <a:ext cx="474" cy="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6088" y="4636"/>
              <a:ext cx="474" cy="3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9689" y="3070"/>
              <a:ext cx="1813" cy="4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000">
                  <a:sym typeface="+mn-ea"/>
                </a:rPr>
                <a:t>SystemJS</a:t>
              </a:r>
              <a:endParaRPr lang="en-US" altLang="zh-CN" sz="1000">
                <a:sym typeface="+mn-ea"/>
              </a:endParaRPr>
            </a:p>
            <a:p>
              <a:pPr lvl="0" algn="ctr"/>
              <a:r>
                <a:rPr lang="en-US" altLang="zh-CN" sz="1000">
                  <a:sym typeface="+mn-ea"/>
                </a:rPr>
                <a:t>(</a:t>
              </a:r>
              <a:r>
                <a:rPr lang="zh-CN" altLang="en-US" sz="1000">
                  <a:sym typeface="+mn-ea"/>
                </a:rPr>
                <a:t>模块加载器</a:t>
              </a:r>
              <a:r>
                <a:rPr lang="en-US" altLang="zh-CN" sz="1000">
                  <a:sym typeface="+mn-ea"/>
                </a:rPr>
                <a:t>)</a:t>
              </a:r>
              <a:endParaRPr lang="en-US" altLang="zh-CN" sz="1000">
                <a:sym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85140" y="421640"/>
            <a:ext cx="1067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羚眸</a:t>
            </a:r>
            <a:r>
              <a:rPr lang="en-US" altLang="zh-CN"/>
              <a:t>3.0</a:t>
            </a:r>
            <a:r>
              <a:rPr lang="zh-CN" altLang="en-US"/>
              <a:t>前端架构示意图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20040" y="556895"/>
            <a:ext cx="11323320" cy="6020435"/>
            <a:chOff x="504" y="877"/>
            <a:chExt cx="17832" cy="9481"/>
          </a:xfrm>
        </p:grpSpPr>
        <p:sp>
          <p:nvSpPr>
            <p:cNvPr id="12" name="矩形 11"/>
            <p:cNvSpPr/>
            <p:nvPr/>
          </p:nvSpPr>
          <p:spPr>
            <a:xfrm>
              <a:off x="5942" y="4579"/>
              <a:ext cx="2509" cy="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ModuleConfig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模块配置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82" y="2113"/>
              <a:ext cx="2799" cy="949"/>
            </a:xfrm>
            <a:prstGeom prst="round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Compiler(webpack)</a:t>
              </a:r>
              <a:endParaRPr lang="zh-CN" altLang="en-US" sz="1200"/>
            </a:p>
          </p:txBody>
        </p:sp>
        <p:cxnSp>
          <p:nvCxnSpPr>
            <p:cNvPr id="15" name="直接箭头连接符 14"/>
            <p:cNvCxnSpPr>
              <a:stCxn id="12" idx="0"/>
              <a:endCxn id="14" idx="2"/>
            </p:cNvCxnSpPr>
            <p:nvPr/>
          </p:nvCxnSpPr>
          <p:spPr>
            <a:xfrm flipH="1" flipV="1">
              <a:off x="7182" y="3062"/>
              <a:ext cx="15" cy="15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5797" y="6901"/>
              <a:ext cx="2799" cy="949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Loader(SystemJS)</a:t>
              </a:r>
              <a:endParaRPr lang="zh-CN" altLang="en-US" sz="1200"/>
            </a:p>
          </p:txBody>
        </p:sp>
        <p:cxnSp>
          <p:nvCxnSpPr>
            <p:cNvPr id="17" name="直接箭头连接符 16"/>
            <p:cNvCxnSpPr>
              <a:stCxn id="12" idx="2"/>
              <a:endCxn id="16" idx="0"/>
            </p:cNvCxnSpPr>
            <p:nvPr/>
          </p:nvCxnSpPr>
          <p:spPr>
            <a:xfrm>
              <a:off x="7197" y="5343"/>
              <a:ext cx="0" cy="15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32" y="3581"/>
              <a:ext cx="189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提供</a:t>
              </a:r>
              <a:r>
                <a:rPr lang="en-US" altLang="zh-CN" sz="1200"/>
                <a:t>Input</a:t>
              </a:r>
              <a:r>
                <a:rPr lang="zh-CN" altLang="en-US" sz="1200"/>
                <a:t>配置</a:t>
              </a:r>
              <a:endParaRPr lang="zh-CN" altLang="en-US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19" y="5736"/>
              <a:ext cx="21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提供</a:t>
              </a:r>
              <a:r>
                <a:rPr lang="en-US" altLang="zh-CN" sz="1200"/>
                <a:t>Output</a:t>
              </a:r>
              <a:r>
                <a:rPr lang="zh-CN" altLang="en-US" sz="1200"/>
                <a:t>配置</a:t>
              </a:r>
              <a:endParaRPr lang="zh-CN" altLang="en-US" sz="1200"/>
            </a:p>
          </p:txBody>
        </p:sp>
        <p:sp>
          <p:nvSpPr>
            <p:cNvPr id="21" name="对角圆角矩形 20"/>
            <p:cNvSpPr/>
            <p:nvPr/>
          </p:nvSpPr>
          <p:spPr>
            <a:xfrm>
              <a:off x="504" y="3785"/>
              <a:ext cx="2922" cy="2096"/>
            </a:xfrm>
            <a:prstGeom prst="round2Diag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Resource</a:t>
              </a:r>
              <a:endParaRPr lang="en-US" altLang="zh-CN"/>
            </a:p>
          </p:txBody>
        </p:sp>
        <p:cxnSp>
          <p:nvCxnSpPr>
            <p:cNvPr id="22" name="肘形连接符 21"/>
            <p:cNvCxnSpPr>
              <a:stCxn id="14" idx="1"/>
              <a:endCxn id="21" idx="3"/>
            </p:cNvCxnSpPr>
            <p:nvPr/>
          </p:nvCxnSpPr>
          <p:spPr>
            <a:xfrm rot="10800000" flipV="1">
              <a:off x="1965" y="2588"/>
              <a:ext cx="3817" cy="119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470" y="2049"/>
              <a:ext cx="310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编译生成</a:t>
              </a:r>
              <a:r>
                <a:rPr lang="en-US" altLang="zh-CN" sz="1200"/>
                <a:t>Output</a:t>
              </a:r>
              <a:r>
                <a:rPr lang="zh-CN" altLang="en-US" sz="1200"/>
                <a:t>文件</a:t>
              </a:r>
              <a:endParaRPr lang="zh-CN" altLang="en-US" sz="1200"/>
            </a:p>
          </p:txBody>
        </p:sp>
        <p:cxnSp>
          <p:nvCxnSpPr>
            <p:cNvPr id="24" name="肘形连接符 23"/>
            <p:cNvCxnSpPr>
              <a:stCxn id="21" idx="1"/>
              <a:endCxn id="16" idx="1"/>
            </p:cNvCxnSpPr>
            <p:nvPr/>
          </p:nvCxnSpPr>
          <p:spPr>
            <a:xfrm rot="5400000" flipV="1">
              <a:off x="3134" y="4713"/>
              <a:ext cx="1495" cy="383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608" y="6901"/>
              <a:ext cx="310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200"/>
                <a:t>提供</a:t>
              </a:r>
              <a:r>
                <a:rPr lang="en-US" altLang="zh-CN" sz="1200"/>
                <a:t>Output</a:t>
              </a:r>
              <a:r>
                <a:rPr lang="zh-CN" altLang="en-US" sz="1200"/>
                <a:t>资源</a:t>
              </a:r>
              <a:endParaRPr lang="zh-CN" altLang="en-US" sz="12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798" y="9410"/>
              <a:ext cx="2799" cy="949"/>
            </a:xfrm>
            <a:prstGeom prst="round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/>
                <a:t>视图</a:t>
              </a:r>
              <a:r>
                <a:rPr lang="en-US" altLang="zh-CN" sz="1200"/>
                <a:t>View(React)</a:t>
              </a:r>
              <a:endParaRPr lang="zh-CN" altLang="en-US" sz="1200"/>
            </a:p>
          </p:txBody>
        </p:sp>
        <p:cxnSp>
          <p:nvCxnSpPr>
            <p:cNvPr id="28" name="直接箭头连接符 27"/>
            <p:cNvCxnSpPr>
              <a:stCxn id="16" idx="2"/>
              <a:endCxn id="27" idx="0"/>
            </p:cNvCxnSpPr>
            <p:nvPr/>
          </p:nvCxnSpPr>
          <p:spPr>
            <a:xfrm>
              <a:off x="7197" y="7850"/>
              <a:ext cx="1" cy="15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 rot="0">
              <a:off x="13466" y="877"/>
              <a:ext cx="4870" cy="6362"/>
              <a:chOff x="13402" y="1111"/>
              <a:chExt cx="4870" cy="636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763" y="1111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BaseComponent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基础组件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5762" y="2439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BusinessComponent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业务组件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5762" y="3741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PageComponent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页面组件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cxnSp>
            <p:nvCxnSpPr>
              <p:cNvPr id="6" name="直接箭头连接符 5"/>
              <p:cNvCxnSpPr>
                <a:stCxn id="7" idx="2"/>
                <a:endCxn id="4" idx="0"/>
              </p:cNvCxnSpPr>
              <p:nvPr/>
            </p:nvCxnSpPr>
            <p:spPr>
              <a:xfrm flipH="1">
                <a:off x="17017" y="1875"/>
                <a:ext cx="1" cy="56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4" idx="2"/>
                <a:endCxn id="5" idx="0"/>
              </p:cNvCxnSpPr>
              <p:nvPr/>
            </p:nvCxnSpPr>
            <p:spPr>
              <a:xfrm>
                <a:off x="17017" y="3203"/>
                <a:ext cx="0" cy="5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左中括号 9"/>
              <p:cNvSpPr/>
              <p:nvPr/>
            </p:nvSpPr>
            <p:spPr>
              <a:xfrm>
                <a:off x="15084" y="1441"/>
                <a:ext cx="673" cy="2735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15084" y="2779"/>
                <a:ext cx="678" cy="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13402" y="2795"/>
                <a:ext cx="1713" cy="1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13733" y="2380"/>
                <a:ext cx="151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生成配置</a:t>
                </a:r>
                <a:endParaRPr lang="zh-CN" altLang="en-US" sz="120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3725" y="7039"/>
                <a:ext cx="151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生成配置</a:t>
                </a:r>
                <a:endParaRPr lang="zh-CN" altLang="en-US" sz="120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0823" y="2205"/>
              <a:ext cx="2509" cy="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BaseModuleConfig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羚眸模块配置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grpSp>
          <p:nvGrpSpPr>
            <p:cNvPr id="46" name="组合 45"/>
            <p:cNvGrpSpPr/>
            <p:nvPr/>
          </p:nvGrpSpPr>
          <p:grpSpPr>
            <a:xfrm rot="0">
              <a:off x="13435" y="5571"/>
              <a:ext cx="4869" cy="3394"/>
              <a:chOff x="13371" y="5805"/>
              <a:chExt cx="4869" cy="33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5732" y="5805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BaseComponent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基础组件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731" y="7133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BusinessComponent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业务组件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731" y="8435"/>
                <a:ext cx="2509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PageComponent</a:t>
                </a:r>
                <a:endParaRPr lang="en-US" altLang="zh-CN" sz="1000"/>
              </a:p>
              <a:p>
                <a:pPr algn="ctr"/>
                <a:r>
                  <a:rPr lang="en-US" altLang="zh-CN" sz="1000"/>
                  <a:t>(</a:t>
                </a:r>
                <a:r>
                  <a:rPr lang="zh-CN" altLang="en-US" sz="1000"/>
                  <a:t>页面组件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  <p:cxnSp>
            <p:nvCxnSpPr>
              <p:cNvPr id="36" name="直接箭头连接符 35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16986" y="6569"/>
                <a:ext cx="1" cy="56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4" idx="2"/>
                <a:endCxn id="35" idx="0"/>
              </p:cNvCxnSpPr>
              <p:nvPr/>
            </p:nvCxnSpPr>
            <p:spPr>
              <a:xfrm>
                <a:off x="16986" y="7897"/>
                <a:ext cx="0" cy="5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左中括号 37"/>
              <p:cNvSpPr/>
              <p:nvPr/>
            </p:nvSpPr>
            <p:spPr>
              <a:xfrm>
                <a:off x="15053" y="6135"/>
                <a:ext cx="673" cy="2735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 flipV="1">
                <a:off x="15053" y="7473"/>
                <a:ext cx="678" cy="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13371" y="7489"/>
                <a:ext cx="1713" cy="1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8889" y="4507"/>
              <a:ext cx="15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合并配置</a:t>
              </a:r>
              <a:endParaRPr lang="zh-CN" altLang="en-US" sz="1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792" y="6899"/>
              <a:ext cx="2509" cy="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CustomModuleConfig</a:t>
              </a:r>
              <a:endParaRPr lang="en-US" altLang="zh-CN" sz="1000"/>
            </a:p>
            <a:p>
              <a:pPr algn="ctr"/>
              <a:r>
                <a:rPr lang="en-US" altLang="zh-CN" sz="1000"/>
                <a:t>(</a:t>
              </a:r>
              <a:r>
                <a:rPr lang="zh-CN" altLang="en-US" sz="1000"/>
                <a:t>自定义模块配置</a:t>
              </a:r>
              <a:r>
                <a:rPr lang="en-US" altLang="zh-CN" sz="1000"/>
                <a:t>)</a:t>
              </a:r>
              <a:endParaRPr lang="en-US" altLang="zh-CN" sz="1000"/>
            </a:p>
          </p:txBody>
        </p:sp>
        <p:sp>
          <p:nvSpPr>
            <p:cNvPr id="43" name="左中括号 42"/>
            <p:cNvSpPr/>
            <p:nvPr/>
          </p:nvSpPr>
          <p:spPr>
            <a:xfrm>
              <a:off x="10425" y="2524"/>
              <a:ext cx="398" cy="4834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3" idx="1"/>
              <a:endCxn id="12" idx="3"/>
            </p:cNvCxnSpPr>
            <p:nvPr/>
          </p:nvCxnSpPr>
          <p:spPr>
            <a:xfrm flipH="1">
              <a:off x="8451" y="4941"/>
              <a:ext cx="1974" cy="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320040" y="188595"/>
            <a:ext cx="777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羚眸</a:t>
            </a:r>
            <a:r>
              <a:rPr lang="en-US" altLang="zh-CN"/>
              <a:t>3.0</a:t>
            </a:r>
            <a:r>
              <a:rPr lang="zh-CN" altLang="en-US"/>
              <a:t>模块化示意图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103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思源黑体</vt:lpstr>
      <vt:lpstr>Calibri</vt:lpstr>
      <vt:lpstr>DejaVu Sans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</dc:creator>
  <cp:lastModifiedBy>huang</cp:lastModifiedBy>
  <cp:revision>16</cp:revision>
  <dcterms:created xsi:type="dcterms:W3CDTF">2019-02-18T13:18:01Z</dcterms:created>
  <dcterms:modified xsi:type="dcterms:W3CDTF">2019-02-18T13:18:01Z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