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32e3345d7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32e3345d7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32e3345d7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32e3345d7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32e3345d7_0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32e3345d7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32e3345d7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32e3345d7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32e3345d7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32e3345d7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32e3345d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32e3345d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32e3345d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32e3345d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32e3345d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32e3345d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32e3345d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32e3345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32e3345d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32e3345d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32e3345d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32e3345d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32e3345d7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32e3345d7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32e3345d7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32e3345d7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Prediciton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9625" y="3172900"/>
            <a:ext cx="7688100" cy="1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Science</a:t>
            </a:r>
            <a:r>
              <a:rPr lang="en"/>
              <a:t> Career Track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Modelling</a:t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75" y="1750275"/>
            <a:ext cx="3905250" cy="16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900" y="1750275"/>
            <a:ext cx="3271100" cy="19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3"/>
          <p:cNvSpPr txBox="1"/>
          <p:nvPr/>
        </p:nvSpPr>
        <p:spPr>
          <a:xfrm>
            <a:off x="843675" y="3819125"/>
            <a:ext cx="683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Encountered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imbalance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classification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with baseline model.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Performed poorly on predicting true values.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before tuning</a:t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0" y="1627851"/>
            <a:ext cx="4762500" cy="2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/>
        </p:nvSpPr>
        <p:spPr>
          <a:xfrm>
            <a:off x="5565350" y="2249825"/>
            <a:ext cx="314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Models’ performances were evaluated.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Models with SMOTE (Oversampling Method) performed the best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Hyperparameter tuning conducted afterwards.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Model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7251"/>
            <a:ext cx="9144000" cy="120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49"/>
            <a:ext cx="3147638" cy="226695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/>
        </p:nvSpPr>
        <p:spPr>
          <a:xfrm>
            <a:off x="3789175" y="3293325"/>
            <a:ext cx="5091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Random Forest Classifier Model performed the best in terms of recall score for positive class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Random Forest model also had largest ROC-AUC compare to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other models.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-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goal of this model is to predict the stroke cases and having a large number of false negative would completely fail the purpose. 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-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Even if the model has high false positive, it is better to have lower false negative.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-"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Random Forest Classifier algorithm model would be appropriate since it performs the best out of 3 models in terms of recall score for positive class. 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29450" y="1927075"/>
            <a:ext cx="35112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According to WHO, stroke is the second leading cause of death globally with an annual mortality rate of 5.5 million.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it also results in morbidity in 50 percent of the patients.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>
                <a:solidFill>
                  <a:schemeClr val="dk2"/>
                </a:solidFill>
              </a:rPr>
              <a:t> Understanding the reasons and causes that increase the risk of stroke is essential.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25" y="1927075"/>
            <a:ext cx="4180151" cy="28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39225" y="2263900"/>
            <a:ext cx="433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T</a:t>
            </a:r>
            <a:r>
              <a:rPr lang="en" sz="1400">
                <a:solidFill>
                  <a:schemeClr val="dk2"/>
                </a:solidFill>
              </a:rPr>
              <a:t>o identify people with high risk of stroke according to the features with machine learning techniques.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To develop a model that successfully detects people with high risk of stroke using their features.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700" y="1805775"/>
            <a:ext cx="3862899" cy="3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824000" y="1613825"/>
            <a:ext cx="6828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25" y="1456838"/>
            <a:ext cx="3248475" cy="22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525" y="1456850"/>
            <a:ext cx="3216075" cy="21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1199100" y="3870550"/>
            <a:ext cx="703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Age and bmi distribution of the dataset are plotted.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dataset has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an average age of 43.2 and an average bmi of 28.89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</a:t>
            </a:r>
            <a:r>
              <a:rPr lang="en"/>
              <a:t>Occurrence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0" y="1297700"/>
            <a:ext cx="2755525" cy="26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775" y="1314925"/>
            <a:ext cx="2902450" cy="26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000" y="1297700"/>
            <a:ext cx="2437875" cy="26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444050" y="4107400"/>
            <a:ext cx="688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Stroke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occurrence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by age, glucose level and gender.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Stroke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occurrences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mostly affected by age from the visualizations.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225" y="1342975"/>
            <a:ext cx="6209550" cy="27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1184125" y="4161425"/>
            <a:ext cx="660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Correlation between age and bmi is not strong, and glucose level and bmi correlation does not exist.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Higher glucose level and older patients have higher risk of stroke.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25" y="1432725"/>
            <a:ext cx="479870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5380325" y="2190625"/>
            <a:ext cx="3426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Patients with stroke have stronger positive correlation between age and glucose level compare to patients without stroke.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75" y="1494275"/>
            <a:ext cx="6351225" cy="31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/>
        </p:nvSpPr>
        <p:spPr>
          <a:xfrm>
            <a:off x="6720700" y="2109200"/>
            <a:ext cx="236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Heart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disease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patients are mostly older than 50 years old.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Heart disease and stroke do not have strong relationship between them.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