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8" r:id="rId2"/>
    <p:sldId id="327" r:id="rId3"/>
    <p:sldId id="328" r:id="rId4"/>
    <p:sldId id="329" r:id="rId5"/>
    <p:sldId id="359" r:id="rId6"/>
    <p:sldId id="360" r:id="rId7"/>
    <p:sldId id="361" r:id="rId8"/>
    <p:sldId id="320" r:id="rId9"/>
    <p:sldId id="330" r:id="rId10"/>
    <p:sldId id="332" r:id="rId11"/>
    <p:sldId id="333" r:id="rId12"/>
    <p:sldId id="334" r:id="rId13"/>
    <p:sldId id="335" r:id="rId14"/>
    <p:sldId id="336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3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192"/>
    <a:srgbClr val="3E1F00"/>
    <a:srgbClr val="DC2F69"/>
    <a:srgbClr val="B67A1D"/>
    <a:srgbClr val="FCEC25"/>
    <a:srgbClr val="3D1F00"/>
    <a:srgbClr val="74CFD5"/>
    <a:srgbClr val="FF767C"/>
    <a:srgbClr val="AFD09A"/>
    <a:srgbClr val="97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2" autoAdjust="0"/>
    <p:restoredTop sz="86442"/>
  </p:normalViewPr>
  <p:slideViewPr>
    <p:cSldViewPr snapToGrid="0">
      <p:cViewPr varScale="1">
        <p:scale>
          <a:sx n="66" d="100"/>
          <a:sy n="66" d="100"/>
        </p:scale>
        <p:origin x="66" y="11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8124-E94C-4A28-8647-A05EC046EB8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BAF18-B0AA-4719-9E6D-37556A18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9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1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E221-43E7-40C2-91FA-E1871A68115A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dojang.com/scode/36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024" y="3429000"/>
            <a:ext cx="7123152" cy="3106701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71005" y="3429000"/>
            <a:ext cx="1158299" cy="1006682"/>
          </a:xfrm>
          <a:prstGeom prst="wedgeEllipseCallout">
            <a:avLst>
              <a:gd name="adj1" fmla="val -41050"/>
              <a:gd name="adj2" fmla="val 46992"/>
            </a:avLst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Hello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World</a:t>
            </a:r>
            <a:endParaRPr sz="1800" b="0" i="0" u="none" strike="noStrike" cap="none" dirty="0">
              <a:solidFill>
                <a:srgbClr val="FFE08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15483" y="1248938"/>
            <a:ext cx="94562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위니브와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함께하는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알고리즘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산책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2886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BF1FA-1251-BED2-030E-7650AF4B8109}"/>
              </a:ext>
            </a:extLst>
          </p:cNvPr>
          <p:cNvSpPr txBox="1"/>
          <p:nvPr/>
        </p:nvSpPr>
        <p:spPr>
          <a:xfrm>
            <a:off x="334342" y="950877"/>
            <a:ext cx="288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무한루프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E4E71-C186-19FB-0FA2-9121F7A20DE4}"/>
              </a:ext>
            </a:extLst>
          </p:cNvPr>
          <p:cNvSpPr txBox="1"/>
          <p:nvPr/>
        </p:nvSpPr>
        <p:spPr>
          <a:xfrm>
            <a:off x="1776626" y="2136338"/>
            <a:ext cx="23598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무한루프</a:t>
            </a:r>
            <a:endParaRPr lang="ko-KR" altLang="en-US" b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break</a:t>
            </a:r>
            <a:endParaRPr lang="en-US" altLang="ko-KR" b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 = [</a:t>
            </a:r>
            <a:r>
              <a:rPr lang="en-US" altLang="ko-KR" b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x </a:t>
            </a:r>
            <a:r>
              <a:rPr lang="en-US" altLang="ko-KR" b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l: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l.pop()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l.append(x + </a:t>
            </a:r>
            <a:r>
              <a:rPr lang="en-US" altLang="ko-KR" b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break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3A5AB-2947-671E-E337-888DC1083AA2}"/>
              </a:ext>
            </a:extLst>
          </p:cNvPr>
          <p:cNvSpPr txBox="1"/>
          <p:nvPr/>
        </p:nvSpPr>
        <p:spPr>
          <a:xfrm>
            <a:off x="4906342" y="2136338"/>
            <a:ext cx="305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'#'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'exit'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console()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console()</a:t>
            </a:r>
          </a:p>
        </p:txBody>
      </p:sp>
    </p:spTree>
    <p:extLst>
      <p:ext uri="{BB962C8B-B14F-4D97-AF65-F5344CB8AC3E}">
        <p14:creationId xmlns:p14="http://schemas.microsoft.com/office/powerpoint/2010/main" val="169562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2DD98-E670-72BB-EF45-67ECF9E39DD3}"/>
              </a:ext>
            </a:extLst>
          </p:cNvPr>
          <p:cNvSpPr txBox="1"/>
          <p:nvPr/>
        </p:nvSpPr>
        <p:spPr>
          <a:xfrm>
            <a:off x="334342" y="950877"/>
            <a:ext cx="338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- 2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 구하기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7FEC0-9B50-9179-F1DE-7C0878B30EB8}"/>
              </a:ext>
            </a:extLst>
          </p:cNvPr>
          <p:cNvSpPr txBox="1"/>
          <p:nvPr/>
        </p:nvSpPr>
        <p:spPr>
          <a:xfrm>
            <a:off x="873695" y="2274838"/>
            <a:ext cx="3493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binary(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//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%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96412-418C-0D53-4222-0196F32BAA97}"/>
              </a:ext>
            </a:extLst>
          </p:cNvPr>
          <p:cNvSpPr txBox="1"/>
          <p:nvPr/>
        </p:nvSpPr>
        <p:spPr>
          <a:xfrm>
            <a:off x="4366989" y="2274838"/>
            <a:ext cx="33899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s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+=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binary(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//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+=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%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5222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800C4-1D1B-15F8-E631-75820D1C32D6}"/>
              </a:ext>
            </a:extLst>
          </p:cNvPr>
          <p:cNvSpPr txBox="1"/>
          <p:nvPr/>
        </p:nvSpPr>
        <p:spPr>
          <a:xfrm>
            <a:off x="933450" y="1612582"/>
            <a:ext cx="84772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따라가기 어려울 때에는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s, count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+=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count +=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 횟수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{count}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binary(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 result :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{s}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binary(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//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+=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%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count +=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 횟수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{count}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binary(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 result :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{s}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EF1A6-ED2C-1458-9918-98191EDA6208}"/>
              </a:ext>
            </a:extLst>
          </p:cNvPr>
          <p:cNvSpPr txBox="1"/>
          <p:nvPr/>
        </p:nvSpPr>
        <p:spPr>
          <a:xfrm>
            <a:off x="334342" y="950877"/>
            <a:ext cx="338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- 2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 구하기</a:t>
            </a:r>
          </a:p>
        </p:txBody>
      </p:sp>
    </p:spTree>
    <p:extLst>
      <p:ext uri="{BB962C8B-B14F-4D97-AF65-F5344CB8AC3E}">
        <p14:creationId xmlns:p14="http://schemas.microsoft.com/office/powerpoint/2010/main" val="26666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026DF-9762-7511-D581-2B8A0FF23F0C}"/>
              </a:ext>
            </a:extLst>
          </p:cNvPr>
          <p:cNvSpPr txBox="1"/>
          <p:nvPr/>
        </p:nvSpPr>
        <p:spPr>
          <a:xfrm>
            <a:off x="334342" y="950877"/>
            <a:ext cx="338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 뒤집기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75660-BBAD-0AFF-29E7-02E5D1B781CB}"/>
              </a:ext>
            </a:extLst>
          </p:cNvPr>
          <p:cNvSpPr txBox="1"/>
          <p:nvPr/>
        </p:nvSpPr>
        <p:spPr>
          <a:xfrm>
            <a:off x="925375" y="1987927"/>
            <a:ext cx="33899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reversedString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result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s ==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reversedString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(s[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:])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result += s[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reversedString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leehojun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182E2-FA22-C9FA-2AB7-47E76A36BD70}"/>
              </a:ext>
            </a:extLst>
          </p:cNvPr>
          <p:cNvSpPr txBox="1"/>
          <p:nvPr/>
        </p:nvSpPr>
        <p:spPr>
          <a:xfrm>
            <a:off x="5871380" y="1987927"/>
            <a:ext cx="2731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 =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leehojun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result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+ result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4356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개별 자릿수의 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29185-9493-9A50-5084-E97D229C07BE}"/>
              </a:ext>
            </a:extLst>
          </p:cNvPr>
          <p:cNvSpPr txBox="1"/>
          <p:nvPr/>
        </p:nvSpPr>
        <p:spPr>
          <a:xfrm>
            <a:off x="1507331" y="2104477"/>
            <a:ext cx="39219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sumIndividual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result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result +=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result +=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%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sumIndividual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//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sumIndividual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0D66-76DF-81FA-A90F-D344E06C54FF}"/>
              </a:ext>
            </a:extLst>
          </p:cNvPr>
          <p:cNvSpPr txBox="1"/>
          <p:nvPr/>
        </p:nvSpPr>
        <p:spPr>
          <a:xfrm>
            <a:off x="5966630" y="2104477"/>
            <a:ext cx="26360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1002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result +=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0208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1BFB0-349A-8F03-077F-F7E11969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43" y="3161713"/>
            <a:ext cx="9260114" cy="866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A36ADF-F1C8-F763-23A6-3D9FC6E443AC}"/>
              </a:ext>
            </a:extLst>
          </p:cNvPr>
          <p:cNvSpPr txBox="1"/>
          <p:nvPr/>
        </p:nvSpPr>
        <p:spPr>
          <a:xfrm>
            <a:off x="10972467" y="3267453"/>
            <a:ext cx="71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7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29185-9493-9A50-5084-E97D229C07BE}"/>
              </a:ext>
            </a:extLst>
          </p:cNvPr>
          <p:cNvSpPr txBox="1"/>
          <p:nvPr/>
        </p:nvSpPr>
        <p:spPr>
          <a:xfrm>
            <a:off x="6090423" y="2235106"/>
            <a:ext cx="39219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next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_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next = next,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+ next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fib(</a:t>
            </a:r>
            <a:r>
              <a:rPr lang="en-US" altLang="ko-KR" dirty="0">
                <a:solidFill>
                  <a:srgbClr val="09885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C029-EBB5-ED1F-35ED-84A134A6F593}"/>
              </a:ext>
            </a:extLst>
          </p:cNvPr>
          <p:cNvSpPr txBox="1"/>
          <p:nvPr/>
        </p:nvSpPr>
        <p:spPr>
          <a:xfrm>
            <a:off x="1280887" y="2235106"/>
            <a:ext cx="39219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fib(n -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+ fib(n -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02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269FB-1620-F1C5-EDC8-12D74EC4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42" y="1654780"/>
            <a:ext cx="6378515" cy="4252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616AE-12FB-24BB-1CEA-E7C2E5E0EE22}"/>
              </a:ext>
            </a:extLst>
          </p:cNvPr>
          <p:cNvSpPr txBox="1"/>
          <p:nvPr/>
        </p:nvSpPr>
        <p:spPr>
          <a:xfrm>
            <a:off x="7179863" y="5203220"/>
            <a:ext cx="65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6D7C79-3BE8-616B-F308-3907E8115B90}"/>
              </a:ext>
            </a:extLst>
          </p:cNvPr>
          <p:cNvSpPr/>
          <p:nvPr/>
        </p:nvSpPr>
        <p:spPr>
          <a:xfrm>
            <a:off x="6458857" y="2699657"/>
            <a:ext cx="2627085" cy="227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A81F9E-C5C4-3134-569A-2AB60ECD385D}"/>
              </a:ext>
            </a:extLst>
          </p:cNvPr>
          <p:cNvSpPr/>
          <p:nvPr/>
        </p:nvSpPr>
        <p:spPr>
          <a:xfrm>
            <a:off x="2485003" y="3863361"/>
            <a:ext cx="2627085" cy="227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0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메모이제이션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C029-EBB5-ED1F-35ED-84A134A6F593}"/>
              </a:ext>
            </a:extLst>
          </p:cNvPr>
          <p:cNvSpPr txBox="1"/>
          <p:nvPr/>
        </p:nvSpPr>
        <p:spPr>
          <a:xfrm>
            <a:off x="1280887" y="2235106"/>
            <a:ext cx="6103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 {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fib_memoization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fib_memoization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+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fib_memoization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fib_memoization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79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메모이제이션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C029-EBB5-ED1F-35ED-84A134A6F593}"/>
              </a:ext>
            </a:extLst>
          </p:cNvPr>
          <p:cNvSpPr txBox="1"/>
          <p:nvPr/>
        </p:nvSpPr>
        <p:spPr>
          <a:xfrm>
            <a:off x="1280886" y="2235106"/>
            <a:ext cx="73217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 {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#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순서를 기억할 필요가 없을 때에는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많이 사용합니다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+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[n]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36F11-0733-4700-8E09-C6895F7F4F9F}"/>
              </a:ext>
            </a:extLst>
          </p:cNvPr>
          <p:cNvSpPr txBox="1"/>
          <p:nvPr/>
        </p:nvSpPr>
        <p:spPr>
          <a:xfrm>
            <a:off x="1162972" y="5746700"/>
            <a:ext cx="664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 재귀로는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구하는데 시간단위가 걸립니다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9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4511" y="2967335"/>
            <a:ext cx="4802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5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메모이제이션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C029-EBB5-ED1F-35ED-84A134A6F593}"/>
              </a:ext>
            </a:extLst>
          </p:cNvPr>
          <p:cNvSpPr txBox="1"/>
          <p:nvPr/>
        </p:nvSpPr>
        <p:spPr>
          <a:xfrm>
            <a:off x="1280887" y="1858700"/>
            <a:ext cx="73217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functools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lru_cache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@lru_cache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(maxsize=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 ==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fib(n -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+ fib(n -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611C2-8312-BC6A-8BDC-DD5E0B6B540D}"/>
              </a:ext>
            </a:extLst>
          </p:cNvPr>
          <p:cNvSpPr txBox="1"/>
          <p:nvPr/>
        </p:nvSpPr>
        <p:spPr>
          <a:xfrm>
            <a:off x="1280887" y="6106017"/>
            <a:ext cx="664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 재귀로는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구하는데 시간단위가 걸립니다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FF6F5-B77A-E01F-CE77-7580CE68020D}"/>
              </a:ext>
            </a:extLst>
          </p:cNvPr>
          <p:cNvSpPr txBox="1"/>
          <p:nvPr/>
        </p:nvSpPr>
        <p:spPr>
          <a:xfrm>
            <a:off x="6974285" y="2551837"/>
            <a:ext cx="3256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a(), b()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 전역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(global)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a()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 지역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(local)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b()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비지역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(nonlocal)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b()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 지역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(local)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5EEA4-5AAE-CBFA-F1C6-1C6E262BFB5A}"/>
              </a:ext>
            </a:extLst>
          </p:cNvPr>
          <p:cNvSpPr txBox="1"/>
          <p:nvPr/>
        </p:nvSpPr>
        <p:spPr>
          <a:xfrm>
            <a:off x="334342" y="950877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클로저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C029-EBB5-ED1F-35ED-84A134A6F593}"/>
              </a:ext>
            </a:extLst>
          </p:cNvPr>
          <p:cNvSpPr txBox="1"/>
          <p:nvPr/>
        </p:nvSpPr>
        <p:spPr>
          <a:xfrm>
            <a:off x="1280887" y="1858700"/>
            <a:ext cx="41519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next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nonlocal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next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next = next,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+ next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next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fib_function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fib_func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= fib()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_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fib_func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0E4D-5B5A-EC30-AE1F-6135137C8825}"/>
              </a:ext>
            </a:extLst>
          </p:cNvPr>
          <p:cNvSpPr txBox="1"/>
          <p:nvPr/>
        </p:nvSpPr>
        <p:spPr>
          <a:xfrm>
            <a:off x="1280887" y="6106017"/>
            <a:ext cx="664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 재귀로는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구하는데 시간단위가 걸립니다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75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211896" y="1330327"/>
            <a:ext cx="205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연습문제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링크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1A13D-7D67-58A7-B3B6-034C0404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939515"/>
            <a:ext cx="8743950" cy="3404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4C6D8-827E-4925-FA2D-1F12619B52D4}"/>
              </a:ext>
            </a:extLst>
          </p:cNvPr>
          <p:cNvSpPr txBox="1"/>
          <p:nvPr/>
        </p:nvSpPr>
        <p:spPr>
          <a:xfrm>
            <a:off x="1724025" y="5491048"/>
            <a:ext cx="606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링크에서 여러 해답을 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확인해보시고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이해하려 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노력해보시길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권해드립니다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8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0403" y="635927"/>
            <a:ext cx="1047119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한 컴퓨터공학과 학생이 유명한 교수님을 찾아가 물었다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24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재귀함수가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뭔가요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?"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들어보게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옛날옛날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 산 꼭대기에 이세상 모든 지식을 통달한 선인이 있었어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마을 사람들은 모두 그 선인에게 수많은 질문을 했고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지혜롭게 대답해 주었지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그의 답은 대부분 옳았다고 하네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그런데 </a:t>
            </a:r>
            <a:r>
              <a:rPr lang="ko-KR" altLang="en-US" sz="24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어느날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선인에게 한 선비가 찾아와서 물었어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24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24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재귀함수가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뭔가요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?"</a:t>
            </a:r>
          </a:p>
          <a:p>
            <a:pPr lvl="2">
              <a:lnSpc>
                <a:spcPct val="150000"/>
              </a:lnSpc>
            </a:pP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들어보게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옛날옛날</a:t>
            </a:r>
            <a:r>
              <a:rPr lang="ko-KR" altLang="en-US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 산 꼭대기에 이세상 모든 지식을</a:t>
            </a:r>
            <a:r>
              <a:rPr lang="en-US" altLang="ko-KR" sz="24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24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10409" y="62220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https://namu.wiki/w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0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1145" y="3105834"/>
            <a:ext cx="523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 자신을 호출하는 함수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92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1145" y="2586461"/>
            <a:ext cx="523855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재귀함수는 반복문으로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반복문은 재귀함수로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18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1070" y="2586461"/>
            <a:ext cx="6758705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Top-Down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Bottom-Up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4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1070" y="1755465"/>
            <a:ext cx="6758705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Top-Down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느림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직관적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Bottom-Up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상대적으로 복잡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4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1612699" y="1536878"/>
            <a:ext cx="41695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isalpha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실제로는 절반만 순회해도 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   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3A801-0F11-B3E9-F804-274E1F89DE09}"/>
              </a:ext>
            </a:extLst>
          </p:cNvPr>
          <p:cNvSpPr txBox="1"/>
          <p:nvPr/>
        </p:nvSpPr>
        <p:spPr>
          <a:xfrm>
            <a:off x="6821513" y="1997839"/>
            <a:ext cx="41695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8172F-CDF9-C2C6-6E0F-67F66DA1A132}"/>
              </a:ext>
            </a:extLst>
          </p:cNvPr>
          <p:cNvSpPr txBox="1"/>
          <p:nvPr/>
        </p:nvSpPr>
        <p:spPr>
          <a:xfrm>
            <a:off x="334342" y="950877"/>
            <a:ext cx="288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</a:p>
        </p:txBody>
      </p:sp>
    </p:spTree>
    <p:extLst>
      <p:ext uri="{BB962C8B-B14F-4D97-AF65-F5344CB8AC3E}">
        <p14:creationId xmlns:p14="http://schemas.microsoft.com/office/powerpoint/2010/main" val="32056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4342" y="950877"/>
            <a:ext cx="288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factorial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Google Shape;8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9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28755-392F-8EB0-BB59-FF134812A6B5}"/>
              </a:ext>
            </a:extLst>
          </p:cNvPr>
          <p:cNvSpPr txBox="1"/>
          <p:nvPr/>
        </p:nvSpPr>
        <p:spPr>
          <a:xfrm>
            <a:off x="1504502" y="2657385"/>
            <a:ext cx="34516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factorial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result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number +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result *=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result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factorial(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D7638-B9CE-77FD-8393-37288D33C7A3}"/>
              </a:ext>
            </a:extLst>
          </p:cNvPr>
          <p:cNvSpPr txBox="1"/>
          <p:nvPr/>
        </p:nvSpPr>
        <p:spPr>
          <a:xfrm>
            <a:off x="6096000" y="2657384"/>
            <a:ext cx="48027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factorial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number &gt;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number * factorial(number -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factorial(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D02F-DEB1-0F20-1BFB-9A4E90B1B60C}"/>
              </a:ext>
            </a:extLst>
          </p:cNvPr>
          <p:cNvSpPr txBox="1"/>
          <p:nvPr/>
        </p:nvSpPr>
        <p:spPr>
          <a:xfrm>
            <a:off x="1178057" y="1676011"/>
            <a:ext cx="845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방식이 어떻게 </a:t>
            </a:r>
            <a:r>
              <a:rPr lang="ko-KR" altLang="en-US" sz="2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다른지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직접 순서대로 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작성해보세요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8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1295</Words>
  <Application>Microsoft Office PowerPoint</Application>
  <PresentationFormat>와이드스크린</PresentationFormat>
  <Paragraphs>233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</cp:lastModifiedBy>
  <cp:revision>116</cp:revision>
  <dcterms:created xsi:type="dcterms:W3CDTF">2018-06-23T10:54:06Z</dcterms:created>
  <dcterms:modified xsi:type="dcterms:W3CDTF">2022-07-14T05:29:21Z</dcterms:modified>
</cp:coreProperties>
</file>