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Malgun Gothic" panose="020B0503020000020004" pitchFamily="50" charset="-127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배달의민족 주아" panose="02020603020101020101" pitchFamily="18" charset="-127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gJ9/71BNZuaKsbwYG1VjVSJrJ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7AFB0-AD51-4918-B03C-9C5CF14C6742}">
  <a:tblStyle styleId="{B977AFB0-AD51-4918-B03C-9C5CF14C6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110" Type="http://schemas.openxmlformats.org/officeDocument/2006/relationships/tableStyles" Target="tableStyles.xml"/><Relationship Id="rId5" Type="http://schemas.openxmlformats.org/officeDocument/2006/relationships/font" Target="fonts/font1.fntdata"/><Relationship Id="rId106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40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8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024" y="3429000"/>
            <a:ext cx="7123152" cy="31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71005" y="3429000"/>
            <a:ext cx="1158299" cy="1006682"/>
          </a:xfrm>
          <a:prstGeom prst="wedgeEllipseCallout">
            <a:avLst>
              <a:gd name="adj1" fmla="val -41050"/>
              <a:gd name="adj2" fmla="val 46992"/>
            </a:avLst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Hello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World</a:t>
            </a:r>
            <a:endParaRPr sz="1800" b="0" i="0" u="none" strike="noStrike" cap="none" dirty="0">
              <a:solidFill>
                <a:srgbClr val="FFE08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15483" y="1248938"/>
            <a:ext cx="94562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위니브와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함께하는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알고리즘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산책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A29DC8-B30A-525A-40BC-52715232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8" y="2326467"/>
            <a:ext cx="1345864" cy="17939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C42AB1-9A3F-78A9-B532-63EEB604B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104" y="2326465"/>
            <a:ext cx="1345864" cy="1793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56AC4-D144-464E-6739-0E68B670A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44" y="2326465"/>
            <a:ext cx="1345864" cy="179399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72020C-4E08-BFA9-6DF8-81DFB03BB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187" y="2326465"/>
            <a:ext cx="1345864" cy="17939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B4CE5C-B3DB-F55A-709E-CEF303724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782" y="2326466"/>
            <a:ext cx="1345864" cy="1793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8F901E-219B-BBC3-D190-B7DF5AC78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0506" y="2326466"/>
            <a:ext cx="1345864" cy="1793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3DB802-5D8B-2405-7FCC-A3E0E813D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2825" y="2326466"/>
            <a:ext cx="1345864" cy="17939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85C1ED-636A-A588-D11F-30282A78EB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7463" y="2326467"/>
            <a:ext cx="1345864" cy="1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9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배달의민족주아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와이드스크린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Malgun Gothic</vt:lpstr>
      <vt:lpstr>배달의민족 주아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paullab</cp:lastModifiedBy>
  <cp:revision>7</cp:revision>
  <dcterms:created xsi:type="dcterms:W3CDTF">2018-06-23T10:54:06Z</dcterms:created>
  <dcterms:modified xsi:type="dcterms:W3CDTF">2022-10-31T07:45:17Z</dcterms:modified>
</cp:coreProperties>
</file>