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Langelier" initials="PL" lastIdx="1" clrIdx="0">
    <p:extLst>
      <p:ext uri="{19B8F6BF-5375-455C-9EA6-DF929625EA0E}">
        <p15:presenceInfo xmlns:p15="http://schemas.microsoft.com/office/powerpoint/2012/main" userId="753b658e169410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4A72D-1331-4BEC-B780-518DDF356AB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F7D7F-1F0C-46B7-BB65-827D19F5C98F}">
      <dgm:prSet phldrT="[Text]"/>
      <dgm:spPr/>
      <dgm:t>
        <a:bodyPr/>
        <a:lstStyle/>
        <a:p>
          <a:r>
            <a:rPr lang="en-US" dirty="0" smtClean="0"/>
            <a:t>Logo &amp; </a:t>
          </a:r>
          <a:r>
            <a:rPr lang="en-US" dirty="0" err="1" smtClean="0"/>
            <a:t>Nav</a:t>
          </a:r>
          <a:endParaRPr lang="en-US" dirty="0"/>
        </a:p>
      </dgm:t>
    </dgm:pt>
    <dgm:pt modelId="{2E172FBD-E130-42B8-8DB6-EA840921E375}" type="parTrans" cxnId="{B2BF9B9E-F5DA-443B-B0B0-EBEC3F6E253D}">
      <dgm:prSet/>
      <dgm:spPr/>
      <dgm:t>
        <a:bodyPr/>
        <a:lstStyle/>
        <a:p>
          <a:endParaRPr lang="en-US"/>
        </a:p>
      </dgm:t>
    </dgm:pt>
    <dgm:pt modelId="{3CD3EE5F-36DA-43EA-8805-53BB956FD970}" type="sibTrans" cxnId="{B2BF9B9E-F5DA-443B-B0B0-EBEC3F6E253D}">
      <dgm:prSet/>
      <dgm:spPr/>
      <dgm:t>
        <a:bodyPr/>
        <a:lstStyle/>
        <a:p>
          <a:endParaRPr lang="en-US"/>
        </a:p>
      </dgm:t>
    </dgm:pt>
    <dgm:pt modelId="{31F572A5-D19C-4FA8-8D14-E6758D52992A}">
      <dgm:prSet phldrT="[Text]" phldr="1"/>
      <dgm:spPr/>
      <dgm:t>
        <a:bodyPr/>
        <a:lstStyle/>
        <a:p>
          <a:endParaRPr lang="en-US" dirty="0"/>
        </a:p>
      </dgm:t>
    </dgm:pt>
    <dgm:pt modelId="{773088F4-E825-4479-9E61-051E239F68AF}" type="sibTrans" cxnId="{E34021BB-96A7-4CC2-BDE7-B51BFC182EF3}">
      <dgm:prSet/>
      <dgm:spPr/>
      <dgm:t>
        <a:bodyPr/>
        <a:lstStyle/>
        <a:p>
          <a:endParaRPr lang="en-US"/>
        </a:p>
      </dgm:t>
    </dgm:pt>
    <dgm:pt modelId="{731CD97B-A4F9-41AD-B84B-19DC771B917E}" type="parTrans" cxnId="{E34021BB-96A7-4CC2-BDE7-B51BFC182EF3}">
      <dgm:prSet/>
      <dgm:spPr/>
      <dgm:t>
        <a:bodyPr/>
        <a:lstStyle/>
        <a:p>
          <a:endParaRPr lang="en-US"/>
        </a:p>
      </dgm:t>
    </dgm:pt>
    <dgm:pt modelId="{0B0CBB52-4704-46EB-9F26-E64C934CEF89}">
      <dgm:prSet phldrT="[Text]" phldr="1"/>
      <dgm:spPr/>
      <dgm:t>
        <a:bodyPr/>
        <a:lstStyle/>
        <a:p>
          <a:endParaRPr lang="en-US" dirty="0"/>
        </a:p>
      </dgm:t>
    </dgm:pt>
    <dgm:pt modelId="{8814D7EC-D907-4EB9-8B86-3B5A961B66AA}" type="parTrans" cxnId="{081DA48F-E741-490B-9DFE-9D1A09ED29DA}">
      <dgm:prSet/>
      <dgm:spPr/>
      <dgm:t>
        <a:bodyPr/>
        <a:lstStyle/>
        <a:p>
          <a:endParaRPr lang="en-US"/>
        </a:p>
      </dgm:t>
    </dgm:pt>
    <dgm:pt modelId="{10300337-1B83-4CE5-ABD6-469022CFBFB1}" type="sibTrans" cxnId="{081DA48F-E741-490B-9DFE-9D1A09ED29DA}">
      <dgm:prSet/>
      <dgm:spPr/>
      <dgm:t>
        <a:bodyPr/>
        <a:lstStyle/>
        <a:p>
          <a:endParaRPr lang="en-US"/>
        </a:p>
      </dgm:t>
    </dgm:pt>
    <dgm:pt modelId="{141F5AC3-005A-42BA-8C0D-B07E96E30188}">
      <dgm:prSet phldrT="[Text]" phldr="1"/>
      <dgm:spPr/>
      <dgm:t>
        <a:bodyPr/>
        <a:lstStyle/>
        <a:p>
          <a:endParaRPr lang="en-US" dirty="0"/>
        </a:p>
      </dgm:t>
    </dgm:pt>
    <dgm:pt modelId="{DF0E7575-AABD-4B55-9B40-A1C444818B4B}" type="parTrans" cxnId="{44B819F4-89D0-4483-ADAD-C53C2DEB7A79}">
      <dgm:prSet/>
      <dgm:spPr/>
      <dgm:t>
        <a:bodyPr/>
        <a:lstStyle/>
        <a:p>
          <a:endParaRPr lang="en-US"/>
        </a:p>
      </dgm:t>
    </dgm:pt>
    <dgm:pt modelId="{C109592A-AA3B-494F-84A0-A9B16BF6717D}" type="sibTrans" cxnId="{44B819F4-89D0-4483-ADAD-C53C2DEB7A79}">
      <dgm:prSet/>
      <dgm:spPr/>
      <dgm:t>
        <a:bodyPr/>
        <a:lstStyle/>
        <a:p>
          <a:endParaRPr lang="en-US"/>
        </a:p>
      </dgm:t>
    </dgm:pt>
    <dgm:pt modelId="{C166551A-B449-43AB-BCF3-330CD49CFD46}">
      <dgm:prSet phldrT="[Text]" phldr="1"/>
      <dgm:spPr/>
      <dgm:t>
        <a:bodyPr/>
        <a:lstStyle/>
        <a:p>
          <a:endParaRPr lang="en-US" dirty="0"/>
        </a:p>
      </dgm:t>
    </dgm:pt>
    <dgm:pt modelId="{CDE3360D-FDAE-43F1-82AD-B9DF89B7B5BE}" type="parTrans" cxnId="{3AF27CF6-7FB9-48BF-8009-F5F8E49B845D}">
      <dgm:prSet/>
      <dgm:spPr/>
      <dgm:t>
        <a:bodyPr/>
        <a:lstStyle/>
        <a:p>
          <a:endParaRPr lang="en-US"/>
        </a:p>
      </dgm:t>
    </dgm:pt>
    <dgm:pt modelId="{13671C79-EEA6-442B-9258-AC3C9D697713}" type="sibTrans" cxnId="{3AF27CF6-7FB9-48BF-8009-F5F8E49B845D}">
      <dgm:prSet/>
      <dgm:spPr/>
      <dgm:t>
        <a:bodyPr/>
        <a:lstStyle/>
        <a:p>
          <a:endParaRPr lang="en-US"/>
        </a:p>
      </dgm:t>
    </dgm:pt>
    <dgm:pt modelId="{B7757C99-F4CA-42A7-9FD1-F5CF92B8A56D}">
      <dgm:prSet phldrT="[Text]" phldr="1"/>
      <dgm:spPr/>
      <dgm:t>
        <a:bodyPr/>
        <a:lstStyle/>
        <a:p>
          <a:endParaRPr lang="en-US" dirty="0"/>
        </a:p>
      </dgm:t>
    </dgm:pt>
    <dgm:pt modelId="{7AA6B012-FEB8-4ECC-AACB-5A56B8F0D9FE}" type="parTrans" cxnId="{0AEC08E3-AAB9-4806-81A8-5A2BE615F624}">
      <dgm:prSet/>
      <dgm:spPr/>
      <dgm:t>
        <a:bodyPr/>
        <a:lstStyle/>
        <a:p>
          <a:endParaRPr lang="en-US"/>
        </a:p>
      </dgm:t>
    </dgm:pt>
    <dgm:pt modelId="{BD6170E1-0E11-4D1E-8B74-7E3736FB292E}" type="sibTrans" cxnId="{0AEC08E3-AAB9-4806-81A8-5A2BE615F624}">
      <dgm:prSet/>
      <dgm:spPr/>
      <dgm:t>
        <a:bodyPr/>
        <a:lstStyle/>
        <a:p>
          <a:endParaRPr lang="en-US"/>
        </a:p>
      </dgm:t>
    </dgm:pt>
    <dgm:pt modelId="{3942B1AC-61CB-4D34-8901-872BBF4D0221}" type="pres">
      <dgm:prSet presAssocID="{4E44A72D-1331-4BEC-B780-518DDF356AB2}" presName="composite" presStyleCnt="0">
        <dgm:presLayoutVars>
          <dgm:chMax val="1"/>
          <dgm:dir/>
          <dgm:resizeHandles val="exact"/>
        </dgm:presLayoutVars>
      </dgm:prSet>
      <dgm:spPr/>
    </dgm:pt>
    <dgm:pt modelId="{8E8217F8-BF12-475C-A865-30C6C14FC43F}" type="pres">
      <dgm:prSet presAssocID="{09EF7D7F-1F0C-46B7-BB65-827D19F5C98F}" presName="roof" presStyleLbl="dkBgShp" presStyleIdx="0" presStyleCnt="2"/>
      <dgm:spPr/>
    </dgm:pt>
    <dgm:pt modelId="{386F49EC-4D3A-4977-B27F-B3504698614C}" type="pres">
      <dgm:prSet presAssocID="{09EF7D7F-1F0C-46B7-BB65-827D19F5C98F}" presName="pillars" presStyleCnt="0"/>
      <dgm:spPr/>
    </dgm:pt>
    <dgm:pt modelId="{C62644A8-F628-4DAD-B610-1C7E8E09F80E}" type="pres">
      <dgm:prSet presAssocID="{09EF7D7F-1F0C-46B7-BB65-827D19F5C98F}" presName="pillar1" presStyleLbl="node1" presStyleIdx="0" presStyleCnt="5" custScaleX="69103" custScaleY="42023" custLinFactNeighborX="-147" custLinFactNeighborY="30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10EE1-8034-42B4-8D28-A4DAC6F2484F}" type="pres">
      <dgm:prSet presAssocID="{C166551A-B449-43AB-BCF3-330CD49CFD46}" presName="pillarX" presStyleLbl="node1" presStyleIdx="1" presStyleCnt="5" custScaleX="63577" custScaleY="40654" custLinFactNeighborX="147" custLinFactNeighborY="29414">
        <dgm:presLayoutVars>
          <dgm:bulletEnabled val="1"/>
        </dgm:presLayoutVars>
      </dgm:prSet>
      <dgm:spPr/>
    </dgm:pt>
    <dgm:pt modelId="{9FA98787-AB3E-4EC0-9A9F-D14460FBECCB}" type="pres">
      <dgm:prSet presAssocID="{B7757C99-F4CA-42A7-9FD1-F5CF92B8A56D}" presName="pillarX" presStyleLbl="node1" presStyleIdx="2" presStyleCnt="5" custScaleX="63577" custScaleY="40654" custLinFactNeighborX="147" custLinFactNeighborY="29414">
        <dgm:presLayoutVars>
          <dgm:bulletEnabled val="1"/>
        </dgm:presLayoutVars>
      </dgm:prSet>
      <dgm:spPr/>
    </dgm:pt>
    <dgm:pt modelId="{91471AEA-5778-4E22-A829-CE138FA0128B}" type="pres">
      <dgm:prSet presAssocID="{31F572A5-D19C-4FA8-8D14-E6758D52992A}" presName="pillarX" presStyleLbl="node1" presStyleIdx="3" presStyleCnt="5" custScaleX="63577" custScaleY="40654" custLinFactNeighborX="147" custLinFactNeighborY="294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3A4E1-3E5B-43EF-A6FF-57C63EBBF40F}" type="pres">
      <dgm:prSet presAssocID="{0B0CBB52-4704-46EB-9F26-E64C934CEF89}" presName="pillarX" presStyleLbl="node1" presStyleIdx="4" presStyleCnt="5" custScaleX="63577" custScaleY="40654" custLinFactNeighborX="147" custLinFactNeighborY="29414">
        <dgm:presLayoutVars>
          <dgm:bulletEnabled val="1"/>
        </dgm:presLayoutVars>
      </dgm:prSet>
      <dgm:spPr/>
    </dgm:pt>
    <dgm:pt modelId="{2E8301F2-D9E3-4F5D-BC50-1FDE5C4A9A10}" type="pres">
      <dgm:prSet presAssocID="{09EF7D7F-1F0C-46B7-BB65-827D19F5C98F}" presName="base" presStyleLbl="dkBgShp" presStyleIdx="1" presStyleCnt="2"/>
      <dgm:spPr/>
    </dgm:pt>
  </dgm:ptLst>
  <dgm:cxnLst>
    <dgm:cxn modelId="{EEBBD7AF-FC3A-4D7E-ADE2-ADEE5C20943B}" type="presOf" srcId="{141F5AC3-005A-42BA-8C0D-B07E96E30188}" destId="{C62644A8-F628-4DAD-B610-1C7E8E09F80E}" srcOrd="0" destOrd="0" presId="urn:microsoft.com/office/officeart/2005/8/layout/hList3"/>
    <dgm:cxn modelId="{8FFD6CD3-252A-4FE9-8E49-1F8748561D48}" type="presOf" srcId="{0B0CBB52-4704-46EB-9F26-E64C934CEF89}" destId="{1883A4E1-3E5B-43EF-A6FF-57C63EBBF40F}" srcOrd="0" destOrd="0" presId="urn:microsoft.com/office/officeart/2005/8/layout/hList3"/>
    <dgm:cxn modelId="{3AF27CF6-7FB9-48BF-8009-F5F8E49B845D}" srcId="{09EF7D7F-1F0C-46B7-BB65-827D19F5C98F}" destId="{C166551A-B449-43AB-BCF3-330CD49CFD46}" srcOrd="1" destOrd="0" parTransId="{CDE3360D-FDAE-43F1-82AD-B9DF89B7B5BE}" sibTransId="{13671C79-EEA6-442B-9258-AC3C9D697713}"/>
    <dgm:cxn modelId="{B2BF9B9E-F5DA-443B-B0B0-EBEC3F6E253D}" srcId="{4E44A72D-1331-4BEC-B780-518DDF356AB2}" destId="{09EF7D7F-1F0C-46B7-BB65-827D19F5C98F}" srcOrd="0" destOrd="0" parTransId="{2E172FBD-E130-42B8-8DB6-EA840921E375}" sibTransId="{3CD3EE5F-36DA-43EA-8805-53BB956FD970}"/>
    <dgm:cxn modelId="{E34021BB-96A7-4CC2-BDE7-B51BFC182EF3}" srcId="{09EF7D7F-1F0C-46B7-BB65-827D19F5C98F}" destId="{31F572A5-D19C-4FA8-8D14-E6758D52992A}" srcOrd="3" destOrd="0" parTransId="{731CD97B-A4F9-41AD-B84B-19DC771B917E}" sibTransId="{773088F4-E825-4479-9E61-051E239F68AF}"/>
    <dgm:cxn modelId="{BF6F925F-4030-4657-8160-16DA562AB973}" type="presOf" srcId="{B7757C99-F4CA-42A7-9FD1-F5CF92B8A56D}" destId="{9FA98787-AB3E-4EC0-9A9F-D14460FBECCB}" srcOrd="0" destOrd="0" presId="urn:microsoft.com/office/officeart/2005/8/layout/hList3"/>
    <dgm:cxn modelId="{6835C761-9461-408D-897C-F24998C096D8}" type="presOf" srcId="{4E44A72D-1331-4BEC-B780-518DDF356AB2}" destId="{3942B1AC-61CB-4D34-8901-872BBF4D0221}" srcOrd="0" destOrd="0" presId="urn:microsoft.com/office/officeart/2005/8/layout/hList3"/>
    <dgm:cxn modelId="{0AEC08E3-AAB9-4806-81A8-5A2BE615F624}" srcId="{09EF7D7F-1F0C-46B7-BB65-827D19F5C98F}" destId="{B7757C99-F4CA-42A7-9FD1-F5CF92B8A56D}" srcOrd="2" destOrd="0" parTransId="{7AA6B012-FEB8-4ECC-AACB-5A56B8F0D9FE}" sibTransId="{BD6170E1-0E11-4D1E-8B74-7E3736FB292E}"/>
    <dgm:cxn modelId="{0089C225-CA94-4B59-8E7A-97A57D963329}" type="presOf" srcId="{C166551A-B449-43AB-BCF3-330CD49CFD46}" destId="{5A810EE1-8034-42B4-8D28-A4DAC6F2484F}" srcOrd="0" destOrd="0" presId="urn:microsoft.com/office/officeart/2005/8/layout/hList3"/>
    <dgm:cxn modelId="{33362F83-06BB-4864-859F-A269B5651461}" type="presOf" srcId="{31F572A5-D19C-4FA8-8D14-E6758D52992A}" destId="{91471AEA-5778-4E22-A829-CE138FA0128B}" srcOrd="0" destOrd="0" presId="urn:microsoft.com/office/officeart/2005/8/layout/hList3"/>
    <dgm:cxn modelId="{44B819F4-89D0-4483-ADAD-C53C2DEB7A79}" srcId="{09EF7D7F-1F0C-46B7-BB65-827D19F5C98F}" destId="{141F5AC3-005A-42BA-8C0D-B07E96E30188}" srcOrd="0" destOrd="0" parTransId="{DF0E7575-AABD-4B55-9B40-A1C444818B4B}" sibTransId="{C109592A-AA3B-494F-84A0-A9B16BF6717D}"/>
    <dgm:cxn modelId="{081DA48F-E741-490B-9DFE-9D1A09ED29DA}" srcId="{09EF7D7F-1F0C-46B7-BB65-827D19F5C98F}" destId="{0B0CBB52-4704-46EB-9F26-E64C934CEF89}" srcOrd="4" destOrd="0" parTransId="{8814D7EC-D907-4EB9-8B86-3B5A961B66AA}" sibTransId="{10300337-1B83-4CE5-ABD6-469022CFBFB1}"/>
    <dgm:cxn modelId="{9C9E2739-CBF3-46B2-92FE-42090221FD37}" type="presOf" srcId="{09EF7D7F-1F0C-46B7-BB65-827D19F5C98F}" destId="{8E8217F8-BF12-475C-A865-30C6C14FC43F}" srcOrd="0" destOrd="0" presId="urn:microsoft.com/office/officeart/2005/8/layout/hList3"/>
    <dgm:cxn modelId="{55E753E5-9CFF-45E3-BD1A-32FED7B3E925}" type="presParOf" srcId="{3942B1AC-61CB-4D34-8901-872BBF4D0221}" destId="{8E8217F8-BF12-475C-A865-30C6C14FC43F}" srcOrd="0" destOrd="0" presId="urn:microsoft.com/office/officeart/2005/8/layout/hList3"/>
    <dgm:cxn modelId="{61A1E1F9-DBD9-4290-8DCF-D414A9D6F129}" type="presParOf" srcId="{3942B1AC-61CB-4D34-8901-872BBF4D0221}" destId="{386F49EC-4D3A-4977-B27F-B3504698614C}" srcOrd="1" destOrd="0" presId="urn:microsoft.com/office/officeart/2005/8/layout/hList3"/>
    <dgm:cxn modelId="{3857AD8E-2E23-41FD-AE51-B0B3ECF65B57}" type="presParOf" srcId="{386F49EC-4D3A-4977-B27F-B3504698614C}" destId="{C62644A8-F628-4DAD-B610-1C7E8E09F80E}" srcOrd="0" destOrd="0" presId="urn:microsoft.com/office/officeart/2005/8/layout/hList3"/>
    <dgm:cxn modelId="{3651524B-2D48-4422-9A93-4B5DDFB0841E}" type="presParOf" srcId="{386F49EC-4D3A-4977-B27F-B3504698614C}" destId="{5A810EE1-8034-42B4-8D28-A4DAC6F2484F}" srcOrd="1" destOrd="0" presId="urn:microsoft.com/office/officeart/2005/8/layout/hList3"/>
    <dgm:cxn modelId="{07D70AB9-5536-415C-8A2D-F54E7F2C8413}" type="presParOf" srcId="{386F49EC-4D3A-4977-B27F-B3504698614C}" destId="{9FA98787-AB3E-4EC0-9A9F-D14460FBECCB}" srcOrd="2" destOrd="0" presId="urn:microsoft.com/office/officeart/2005/8/layout/hList3"/>
    <dgm:cxn modelId="{404434D8-1456-4624-92D8-EFC5E27F2C9B}" type="presParOf" srcId="{386F49EC-4D3A-4977-B27F-B3504698614C}" destId="{91471AEA-5778-4E22-A829-CE138FA0128B}" srcOrd="3" destOrd="0" presId="urn:microsoft.com/office/officeart/2005/8/layout/hList3"/>
    <dgm:cxn modelId="{E5F609CF-925D-4989-8328-DD707CE2AFE1}" type="presParOf" srcId="{386F49EC-4D3A-4977-B27F-B3504698614C}" destId="{1883A4E1-3E5B-43EF-A6FF-57C63EBBF40F}" srcOrd="4" destOrd="0" presId="urn:microsoft.com/office/officeart/2005/8/layout/hList3"/>
    <dgm:cxn modelId="{22873477-81C9-4849-8CE9-E73C731306C9}" type="presParOf" srcId="{3942B1AC-61CB-4D34-8901-872BBF4D0221}" destId="{2E8301F2-D9E3-4F5D-BC50-1FDE5C4A9A1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217F8-BF12-475C-A865-30C6C14FC43F}">
      <dsp:nvSpPr>
        <dsp:cNvPr id="0" name=""/>
        <dsp:cNvSpPr/>
      </dsp:nvSpPr>
      <dsp:spPr>
        <a:xfrm>
          <a:off x="0" y="0"/>
          <a:ext cx="2797510" cy="55896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Logo &amp; </a:t>
          </a:r>
          <a:r>
            <a:rPr lang="en-US" sz="2500" kern="1200" dirty="0" err="1" smtClean="0"/>
            <a:t>Nav</a:t>
          </a:r>
          <a:endParaRPr lang="en-US" sz="2500" kern="1200" dirty="0"/>
        </a:p>
      </dsp:txBody>
      <dsp:txXfrm>
        <a:off x="0" y="0"/>
        <a:ext cx="2797510" cy="558969"/>
      </dsp:txXfrm>
    </dsp:sp>
    <dsp:sp modelId="{C62644A8-F628-4DAD-B610-1C7E8E09F80E}">
      <dsp:nvSpPr>
        <dsp:cNvPr id="0" name=""/>
        <dsp:cNvSpPr/>
      </dsp:nvSpPr>
      <dsp:spPr>
        <a:xfrm>
          <a:off x="0" y="1260331"/>
          <a:ext cx="597506" cy="493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0" y="1260331"/>
        <a:ext cx="597506" cy="493281"/>
      </dsp:txXfrm>
    </dsp:sp>
    <dsp:sp modelId="{5A810EE1-8034-42B4-8D28-A4DAC6F2484F}">
      <dsp:nvSpPr>
        <dsp:cNvPr id="0" name=""/>
        <dsp:cNvSpPr/>
      </dsp:nvSpPr>
      <dsp:spPr>
        <a:xfrm>
          <a:off x="599329" y="1252554"/>
          <a:ext cx="549724" cy="477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599329" y="1252554"/>
        <a:ext cx="549724" cy="477211"/>
      </dsp:txXfrm>
    </dsp:sp>
    <dsp:sp modelId="{9FA98787-AB3E-4EC0-9A9F-D14460FBECCB}">
      <dsp:nvSpPr>
        <dsp:cNvPr id="0" name=""/>
        <dsp:cNvSpPr/>
      </dsp:nvSpPr>
      <dsp:spPr>
        <a:xfrm>
          <a:off x="1149054" y="1252554"/>
          <a:ext cx="549724" cy="477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149054" y="1252554"/>
        <a:ext cx="549724" cy="477211"/>
      </dsp:txXfrm>
    </dsp:sp>
    <dsp:sp modelId="{91471AEA-5778-4E22-A829-CE138FA0128B}">
      <dsp:nvSpPr>
        <dsp:cNvPr id="0" name=""/>
        <dsp:cNvSpPr/>
      </dsp:nvSpPr>
      <dsp:spPr>
        <a:xfrm>
          <a:off x="1698779" y="1252554"/>
          <a:ext cx="549724" cy="477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98779" y="1252554"/>
        <a:ext cx="549724" cy="477211"/>
      </dsp:txXfrm>
    </dsp:sp>
    <dsp:sp modelId="{1883A4E1-3E5B-43EF-A6FF-57C63EBBF40F}">
      <dsp:nvSpPr>
        <dsp:cNvPr id="0" name=""/>
        <dsp:cNvSpPr/>
      </dsp:nvSpPr>
      <dsp:spPr>
        <a:xfrm>
          <a:off x="2247785" y="1252554"/>
          <a:ext cx="549724" cy="477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2247785" y="1252554"/>
        <a:ext cx="549724" cy="477211"/>
      </dsp:txXfrm>
    </dsp:sp>
    <dsp:sp modelId="{2E8301F2-D9E3-4F5D-BC50-1FDE5C4A9A10}">
      <dsp:nvSpPr>
        <dsp:cNvPr id="0" name=""/>
        <dsp:cNvSpPr/>
      </dsp:nvSpPr>
      <dsp:spPr>
        <a:xfrm>
          <a:off x="0" y="1732806"/>
          <a:ext cx="2797510" cy="13042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FFAC4-712A-4D47-BBE4-1649B95A2A6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C13C0-7BBB-4CF7-A24D-8D865E83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C13C0-7BBB-4CF7-A24D-8D865E83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4747-E2A9-48E6-BBD1-08786D3FBD6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0DF0-1549-42EB-B2A3-C676C7942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63679" y="492899"/>
            <a:ext cx="2797510" cy="210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2346" y="60406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87962" y="1639579"/>
            <a:ext cx="1775471" cy="12092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info, form, google map.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14207" y="4657706"/>
            <a:ext cx="1775471" cy="12092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25204" y="4987827"/>
            <a:ext cx="1775471" cy="12092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Lessons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867924" y="4612475"/>
            <a:ext cx="1775471" cy="12092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About:</a:t>
            </a:r>
            <a:br>
              <a:rPr lang="en-US" dirty="0" smtClean="0"/>
            </a:br>
            <a:r>
              <a:rPr lang="en-US" dirty="0" smtClean="0"/>
              <a:t>Client, Users, Instructors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71835" y="1669433"/>
            <a:ext cx="1775471" cy="12092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Nondiscriminatory Policy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63433" y="1010887"/>
            <a:ext cx="2100246" cy="1267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2" idx="0"/>
          </p:cNvCxnSpPr>
          <p:nvPr/>
        </p:nvCxnSpPr>
        <p:spPr>
          <a:xfrm>
            <a:off x="7323438" y="2662892"/>
            <a:ext cx="2432222" cy="194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0"/>
          </p:cNvCxnSpPr>
          <p:nvPr/>
        </p:nvCxnSpPr>
        <p:spPr>
          <a:xfrm flipV="1">
            <a:off x="2201943" y="2658079"/>
            <a:ext cx="2861982" cy="1999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0"/>
          </p:cNvCxnSpPr>
          <p:nvPr/>
        </p:nvCxnSpPr>
        <p:spPr>
          <a:xfrm flipH="1" flipV="1">
            <a:off x="6312939" y="2739030"/>
            <a:ext cx="1" cy="224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1"/>
          </p:cNvCxnSpPr>
          <p:nvPr/>
        </p:nvCxnSpPr>
        <p:spPr>
          <a:xfrm>
            <a:off x="7661189" y="934652"/>
            <a:ext cx="1710646" cy="1339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3826680536"/>
              </p:ext>
            </p:extLst>
          </p:nvPr>
        </p:nvGraphicFramePr>
        <p:xfrm>
          <a:off x="4863679" y="514323"/>
          <a:ext cx="2797510" cy="1863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Line Callout 2 (Accent Bar) 45"/>
          <p:cNvSpPr/>
          <p:nvPr/>
        </p:nvSpPr>
        <p:spPr>
          <a:xfrm>
            <a:off x="8557464" y="266775"/>
            <a:ext cx="1419225" cy="107432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057"/>
              <a:gd name="adj6" fmla="val -815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menu for each of the 5 menu items</a:t>
            </a:r>
            <a:endParaRPr lang="en-US" dirty="0"/>
          </a:p>
        </p:txBody>
      </p:sp>
      <p:sp>
        <p:nvSpPr>
          <p:cNvPr id="48" name="Line Callout 2 (Accent Bar) 47"/>
          <p:cNvSpPr/>
          <p:nvPr/>
        </p:nvSpPr>
        <p:spPr>
          <a:xfrm>
            <a:off x="10658901" y="3070775"/>
            <a:ext cx="1419225" cy="1463207"/>
          </a:xfrm>
          <a:prstGeom prst="accentCallout2">
            <a:avLst>
              <a:gd name="adj1" fmla="val 18750"/>
              <a:gd name="adj2" fmla="val -8333"/>
              <a:gd name="adj3" fmla="val 3127"/>
              <a:gd name="adj4" fmla="val -39486"/>
              <a:gd name="adj5" fmla="val 116650"/>
              <a:gd name="adj6" fmla="val -580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separate sections.</a:t>
            </a:r>
            <a:br>
              <a:rPr lang="en-US" dirty="0" smtClean="0"/>
            </a:br>
            <a:r>
              <a:rPr lang="en-US" dirty="0" smtClean="0"/>
              <a:t>Separate pages?</a:t>
            </a:r>
            <a:endParaRPr lang="en-US" dirty="0"/>
          </a:p>
        </p:txBody>
      </p:sp>
      <p:sp>
        <p:nvSpPr>
          <p:cNvPr id="49" name="Line Callout 2 (Accent Bar) 48"/>
          <p:cNvSpPr/>
          <p:nvPr/>
        </p:nvSpPr>
        <p:spPr>
          <a:xfrm>
            <a:off x="3039095" y="190676"/>
            <a:ext cx="1419225" cy="107432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057"/>
              <a:gd name="adj6" fmla="val -815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info with contact form &amp; Google map.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22328" y="2293560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9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Langelier</dc:creator>
  <cp:lastModifiedBy>Paul Langelier</cp:lastModifiedBy>
  <cp:revision>8</cp:revision>
  <dcterms:created xsi:type="dcterms:W3CDTF">2014-11-25T04:21:45Z</dcterms:created>
  <dcterms:modified xsi:type="dcterms:W3CDTF">2014-11-25T04:51:51Z</dcterms:modified>
</cp:coreProperties>
</file>