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0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8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91D0-F378-8C4E-AC8B-2D9CC6D90386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FBED3-F9F2-844E-9720-D7E185CF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1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942" y="224117"/>
            <a:ext cx="3974352" cy="5961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27177" y="224117"/>
            <a:ext cx="3974352" cy="5961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942" y="224117"/>
            <a:ext cx="3974352" cy="1329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 BAR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8942" y="5528235"/>
            <a:ext cx="3974352" cy="657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3296" y="1763058"/>
            <a:ext cx="1240116" cy="2121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3296" y="4092387"/>
            <a:ext cx="1240116" cy="987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25811" y="1763059"/>
            <a:ext cx="2178423" cy="33169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9529" y="6284863"/>
            <a:ext cx="212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INDEX.HTML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527176" y="224117"/>
            <a:ext cx="3974352" cy="1329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 BAR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929" y="6297420"/>
            <a:ext cx="243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INSTRUCTORS.HTML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527176" y="5528235"/>
            <a:ext cx="3974352" cy="657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31871" y="1763058"/>
            <a:ext cx="871070" cy="33169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73270" y="1776505"/>
            <a:ext cx="2474259" cy="33169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4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2014-12-01T18:31:51Z</dcterms:created>
  <dcterms:modified xsi:type="dcterms:W3CDTF">2014-12-01T18:55:07Z</dcterms:modified>
</cp:coreProperties>
</file>