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AC8F"/>
    <a:srgbClr val="FFFFFF"/>
    <a:srgbClr val="D07F76"/>
    <a:srgbClr val="C06464"/>
    <a:srgbClr val="FD9363"/>
    <a:srgbClr val="BB7245"/>
    <a:srgbClr val="C0A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97DF3-D467-401C-ADD0-DCEA2B490503}" v="3" dt="2024-03-20T18:38:14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2508" y="-2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arthelemy" userId="7c9c90e4b64ba5bd" providerId="LiveId" clId="{15F97DF3-D467-401C-ADD0-DCEA2B490503}"/>
    <pc:docChg chg="undo custSel modSld">
      <pc:chgData name="Paul Barthelemy" userId="7c9c90e4b64ba5bd" providerId="LiveId" clId="{15F97DF3-D467-401C-ADD0-DCEA2B490503}" dt="2024-03-20T18:38:45.425" v="24" actId="170"/>
      <pc:docMkLst>
        <pc:docMk/>
      </pc:docMkLst>
      <pc:sldChg chg="addSp modSp mod">
        <pc:chgData name="Paul Barthelemy" userId="7c9c90e4b64ba5bd" providerId="LiveId" clId="{15F97DF3-D467-401C-ADD0-DCEA2B490503}" dt="2024-03-20T18:38:45.425" v="24" actId="170"/>
        <pc:sldMkLst>
          <pc:docMk/>
          <pc:sldMk cId="3495225126" sldId="256"/>
        </pc:sldMkLst>
        <pc:spChg chg="add mod">
          <ac:chgData name="Paul Barthelemy" userId="7c9c90e4b64ba5bd" providerId="LiveId" clId="{15F97DF3-D467-401C-ADD0-DCEA2B490503}" dt="2024-03-20T18:25:59.050" v="4" actId="14100"/>
          <ac:spMkLst>
            <pc:docMk/>
            <pc:sldMk cId="3495225126" sldId="256"/>
            <ac:spMk id="2" creationId="{A9F15824-E590-F29F-C56A-66EE42430DF2}"/>
          </ac:spMkLst>
        </pc:spChg>
        <pc:picChg chg="add mod ord">
          <ac:chgData name="Paul Barthelemy" userId="7c9c90e4b64ba5bd" providerId="LiveId" clId="{15F97DF3-D467-401C-ADD0-DCEA2B490503}" dt="2024-03-20T18:38:45.425" v="24" actId="170"/>
          <ac:picMkLst>
            <pc:docMk/>
            <pc:sldMk cId="3495225126" sldId="256"/>
            <ac:picMk id="23" creationId="{C390C2FE-6E66-EA45-0E68-208EB8B74972}"/>
          </ac:picMkLst>
        </pc:picChg>
        <pc:picChg chg="add mod">
          <ac:chgData name="Paul Barthelemy" userId="7c9c90e4b64ba5bd" providerId="LiveId" clId="{15F97DF3-D467-401C-ADD0-DCEA2B490503}" dt="2024-03-20T18:38:35.257" v="23" actId="1076"/>
          <ac:picMkLst>
            <pc:docMk/>
            <pc:sldMk cId="3495225126" sldId="256"/>
            <ac:picMk id="24" creationId="{A3601AD5-E607-93D9-872A-3FC1583D2415}"/>
          </ac:picMkLst>
        </pc:picChg>
        <pc:cxnChg chg="add mod">
          <ac:chgData name="Paul Barthelemy" userId="7c9c90e4b64ba5bd" providerId="LiveId" clId="{15F97DF3-D467-401C-ADD0-DCEA2B490503}" dt="2024-03-20T18:25:52.914" v="3" actId="14100"/>
          <ac:cxnSpMkLst>
            <pc:docMk/>
            <pc:sldMk cId="3495225126" sldId="256"/>
            <ac:cxnSpMk id="3" creationId="{85B909CF-7330-4A8E-B4C0-C9714E0EA5A7}"/>
          </ac:cxnSpMkLst>
        </pc:cxnChg>
        <pc:cxnChg chg="add mod">
          <ac:chgData name="Paul Barthelemy" userId="7c9c90e4b64ba5bd" providerId="LiveId" clId="{15F97DF3-D467-401C-ADD0-DCEA2B490503}" dt="2024-03-20T18:26:29.969" v="9" actId="14100"/>
          <ac:cxnSpMkLst>
            <pc:docMk/>
            <pc:sldMk cId="3495225126" sldId="256"/>
            <ac:cxnSpMk id="5" creationId="{A0BA73AC-3462-397F-EFBF-17615E48EA76}"/>
          </ac:cxnSpMkLst>
        </pc:cxnChg>
        <pc:cxnChg chg="add mod">
          <ac:chgData name="Paul Barthelemy" userId="7c9c90e4b64ba5bd" providerId="LiveId" clId="{15F97DF3-D467-401C-ADD0-DCEA2B490503}" dt="2024-03-20T18:26:49.504" v="12" actId="14100"/>
          <ac:cxnSpMkLst>
            <pc:docMk/>
            <pc:sldMk cId="3495225126" sldId="256"/>
            <ac:cxnSpMk id="9" creationId="{1A067D4A-386D-783A-7378-8924B424A725}"/>
          </ac:cxnSpMkLst>
        </pc:cxnChg>
        <pc:cxnChg chg="add mod">
          <ac:chgData name="Paul Barthelemy" userId="7c9c90e4b64ba5bd" providerId="LiveId" clId="{15F97DF3-D467-401C-ADD0-DCEA2B490503}" dt="2024-03-20T18:26:07.653" v="5" actId="14100"/>
          <ac:cxnSpMkLst>
            <pc:docMk/>
            <pc:sldMk cId="3495225126" sldId="256"/>
            <ac:cxnSpMk id="11" creationId="{07CFD5F1-8E91-763D-22D8-A30F1CBDEF6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8F232-71CA-E374-4E50-4247585A0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87F35F-09A5-B947-55ED-CC0232876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18CD5-B2B1-9BCC-BDBD-4F28AA05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18FF-BDDD-4A31-884D-3118A4270A74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2F8C60-8C32-BDE8-F63B-626EF7B7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5DF658-2C8B-5B76-E73A-AD197D9B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6AE3-3621-4E52-BA87-894CD75A4F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27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07436-0CA1-1735-6E61-BB67452D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380694-D2D5-9E6D-69B6-91943BAE0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AD3134-E96E-AE50-704A-EC03AFAE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18FF-BDDD-4A31-884D-3118A4270A74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CE7FE-3DF6-02B6-B060-FA9A25FF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457DCE-9AC0-D7E8-A52E-D1E33059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6AE3-3621-4E52-BA87-894CD75A4F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38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4611AA0-2CA2-FF29-B400-42F13AAC1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55A7CD-2F91-9298-02FB-D40AD0BC9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9E28F2-96DF-552A-ACBA-6BC972C8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18FF-BDDD-4A31-884D-3118A4270A74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9A6CE4-28A6-69A8-F279-AB115EF2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D95ABB-3B49-BE8B-22B9-4D6299A3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6AE3-3621-4E52-BA87-894CD75A4F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66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16E9E-EECA-20DE-3AE1-FD503E6D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32A12D-D585-9B31-0D6B-2BF4C8EA6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539788-F9FA-0520-9079-9BADB974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18FF-BDDD-4A31-884D-3118A4270A74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28354F-4D79-ED4D-47BD-011C71B3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E1025D-34EE-1430-3721-1903764C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6AE3-3621-4E52-BA87-894CD75A4F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86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42A81F-E3B1-851C-70FA-859746A5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810CDD-9063-0F28-EF86-C44E68881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994EE8-496F-A212-1ADC-9AB1BFCA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18FF-BDDD-4A31-884D-3118A4270A74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4800FB-B79A-7D8A-84B4-178998A7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1F49F-FCD0-1C25-52A5-D301648D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6AE3-3621-4E52-BA87-894CD75A4F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27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D1676-E2FA-7744-DE86-0AFF85AA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71960F-C6AB-6F01-8C3F-89203F48E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EEE5AF-6CEF-D612-F3D1-68277101F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5ACFF8-1648-6C62-14F3-09F423F6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18FF-BDDD-4A31-884D-3118A4270A74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162CC6-1687-8F36-1D79-ACA32D5B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B2C75D-FEAC-E2BD-EDDC-41B448BB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6AE3-3621-4E52-BA87-894CD75A4F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55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38DD0-58F6-61CE-FB84-071FF647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F726AA-C7E0-0636-89A7-4475E4E5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18428C-DFC3-6709-7E16-D9CD81277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BDA90B-E84B-FE33-F0B2-04DC18CBC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2CC2C7-3F3A-41A9-73CF-67D3F57FE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8BE994-10E8-2A72-A2E9-47044CA4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18FF-BDDD-4A31-884D-3118A4270A74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B34070-5E34-A2A5-FAC6-C4ECD8DE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60F783-BD84-242A-E306-C118DB68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6AE3-3621-4E52-BA87-894CD75A4F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03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7E9CC-5C85-7CCA-253F-B70E67C0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A6D8F0-8101-1D08-B4D1-E77CFF24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18FF-BDDD-4A31-884D-3118A4270A74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37F93C-04F9-7A0B-9F6E-8224E3E7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CE3C4F-D8E4-62B7-B8EA-5AA5F083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6AE3-3621-4E52-BA87-894CD75A4F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06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C97EC2-0361-AA70-F0E6-DD5F66E7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18FF-BDDD-4A31-884D-3118A4270A74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4CC68C-05C2-97D2-D413-4D658C19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309C6F-1561-9292-06F7-FF5498A8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6AE3-3621-4E52-BA87-894CD75A4F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14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6615C-26B9-5ABE-F76D-326170C4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A6DD57-EC63-A839-71E5-8C67CFE62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E64703-B318-EEA0-7ADD-BB561C92F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4CB252-72F0-17D4-B4E0-23C8C7A5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18FF-BDDD-4A31-884D-3118A4270A74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E6C840-BBA3-FD52-92A3-8B06A6C1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46904D-C812-40A5-894A-F1D21284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6AE3-3621-4E52-BA87-894CD75A4F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1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3FB334-2028-CCBE-BC29-B638CBC0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88CBA6-1F6F-7C3F-C57A-21AFD26B4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19F300-201E-669C-4C0E-1232A995D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3CA258-0B69-3EF9-6308-C26770C6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18FF-BDDD-4A31-884D-3118A4270A74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B4AC8F-3628-F2E3-A42C-3F397A18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90D06B-480F-5A6A-3236-19441772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6AE3-3621-4E52-BA87-894CD75A4F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73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82E821C-51C7-7866-6C90-70DFEB79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4330AF-C712-B144-3468-BCEC6EF72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C519BF-1A17-D930-C7CB-5A79F4417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8318FF-BDDD-4A31-884D-3118A4270A74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C3C9D8-6668-AEF5-6F9A-695D4442B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092F05-16CC-FA09-111A-405AE42CB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6B6AE3-3621-4E52-BA87-894CD75A4F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10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F8A6C06-7898-2E33-67C1-C3E340FAEA50}"/>
              </a:ext>
            </a:extLst>
          </p:cNvPr>
          <p:cNvSpPr/>
          <p:nvPr/>
        </p:nvSpPr>
        <p:spPr>
          <a:xfrm>
            <a:off x="163629" y="1567543"/>
            <a:ext cx="11706108" cy="1186543"/>
          </a:xfrm>
          <a:prstGeom prst="roundRect">
            <a:avLst/>
          </a:prstGeom>
          <a:solidFill>
            <a:srgbClr val="C06464"/>
          </a:solidFill>
          <a:ln w="38100">
            <a:solidFill>
              <a:srgbClr val="EDAC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6B25B61-7D9F-198F-C2A1-0503FE09F467}"/>
              </a:ext>
            </a:extLst>
          </p:cNvPr>
          <p:cNvCxnSpPr>
            <a:cxnSpLocks/>
          </p:cNvCxnSpPr>
          <p:nvPr/>
        </p:nvCxnSpPr>
        <p:spPr>
          <a:xfrm>
            <a:off x="359229" y="1821543"/>
            <a:ext cx="0" cy="746275"/>
          </a:xfrm>
          <a:prstGeom prst="line">
            <a:avLst/>
          </a:prstGeom>
          <a:ln w="76200">
            <a:solidFill>
              <a:srgbClr val="EDAC8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A0DDC8C-C519-6C3A-C814-BCABA6476CA8}"/>
              </a:ext>
            </a:extLst>
          </p:cNvPr>
          <p:cNvCxnSpPr>
            <a:cxnSpLocks/>
          </p:cNvCxnSpPr>
          <p:nvPr/>
        </p:nvCxnSpPr>
        <p:spPr>
          <a:xfrm>
            <a:off x="11708191" y="1756233"/>
            <a:ext cx="0" cy="676119"/>
          </a:xfrm>
          <a:prstGeom prst="line">
            <a:avLst/>
          </a:prstGeom>
          <a:ln w="76200">
            <a:solidFill>
              <a:srgbClr val="D07F7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5052B76-D834-A36B-AA87-9640C007FF67}"/>
              </a:ext>
            </a:extLst>
          </p:cNvPr>
          <p:cNvCxnSpPr>
            <a:cxnSpLocks/>
          </p:cNvCxnSpPr>
          <p:nvPr/>
        </p:nvCxnSpPr>
        <p:spPr>
          <a:xfrm flipH="1" flipV="1">
            <a:off x="1907420" y="1756233"/>
            <a:ext cx="9835317" cy="25393"/>
          </a:xfrm>
          <a:prstGeom prst="line">
            <a:avLst/>
          </a:prstGeom>
          <a:ln w="76200">
            <a:solidFill>
              <a:srgbClr val="D07F7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923F1D2-8549-36AF-906A-868DE3E82AD9}"/>
              </a:ext>
            </a:extLst>
          </p:cNvPr>
          <p:cNvCxnSpPr>
            <a:cxnSpLocks/>
          </p:cNvCxnSpPr>
          <p:nvPr/>
        </p:nvCxnSpPr>
        <p:spPr>
          <a:xfrm flipH="1">
            <a:off x="322263" y="2567818"/>
            <a:ext cx="9803870" cy="0"/>
          </a:xfrm>
          <a:prstGeom prst="line">
            <a:avLst/>
          </a:prstGeom>
          <a:ln w="76200">
            <a:solidFill>
              <a:srgbClr val="EDAC8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9F15824-E590-F29F-C56A-66EE42430DF2}"/>
              </a:ext>
            </a:extLst>
          </p:cNvPr>
          <p:cNvSpPr/>
          <p:nvPr/>
        </p:nvSpPr>
        <p:spPr>
          <a:xfrm>
            <a:off x="322263" y="3594702"/>
            <a:ext cx="2997877" cy="1186543"/>
          </a:xfrm>
          <a:prstGeom prst="roundRect">
            <a:avLst/>
          </a:prstGeom>
          <a:solidFill>
            <a:srgbClr val="C06464"/>
          </a:solidFill>
          <a:ln w="38100">
            <a:solidFill>
              <a:srgbClr val="EDAC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85B909CF-7330-4A8E-B4C0-C9714E0EA5A7}"/>
              </a:ext>
            </a:extLst>
          </p:cNvPr>
          <p:cNvCxnSpPr>
            <a:cxnSpLocks/>
          </p:cNvCxnSpPr>
          <p:nvPr/>
        </p:nvCxnSpPr>
        <p:spPr>
          <a:xfrm>
            <a:off x="517863" y="3848702"/>
            <a:ext cx="0" cy="746275"/>
          </a:xfrm>
          <a:prstGeom prst="line">
            <a:avLst/>
          </a:prstGeom>
          <a:ln w="76200">
            <a:solidFill>
              <a:srgbClr val="EDAC8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0BA73AC-3462-397F-EFBF-17615E48EA76}"/>
              </a:ext>
            </a:extLst>
          </p:cNvPr>
          <p:cNvCxnSpPr>
            <a:cxnSpLocks/>
          </p:cNvCxnSpPr>
          <p:nvPr/>
        </p:nvCxnSpPr>
        <p:spPr>
          <a:xfrm>
            <a:off x="3125597" y="3783392"/>
            <a:ext cx="0" cy="811585"/>
          </a:xfrm>
          <a:prstGeom prst="line">
            <a:avLst/>
          </a:prstGeom>
          <a:ln w="76200">
            <a:solidFill>
              <a:srgbClr val="D07F7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A067D4A-386D-783A-7378-8924B424A725}"/>
              </a:ext>
            </a:extLst>
          </p:cNvPr>
          <p:cNvCxnSpPr>
            <a:cxnSpLocks/>
          </p:cNvCxnSpPr>
          <p:nvPr/>
        </p:nvCxnSpPr>
        <p:spPr>
          <a:xfrm flipH="1">
            <a:off x="846854" y="3783392"/>
            <a:ext cx="2315446" cy="0"/>
          </a:xfrm>
          <a:prstGeom prst="line">
            <a:avLst/>
          </a:prstGeom>
          <a:ln w="76200">
            <a:solidFill>
              <a:srgbClr val="D07F7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7CFD5F1-8E91-763D-22D8-A30F1CBDEF63}"/>
              </a:ext>
            </a:extLst>
          </p:cNvPr>
          <p:cNvCxnSpPr>
            <a:cxnSpLocks/>
          </p:cNvCxnSpPr>
          <p:nvPr/>
        </p:nvCxnSpPr>
        <p:spPr>
          <a:xfrm flipH="1">
            <a:off x="480897" y="4594977"/>
            <a:ext cx="2131674" cy="0"/>
          </a:xfrm>
          <a:prstGeom prst="line">
            <a:avLst/>
          </a:prstGeom>
          <a:ln w="76200">
            <a:solidFill>
              <a:srgbClr val="EDAC8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Graphique 23" descr="Aigle contour">
            <a:extLst>
              <a:ext uri="{FF2B5EF4-FFF2-40B4-BE49-F238E27FC236}">
                <a16:creationId xmlns:a16="http://schemas.microsoft.com/office/drawing/2014/main" id="{A3601AD5-E607-93D9-872A-3FC1583D2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9483" y="4049183"/>
            <a:ext cx="914400" cy="914400"/>
          </a:xfrm>
          <a:prstGeom prst="rect">
            <a:avLst/>
          </a:prstGeom>
        </p:spPr>
      </p:pic>
      <p:pic>
        <p:nvPicPr>
          <p:cNvPr id="23" name="Graphique 22" descr="Aigle contour">
            <a:extLst>
              <a:ext uri="{FF2B5EF4-FFF2-40B4-BE49-F238E27FC236}">
                <a16:creationId xmlns:a16="http://schemas.microsoft.com/office/drawing/2014/main" id="{C390C2FE-6E66-EA45-0E68-208EB8B74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8257" y="39941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25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 Barthelemy</dc:creator>
  <cp:lastModifiedBy>Paul Barthelemy</cp:lastModifiedBy>
  <cp:revision>1</cp:revision>
  <dcterms:created xsi:type="dcterms:W3CDTF">2024-03-20T17:36:16Z</dcterms:created>
  <dcterms:modified xsi:type="dcterms:W3CDTF">2024-03-20T18:38:45Z</dcterms:modified>
</cp:coreProperties>
</file>