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70" r:id="rId3"/>
    <p:sldId id="266" r:id="rId4"/>
    <p:sldId id="272" r:id="rId5"/>
    <p:sldId id="273" r:id="rId6"/>
    <p:sldId id="271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612" y="98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" sz="1200" dirty="0" smtClean="0">
                <a:solidFill>
                  <a:srgbClr val="434343"/>
                </a:solidFill>
              </a:rPr>
              <a:t>Basic Application UI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" sz="1200" dirty="0" smtClean="0">
                <a:solidFill>
                  <a:srgbClr val="434343"/>
                </a:solidFill>
              </a:rPr>
              <a:t>Interaction of UI with Models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" sz="1200" dirty="0" smtClean="0">
                <a:solidFill>
                  <a:srgbClr val="434343"/>
                </a:solidFill>
              </a:rPr>
              <a:t>ViewModel &amp; LiveData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" sz="1200" dirty="0" smtClean="0">
                <a:solidFill>
                  <a:srgbClr val="434343"/>
                </a:solidFill>
              </a:rPr>
              <a:t>Inversion of Control and Dependency Injection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" sz="1200" dirty="0" smtClean="0">
                <a:solidFill>
                  <a:srgbClr val="434343"/>
                </a:solidFill>
              </a:rPr>
              <a:t>Implement MVP (Move logic to Presenter)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" sz="1200" dirty="0" smtClean="0">
                <a:solidFill>
                  <a:srgbClr val="434343"/>
                </a:solidFill>
              </a:rPr>
              <a:t>Repeat the process for list item detail Screen </a:t>
            </a:r>
            <a:endParaRPr lang="en" sz="12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b="1" dirty="0"/>
              <a:t>Creating an Application UI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 smtClean="0"/>
              <a:t>Section 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Creating a visual list of projects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4196810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sz="5603" dirty="0" smtClean="0"/>
              <a:t>Simple architecture</a:t>
            </a:r>
            <a:endParaRPr lang="en" sz="5603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0522" y="1027828"/>
            <a:ext cx="7511279" cy="1923309"/>
          </a:xfrm>
          <a:prstGeom prst="rect">
            <a:avLst/>
          </a:prstGeom>
          <a:solidFill>
            <a:srgbClr val="3E5DAA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 smtClean="0"/>
              <a:t>View</a:t>
            </a:r>
            <a:endParaRPr lang="en" dirty="0"/>
          </a:p>
        </p:txBody>
      </p:sp>
      <p:cxnSp>
        <p:nvCxnSpPr>
          <p:cNvPr id="187" name="Shape 187"/>
          <p:cNvCxnSpPr>
            <a:stCxn id="186" idx="2"/>
            <a:endCxn id="188" idx="0"/>
          </p:cNvCxnSpPr>
          <p:nvPr/>
        </p:nvCxnSpPr>
        <p:spPr>
          <a:xfrm>
            <a:off x="11966159" y="2951137"/>
            <a:ext cx="0" cy="1228231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10522" y="4179419"/>
            <a:ext cx="7511279" cy="1923309"/>
          </a:xfrm>
          <a:prstGeom prst="rect">
            <a:avLst/>
          </a:prstGeom>
          <a:solidFill>
            <a:srgbClr val="4C3896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 smtClean="0"/>
              <a:t>Controller</a:t>
            </a:r>
            <a:endParaRPr lang="en" dirty="0"/>
          </a:p>
        </p:txBody>
      </p:sp>
      <p:cxnSp>
        <p:nvCxnSpPr>
          <p:cNvPr id="189" name="Shape 189"/>
          <p:cNvCxnSpPr>
            <a:stCxn id="188" idx="2"/>
            <a:endCxn id="190" idx="0"/>
          </p:cNvCxnSpPr>
          <p:nvPr/>
        </p:nvCxnSpPr>
        <p:spPr>
          <a:xfrm>
            <a:off x="11966159" y="6102727"/>
            <a:ext cx="0" cy="1228231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210524" y="7330923"/>
            <a:ext cx="7511278" cy="1923309"/>
          </a:xfrm>
          <a:prstGeom prst="rect">
            <a:avLst/>
          </a:prstGeom>
          <a:solidFill>
            <a:srgbClr val="BE1A8C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 smtClean="0"/>
              <a:t>Model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898191"/>
            <a:ext cx="6539948" cy="6324071"/>
          </a:xfrm>
        </p:spPr>
        <p:txBody>
          <a:bodyPr/>
          <a:lstStyle/>
          <a:p>
            <a:r>
              <a:rPr lang="en-US" sz="4800" b="1" dirty="0" smtClean="0"/>
              <a:t>In this video we will use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7999" y="3651782"/>
            <a:ext cx="10952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 err="1" smtClean="0"/>
              <a:t>ListView</a:t>
            </a:r>
            <a:endParaRPr lang="en-US" sz="5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 err="1" smtClean="0"/>
              <a:t>StringAdapter</a:t>
            </a:r>
            <a:endParaRPr lang="en-US" sz="5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13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/>
          <a:stretch/>
        </p:blipFill>
        <p:spPr bwMode="auto">
          <a:xfrm>
            <a:off x="238539" y="139148"/>
            <a:ext cx="6082748" cy="991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23513" y="4412973"/>
            <a:ext cx="616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Result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555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0" y="3636868"/>
            <a:ext cx="1828800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sz="8800" dirty="0"/>
              <a:t>Extracting a model from our UI needs</a:t>
            </a:r>
            <a:endParaRPr lang="en" sz="8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68</Words>
  <Application>Microsoft Office PowerPoint</Application>
  <PresentationFormat>Custom</PresentationFormat>
  <Paragraphs>20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Packt</vt:lpstr>
      <vt:lpstr>Creating an Application UI</vt:lpstr>
      <vt:lpstr>Creating a visual list of projects</vt:lpstr>
      <vt:lpstr>Simple architecture</vt:lpstr>
      <vt:lpstr>PowerPoint Presentation</vt:lpstr>
      <vt:lpstr>PowerPoint Presentation</vt:lpstr>
      <vt:lpstr>Extracting a model from our UI needs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Abuzar Aslam</cp:lastModifiedBy>
  <cp:revision>32</cp:revision>
  <dcterms:modified xsi:type="dcterms:W3CDTF">2018-06-29T14:16:50Z</dcterms:modified>
</cp:coreProperties>
</file>