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70" r:id="rId2"/>
    <p:sldId id="261" r:id="rId3"/>
    <p:sldId id="263" r:id="rId4"/>
    <p:sldId id="264" r:id="rId5"/>
    <p:sldId id="267" r:id="rId6"/>
    <p:sldId id="272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-72" y="124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step-wise graphical info type slide.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97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Something</a:t>
            </a:r>
            <a:r>
              <a:rPr lang="en-US" baseline="0" dirty="0" smtClean="0"/>
              <a:t> that needs to grab the viewers attention!!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4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2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410546" y="4207953"/>
            <a:ext cx="17541551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sz="8800" dirty="0"/>
              <a:t>Extracting a model from our UI needs</a:t>
            </a:r>
            <a:endParaRPr lang="en" sz="8800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4402" dirty="0" smtClean="0"/>
              <a:t>Application UI</a:t>
            </a:r>
            <a:endParaRPr lang="en" sz="4402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0000" y="3836378"/>
            <a:ext cx="16974776" cy="541788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" dirty="0" smtClean="0"/>
              <a:t>So we have develop the basic application Ui having the listview with Mock data. </a:t>
            </a:r>
            <a:endParaRPr lang="en" dirty="0"/>
          </a:p>
          <a:p>
            <a:r>
              <a:rPr lang="en" dirty="0" smtClean="0"/>
              <a:t>In this video we will setUp UI using our Model class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sz="4402" dirty="0"/>
              <a:t>Using Diagrams and Shapes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353418" y="4583080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1447612" y="4336664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402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47588" y="4916475"/>
            <a:ext cx="4188740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3201"/>
              </a:spcAft>
            </a:pPr>
            <a:r>
              <a:rPr lang="en" sz="3702" dirty="0" smtClean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Creat Model Class</a:t>
            </a:r>
            <a:endParaRPr lang="en" sz="3702" dirty="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6289102" y="427842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383299" y="4049576"/>
            <a:ext cx="3629881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402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383261" y="4629357"/>
            <a:ext cx="4882061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3201"/>
              </a:spcAft>
            </a:pPr>
            <a:r>
              <a:rPr lang="en" sz="3702" dirty="0" smtClean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lang="en" sz="3702" dirty="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12415590" y="3673801"/>
            <a:ext cx="0" cy="207623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12509788" y="3427604"/>
            <a:ext cx="3629880" cy="783838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402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2509756" y="4007396"/>
            <a:ext cx="4882060" cy="1156864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3201"/>
              </a:spcAft>
            </a:pPr>
            <a:r>
              <a:rPr lang="en" sz="3702" dirty="0" smtClean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Binding Model with View</a:t>
            </a:r>
            <a:endParaRPr lang="en" sz="3702" dirty="0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 smtClean="0"/>
              <a:t>Naming In DataBinding!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27009" y="2465210"/>
            <a:ext cx="8094149" cy="296322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smtClean="0"/>
              <a:t>Why?</a:t>
            </a:r>
            <a:endParaRPr lang="en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9345" y="1447733"/>
            <a:ext cx="7677556" cy="738677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 smtClean="0"/>
              <a:t>Any Guesses … No!</a:t>
            </a:r>
          </a:p>
          <a:p>
            <a:r>
              <a:rPr lang="en" dirty="0" smtClean="0"/>
              <a:t>Model basically used to make our implementation dynamic and Databinding make our code more clean as we don’t need to write glue code any more.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527009" y="5556366"/>
            <a:ext cx="8094149" cy="2469055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" dirty="0" smtClean="0"/>
              <a:t>Model And DataBinding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 bwMode="auto">
          <a:xfrm>
            <a:off x="238539" y="139148"/>
            <a:ext cx="6082748" cy="991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23513" y="4412973"/>
            <a:ext cx="616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Result</a:t>
            </a:r>
            <a:endParaRPr lang="en-US" sz="5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"/>
          <a:stretch/>
        </p:blipFill>
        <p:spPr bwMode="auto">
          <a:xfrm>
            <a:off x="238538" y="139148"/>
            <a:ext cx="6082749" cy="991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sz="8000" dirty="0"/>
              <a:t>Android Architectural Components: </a:t>
            </a:r>
            <a:r>
              <a:rPr lang="en-US" sz="8000" dirty="0" err="1"/>
              <a:t>ViewModel</a:t>
            </a:r>
            <a:r>
              <a:rPr lang="en-US" sz="8000" dirty="0"/>
              <a:t> and </a:t>
            </a:r>
            <a:r>
              <a:rPr lang="en-US" sz="8000" dirty="0" err="1" smtClean="0"/>
              <a:t>LiveData</a:t>
            </a:r>
            <a:endParaRPr lang="en" sz="80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126</Words>
  <Application>Microsoft Office PowerPoint</Application>
  <PresentationFormat>Custom</PresentationFormat>
  <Paragraphs>23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Packt</vt:lpstr>
      <vt:lpstr>Extracting a model from our UI needs</vt:lpstr>
      <vt:lpstr>Application UI</vt:lpstr>
      <vt:lpstr>Using Diagrams and Shapes</vt:lpstr>
      <vt:lpstr>Naming In DataBinding!</vt:lpstr>
      <vt:lpstr>Why?</vt:lpstr>
      <vt:lpstr>PowerPoint Presentation</vt:lpstr>
      <vt:lpstr>Android Architectural Components: ViewModel and LiveData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Abuzar Aslam</cp:lastModifiedBy>
  <cp:revision>25</cp:revision>
  <dcterms:modified xsi:type="dcterms:W3CDTF">2018-07-03T11:21:28Z</dcterms:modified>
</cp:coreProperties>
</file>